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4.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5.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9.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20.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21.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22.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23.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26.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notesSlides/notesSlide27.xml" ContentType="application/vnd.openxmlformats-officedocument.presentationml.notesSlide+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notesSlides/notesSlide28.xml" ContentType="application/vnd.openxmlformats-officedocument.presentationml.notesSlide+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notesSlides/notesSlide29.xml" ContentType="application/vnd.openxmlformats-officedocument.presentationml.notesSlide+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notesSlides/notesSlide30.xml" ContentType="application/vnd.openxmlformats-officedocument.presentationml.notesSlide+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notesSlides/notesSlide35.xml" ContentType="application/vnd.openxmlformats-officedocument.presentationml.notesSlide+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notesSlides/notesSlide38.xml" ContentType="application/vnd.openxmlformats-officedocument.presentationml.notesSlide+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notesSlides/notesSlide39.xml" ContentType="application/vnd.openxmlformats-officedocument.presentationml.notesSlide+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ppt/notesSlides/notesSlide42.xml" ContentType="application/vnd.openxmlformats-officedocument.presentationml.notesSlide+xml"/>
  <Override PartName="/ppt/diagrams/data29.xml" ContentType="application/vnd.openxmlformats-officedocument.drawingml.diagramData+xml"/>
  <Override PartName="/ppt/diagrams/layout29.xml" ContentType="application/vnd.openxmlformats-officedocument.drawingml.diagramLayout+xml"/>
  <Override PartName="/ppt/diagrams/quickStyle29.xml" ContentType="application/vnd.openxmlformats-officedocument.drawingml.diagramStyle+xml"/>
  <Override PartName="/ppt/diagrams/colors29.xml" ContentType="application/vnd.openxmlformats-officedocument.drawingml.diagramColors+xml"/>
  <Override PartName="/ppt/diagrams/drawing29.xml" ContentType="application/vnd.ms-office.drawingml.diagramDrawing+xml"/>
  <Override PartName="/ppt/notesSlides/notesSlide43.xml" ContentType="application/vnd.openxmlformats-officedocument.presentationml.notesSlide+xml"/>
  <Override PartName="/ppt/diagrams/data30.xml" ContentType="application/vnd.openxmlformats-officedocument.drawingml.diagramData+xml"/>
  <Override PartName="/ppt/diagrams/layout30.xml" ContentType="application/vnd.openxmlformats-officedocument.drawingml.diagramLayout+xml"/>
  <Override PartName="/ppt/diagrams/quickStyle30.xml" ContentType="application/vnd.openxmlformats-officedocument.drawingml.diagramStyle+xml"/>
  <Override PartName="/ppt/diagrams/colors30.xml" ContentType="application/vnd.openxmlformats-officedocument.drawingml.diagramColors+xml"/>
  <Override PartName="/ppt/diagrams/drawing30.xml" ContentType="application/vnd.ms-office.drawingml.diagramDrawing+xml"/>
  <Override PartName="/ppt/notesSlides/notesSlide44.xml" ContentType="application/vnd.openxmlformats-officedocument.presentationml.notesSlide+xml"/>
  <Override PartName="/ppt/diagrams/data31.xml" ContentType="application/vnd.openxmlformats-officedocument.drawingml.diagramData+xml"/>
  <Override PartName="/ppt/diagrams/layout31.xml" ContentType="application/vnd.openxmlformats-officedocument.drawingml.diagramLayout+xml"/>
  <Override PartName="/ppt/diagrams/quickStyle31.xml" ContentType="application/vnd.openxmlformats-officedocument.drawingml.diagramStyle+xml"/>
  <Override PartName="/ppt/diagrams/colors31.xml" ContentType="application/vnd.openxmlformats-officedocument.drawingml.diagramColors+xml"/>
  <Override PartName="/ppt/diagrams/drawing31.xml" ContentType="application/vnd.ms-office.drawingml.diagramDrawing+xml"/>
  <Override PartName="/ppt/notesSlides/notesSlide45.xml" ContentType="application/vnd.openxmlformats-officedocument.presentationml.notesSlide+xml"/>
  <Override PartName="/ppt/diagrams/data32.xml" ContentType="application/vnd.openxmlformats-officedocument.drawingml.diagramData+xml"/>
  <Override PartName="/ppt/diagrams/layout32.xml" ContentType="application/vnd.openxmlformats-officedocument.drawingml.diagramLayout+xml"/>
  <Override PartName="/ppt/diagrams/quickStyle32.xml" ContentType="application/vnd.openxmlformats-officedocument.drawingml.diagramStyle+xml"/>
  <Override PartName="/ppt/diagrams/colors32.xml" ContentType="application/vnd.openxmlformats-officedocument.drawingml.diagramColors+xml"/>
  <Override PartName="/ppt/diagrams/drawing32.xml" ContentType="application/vnd.ms-office.drawingml.diagramDrawing+xml"/>
  <Override PartName="/ppt/notesSlides/notesSlide46.xml" ContentType="application/vnd.openxmlformats-officedocument.presentationml.notesSlide+xml"/>
  <Override PartName="/ppt/diagrams/data33.xml" ContentType="application/vnd.openxmlformats-officedocument.drawingml.diagramData+xml"/>
  <Override PartName="/ppt/diagrams/layout33.xml" ContentType="application/vnd.openxmlformats-officedocument.drawingml.diagramLayout+xml"/>
  <Override PartName="/ppt/diagrams/quickStyle33.xml" ContentType="application/vnd.openxmlformats-officedocument.drawingml.diagramStyle+xml"/>
  <Override PartName="/ppt/diagrams/colors33.xml" ContentType="application/vnd.openxmlformats-officedocument.drawingml.diagramColors+xml"/>
  <Override PartName="/ppt/diagrams/drawing33.xml" ContentType="application/vnd.ms-office.drawingml.diagramDrawing+xml"/>
  <Override PartName="/ppt/notesSlides/notesSlide47.xml" ContentType="application/vnd.openxmlformats-officedocument.presentationml.notesSlide+xml"/>
  <Override PartName="/ppt/diagrams/data34.xml" ContentType="application/vnd.openxmlformats-officedocument.drawingml.diagramData+xml"/>
  <Override PartName="/ppt/diagrams/layout34.xml" ContentType="application/vnd.openxmlformats-officedocument.drawingml.diagramLayout+xml"/>
  <Override PartName="/ppt/diagrams/quickStyle34.xml" ContentType="application/vnd.openxmlformats-officedocument.drawingml.diagramStyle+xml"/>
  <Override PartName="/ppt/diagrams/colors34.xml" ContentType="application/vnd.openxmlformats-officedocument.drawingml.diagramColors+xml"/>
  <Override PartName="/ppt/diagrams/drawing34.xml" ContentType="application/vnd.ms-office.drawingml.diagramDrawing+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diagrams/data35.xml" ContentType="application/vnd.openxmlformats-officedocument.drawingml.diagramData+xml"/>
  <Override PartName="/ppt/diagrams/layout35.xml" ContentType="application/vnd.openxmlformats-officedocument.drawingml.diagramLayout+xml"/>
  <Override PartName="/ppt/diagrams/quickStyle35.xml" ContentType="application/vnd.openxmlformats-officedocument.drawingml.diagramStyle+xml"/>
  <Override PartName="/ppt/diagrams/colors35.xml" ContentType="application/vnd.openxmlformats-officedocument.drawingml.diagramColors+xml"/>
  <Override PartName="/ppt/diagrams/drawing35.xml" ContentType="application/vnd.ms-office.drawingml.diagramDrawing+xml"/>
  <Override PartName="/ppt/notesSlides/notesSlide50.xml" ContentType="application/vnd.openxmlformats-officedocument.presentationml.notesSlide+xml"/>
  <Override PartName="/ppt/diagrams/data36.xml" ContentType="application/vnd.openxmlformats-officedocument.drawingml.diagramData+xml"/>
  <Override PartName="/ppt/diagrams/layout36.xml" ContentType="application/vnd.openxmlformats-officedocument.drawingml.diagramLayout+xml"/>
  <Override PartName="/ppt/diagrams/quickStyle36.xml" ContentType="application/vnd.openxmlformats-officedocument.drawingml.diagramStyle+xml"/>
  <Override PartName="/ppt/diagrams/colors36.xml" ContentType="application/vnd.openxmlformats-officedocument.drawingml.diagramColors+xml"/>
  <Override PartName="/ppt/diagrams/drawing36.xml" ContentType="application/vnd.ms-office.drawingml.diagramDrawing+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diagrams/data37.xml" ContentType="application/vnd.openxmlformats-officedocument.drawingml.diagramData+xml"/>
  <Override PartName="/ppt/diagrams/layout37.xml" ContentType="application/vnd.openxmlformats-officedocument.drawingml.diagramLayout+xml"/>
  <Override PartName="/ppt/diagrams/quickStyle37.xml" ContentType="application/vnd.openxmlformats-officedocument.drawingml.diagramStyle+xml"/>
  <Override PartName="/ppt/diagrams/colors37.xml" ContentType="application/vnd.openxmlformats-officedocument.drawingml.diagramColors+xml"/>
  <Override PartName="/ppt/diagrams/drawing37.xml" ContentType="application/vnd.ms-office.drawingml.diagramDrawing+xml"/>
  <Override PartName="/ppt/notesSlides/notesSlide53.xml" ContentType="application/vnd.openxmlformats-officedocument.presentationml.notesSlide+xml"/>
  <Override PartName="/ppt/diagrams/data38.xml" ContentType="application/vnd.openxmlformats-officedocument.drawingml.diagramData+xml"/>
  <Override PartName="/ppt/diagrams/layout38.xml" ContentType="application/vnd.openxmlformats-officedocument.drawingml.diagramLayout+xml"/>
  <Override PartName="/ppt/diagrams/quickStyle38.xml" ContentType="application/vnd.openxmlformats-officedocument.drawingml.diagramStyle+xml"/>
  <Override PartName="/ppt/diagrams/colors38.xml" ContentType="application/vnd.openxmlformats-officedocument.drawingml.diagramColors+xml"/>
  <Override PartName="/ppt/diagrams/drawing38.xml" ContentType="application/vnd.ms-office.drawingml.diagramDrawing+xml"/>
  <Override PartName="/ppt/notesSlides/notesSlide54.xml" ContentType="application/vnd.openxmlformats-officedocument.presentationml.notesSlide+xml"/>
  <Override PartName="/ppt/diagrams/data39.xml" ContentType="application/vnd.openxmlformats-officedocument.drawingml.diagramData+xml"/>
  <Override PartName="/ppt/diagrams/layout39.xml" ContentType="application/vnd.openxmlformats-officedocument.drawingml.diagramLayout+xml"/>
  <Override PartName="/ppt/diagrams/quickStyle39.xml" ContentType="application/vnd.openxmlformats-officedocument.drawingml.diagramStyle+xml"/>
  <Override PartName="/ppt/diagrams/colors39.xml" ContentType="application/vnd.openxmlformats-officedocument.drawingml.diagramColors+xml"/>
  <Override PartName="/ppt/diagrams/drawing39.xml" ContentType="application/vnd.ms-office.drawingml.diagramDrawing+xml"/>
  <Override PartName="/ppt/diagrams/data40.xml" ContentType="application/vnd.openxmlformats-officedocument.drawingml.diagramData+xml"/>
  <Override PartName="/ppt/diagrams/layout40.xml" ContentType="application/vnd.openxmlformats-officedocument.drawingml.diagramLayout+xml"/>
  <Override PartName="/ppt/diagrams/quickStyle40.xml" ContentType="application/vnd.openxmlformats-officedocument.drawingml.diagramStyle+xml"/>
  <Override PartName="/ppt/diagrams/colors40.xml" ContentType="application/vnd.openxmlformats-officedocument.drawingml.diagramColors+xml"/>
  <Override PartName="/ppt/diagrams/drawing40.xml" ContentType="application/vnd.ms-office.drawingml.diagramDrawing+xml"/>
  <Override PartName="/ppt/notesSlides/notesSlide55.xml" ContentType="application/vnd.openxmlformats-officedocument.presentationml.notesSlide+xml"/>
  <Override PartName="/ppt/diagrams/data41.xml" ContentType="application/vnd.openxmlformats-officedocument.drawingml.diagramData+xml"/>
  <Override PartName="/ppt/diagrams/layout41.xml" ContentType="application/vnd.openxmlformats-officedocument.drawingml.diagramLayout+xml"/>
  <Override PartName="/ppt/diagrams/quickStyle41.xml" ContentType="application/vnd.openxmlformats-officedocument.drawingml.diagramStyle+xml"/>
  <Override PartName="/ppt/diagrams/colors41.xml" ContentType="application/vnd.openxmlformats-officedocument.drawingml.diagramColors+xml"/>
  <Override PartName="/ppt/diagrams/drawing41.xml" ContentType="application/vnd.ms-office.drawingml.diagramDrawing+xml"/>
  <Override PartName="/ppt/notesSlides/notesSlide56.xml" ContentType="application/vnd.openxmlformats-officedocument.presentationml.notesSlide+xml"/>
  <Override PartName="/ppt/diagrams/data42.xml" ContentType="application/vnd.openxmlformats-officedocument.drawingml.diagramData+xml"/>
  <Override PartName="/ppt/diagrams/layout42.xml" ContentType="application/vnd.openxmlformats-officedocument.drawingml.diagramLayout+xml"/>
  <Override PartName="/ppt/diagrams/quickStyle42.xml" ContentType="application/vnd.openxmlformats-officedocument.drawingml.diagramStyle+xml"/>
  <Override PartName="/ppt/diagrams/colors42.xml" ContentType="application/vnd.openxmlformats-officedocument.drawingml.diagramColors+xml"/>
  <Override PartName="/ppt/diagrams/drawing42.xml" ContentType="application/vnd.ms-office.drawingml.diagramDrawing+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diagrams/data43.xml" ContentType="application/vnd.openxmlformats-officedocument.drawingml.diagramData+xml"/>
  <Override PartName="/ppt/diagrams/layout43.xml" ContentType="application/vnd.openxmlformats-officedocument.drawingml.diagramLayout+xml"/>
  <Override PartName="/ppt/diagrams/quickStyle43.xml" ContentType="application/vnd.openxmlformats-officedocument.drawingml.diagramStyle+xml"/>
  <Override PartName="/ppt/diagrams/colors43.xml" ContentType="application/vnd.openxmlformats-officedocument.drawingml.diagramColors+xml"/>
  <Override PartName="/ppt/diagrams/drawing43.xml" ContentType="application/vnd.ms-office.drawingml.diagramDrawing+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diagrams/data44.xml" ContentType="application/vnd.openxmlformats-officedocument.drawingml.diagramData+xml"/>
  <Override PartName="/ppt/diagrams/layout44.xml" ContentType="application/vnd.openxmlformats-officedocument.drawingml.diagramLayout+xml"/>
  <Override PartName="/ppt/diagrams/quickStyle44.xml" ContentType="application/vnd.openxmlformats-officedocument.drawingml.diagramStyle+xml"/>
  <Override PartName="/ppt/diagrams/colors44.xml" ContentType="application/vnd.openxmlformats-officedocument.drawingml.diagramColors+xml"/>
  <Override PartName="/ppt/diagrams/drawing44.xml" ContentType="application/vnd.ms-office.drawingml.diagramDrawing+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diagrams/data45.xml" ContentType="application/vnd.openxmlformats-officedocument.drawingml.diagramData+xml"/>
  <Override PartName="/ppt/diagrams/layout45.xml" ContentType="application/vnd.openxmlformats-officedocument.drawingml.diagramLayout+xml"/>
  <Override PartName="/ppt/diagrams/quickStyle45.xml" ContentType="application/vnd.openxmlformats-officedocument.drawingml.diagramStyle+xml"/>
  <Override PartName="/ppt/diagrams/colors45.xml" ContentType="application/vnd.openxmlformats-officedocument.drawingml.diagramColors+xml"/>
  <Override PartName="/ppt/diagrams/drawing45.xml" ContentType="application/vnd.ms-office.drawingml.diagramDrawing+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9" r:id="rId1"/>
  </p:sldMasterIdLst>
  <p:notesMasterIdLst>
    <p:notesMasterId r:id="rId103"/>
  </p:notesMasterIdLst>
  <p:sldIdLst>
    <p:sldId id="256" r:id="rId2"/>
    <p:sldId id="331" r:id="rId3"/>
    <p:sldId id="332" r:id="rId4"/>
    <p:sldId id="257" r:id="rId5"/>
    <p:sldId id="333" r:id="rId6"/>
    <p:sldId id="258" r:id="rId7"/>
    <p:sldId id="271" r:id="rId8"/>
    <p:sldId id="259" r:id="rId9"/>
    <p:sldId id="272" r:id="rId10"/>
    <p:sldId id="266" r:id="rId11"/>
    <p:sldId id="334" r:id="rId12"/>
    <p:sldId id="261" r:id="rId13"/>
    <p:sldId id="260" r:id="rId14"/>
    <p:sldId id="336" r:id="rId15"/>
    <p:sldId id="262" r:id="rId16"/>
    <p:sldId id="356" r:id="rId17"/>
    <p:sldId id="267" r:id="rId18"/>
    <p:sldId id="359" r:id="rId19"/>
    <p:sldId id="325" r:id="rId20"/>
    <p:sldId id="268" r:id="rId21"/>
    <p:sldId id="263" r:id="rId22"/>
    <p:sldId id="275" r:id="rId23"/>
    <p:sldId id="358" r:id="rId24"/>
    <p:sldId id="276" r:id="rId25"/>
    <p:sldId id="264" r:id="rId26"/>
    <p:sldId id="280" r:id="rId27"/>
    <p:sldId id="281" r:id="rId28"/>
    <p:sldId id="282" r:id="rId29"/>
    <p:sldId id="338" r:id="rId30"/>
    <p:sldId id="283" r:id="rId31"/>
    <p:sldId id="284" r:id="rId32"/>
    <p:sldId id="339" r:id="rId33"/>
    <p:sldId id="360" r:id="rId34"/>
    <p:sldId id="326" r:id="rId35"/>
    <p:sldId id="269" r:id="rId36"/>
    <p:sldId id="361" r:id="rId37"/>
    <p:sldId id="274" r:id="rId38"/>
    <p:sldId id="346" r:id="rId39"/>
    <p:sldId id="348" r:id="rId40"/>
    <p:sldId id="345" r:id="rId41"/>
    <p:sldId id="362" r:id="rId42"/>
    <p:sldId id="270" r:id="rId43"/>
    <p:sldId id="285" r:id="rId44"/>
    <p:sldId id="363" r:id="rId45"/>
    <p:sldId id="286" r:id="rId46"/>
    <p:sldId id="291" r:id="rId47"/>
    <p:sldId id="293" r:id="rId48"/>
    <p:sldId id="294" r:id="rId49"/>
    <p:sldId id="300" r:id="rId50"/>
    <p:sldId id="292" r:id="rId51"/>
    <p:sldId id="344" r:id="rId52"/>
    <p:sldId id="364" r:id="rId53"/>
    <p:sldId id="330" r:id="rId54"/>
    <p:sldId id="287" r:id="rId55"/>
    <p:sldId id="288" r:id="rId56"/>
    <p:sldId id="289" r:id="rId57"/>
    <p:sldId id="365" r:id="rId58"/>
    <p:sldId id="290" r:id="rId59"/>
    <p:sldId id="301" r:id="rId60"/>
    <p:sldId id="299" r:id="rId61"/>
    <p:sldId id="350" r:id="rId62"/>
    <p:sldId id="349" r:id="rId63"/>
    <p:sldId id="296" r:id="rId64"/>
    <p:sldId id="315" r:id="rId65"/>
    <p:sldId id="295" r:id="rId66"/>
    <p:sldId id="367" r:id="rId67"/>
    <p:sldId id="327" r:id="rId68"/>
    <p:sldId id="311" r:id="rId69"/>
    <p:sldId id="353" r:id="rId70"/>
    <p:sldId id="310" r:id="rId71"/>
    <p:sldId id="368" r:id="rId72"/>
    <p:sldId id="309" r:id="rId73"/>
    <p:sldId id="354" r:id="rId74"/>
    <p:sldId id="308" r:id="rId75"/>
    <p:sldId id="307" r:id="rId76"/>
    <p:sldId id="351" r:id="rId77"/>
    <p:sldId id="369" r:id="rId78"/>
    <p:sldId id="306" r:id="rId79"/>
    <p:sldId id="304" r:id="rId80"/>
    <p:sldId id="305" r:id="rId81"/>
    <p:sldId id="355" r:id="rId82"/>
    <p:sldId id="303" r:id="rId83"/>
    <p:sldId id="322" r:id="rId84"/>
    <p:sldId id="321" r:id="rId85"/>
    <p:sldId id="370" r:id="rId86"/>
    <p:sldId id="328" r:id="rId87"/>
    <p:sldId id="320" r:id="rId88"/>
    <p:sldId id="319" r:id="rId89"/>
    <p:sldId id="318" r:id="rId90"/>
    <p:sldId id="317" r:id="rId91"/>
    <p:sldId id="316" r:id="rId92"/>
    <p:sldId id="371" r:id="rId93"/>
    <p:sldId id="314" r:id="rId94"/>
    <p:sldId id="372" r:id="rId95"/>
    <p:sldId id="302" r:id="rId96"/>
    <p:sldId id="329" r:id="rId97"/>
    <p:sldId id="273" r:id="rId98"/>
    <p:sldId id="312" r:id="rId99"/>
    <p:sldId id="323" r:id="rId100"/>
    <p:sldId id="335" r:id="rId101"/>
    <p:sldId id="324" r:id="rId102"/>
  </p:sldIdLst>
  <p:sldSz cx="12192000" cy="6858000"/>
  <p:notesSz cx="7315200" cy="96012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Hour 1" id="{BFF577B2-63A1-4557-AD96-24B166EB7A35}">
          <p14:sldIdLst>
            <p14:sldId id="256"/>
            <p14:sldId id="331"/>
            <p14:sldId id="332"/>
            <p14:sldId id="257"/>
            <p14:sldId id="333"/>
            <p14:sldId id="258"/>
            <p14:sldId id="271"/>
            <p14:sldId id="259"/>
            <p14:sldId id="272"/>
            <p14:sldId id="266"/>
            <p14:sldId id="334"/>
            <p14:sldId id="261"/>
            <p14:sldId id="260"/>
            <p14:sldId id="336"/>
            <p14:sldId id="262"/>
            <p14:sldId id="356"/>
            <p14:sldId id="267"/>
            <p14:sldId id="359"/>
            <p14:sldId id="325"/>
          </p14:sldIdLst>
        </p14:section>
        <p14:section name="Hour 2" id="{251219CC-58C3-4773-B892-321CF9ED5187}">
          <p14:sldIdLst>
            <p14:sldId id="268"/>
            <p14:sldId id="263"/>
            <p14:sldId id="275"/>
            <p14:sldId id="358"/>
            <p14:sldId id="276"/>
            <p14:sldId id="264"/>
            <p14:sldId id="280"/>
            <p14:sldId id="281"/>
            <p14:sldId id="282"/>
            <p14:sldId id="338"/>
            <p14:sldId id="283"/>
            <p14:sldId id="284"/>
            <p14:sldId id="339"/>
            <p14:sldId id="360"/>
            <p14:sldId id="326"/>
          </p14:sldIdLst>
        </p14:section>
        <p14:section name="Hour 3" id="{0AE8A321-4037-43CF-BAD0-505B05AA7805}">
          <p14:sldIdLst>
            <p14:sldId id="269"/>
            <p14:sldId id="361"/>
            <p14:sldId id="274"/>
            <p14:sldId id="346"/>
            <p14:sldId id="348"/>
            <p14:sldId id="345"/>
            <p14:sldId id="362"/>
            <p14:sldId id="270"/>
            <p14:sldId id="285"/>
            <p14:sldId id="363"/>
            <p14:sldId id="286"/>
            <p14:sldId id="291"/>
            <p14:sldId id="293"/>
            <p14:sldId id="294"/>
            <p14:sldId id="300"/>
            <p14:sldId id="292"/>
            <p14:sldId id="344"/>
            <p14:sldId id="364"/>
            <p14:sldId id="330"/>
          </p14:sldIdLst>
        </p14:section>
        <p14:section name="Hour 4" id="{6DB82E52-6637-4254-BAAA-B896F4E3DDB2}">
          <p14:sldIdLst>
            <p14:sldId id="287"/>
            <p14:sldId id="288"/>
            <p14:sldId id="289"/>
            <p14:sldId id="365"/>
            <p14:sldId id="290"/>
            <p14:sldId id="301"/>
            <p14:sldId id="299"/>
            <p14:sldId id="350"/>
            <p14:sldId id="349"/>
            <p14:sldId id="296"/>
            <p14:sldId id="315"/>
            <p14:sldId id="295"/>
            <p14:sldId id="367"/>
            <p14:sldId id="327"/>
          </p14:sldIdLst>
        </p14:section>
        <p14:section name="Hour 5" id="{500785C4-46CD-40D2-AF06-DFC24D4F206B}">
          <p14:sldIdLst>
            <p14:sldId id="311"/>
            <p14:sldId id="353"/>
            <p14:sldId id="310"/>
            <p14:sldId id="368"/>
            <p14:sldId id="309"/>
            <p14:sldId id="354"/>
            <p14:sldId id="308"/>
            <p14:sldId id="307"/>
            <p14:sldId id="351"/>
            <p14:sldId id="369"/>
            <p14:sldId id="306"/>
            <p14:sldId id="304"/>
            <p14:sldId id="305"/>
            <p14:sldId id="355"/>
            <p14:sldId id="303"/>
            <p14:sldId id="322"/>
            <p14:sldId id="321"/>
            <p14:sldId id="370"/>
            <p14:sldId id="328"/>
          </p14:sldIdLst>
        </p14:section>
        <p14:section name="Hour 6" id="{F7489F58-F3B2-42C2-808C-A40CA3ACB545}">
          <p14:sldIdLst>
            <p14:sldId id="320"/>
            <p14:sldId id="319"/>
            <p14:sldId id="318"/>
            <p14:sldId id="317"/>
            <p14:sldId id="316"/>
            <p14:sldId id="371"/>
            <p14:sldId id="314"/>
            <p14:sldId id="372"/>
            <p14:sldId id="302"/>
            <p14:sldId id="329"/>
          </p14:sldIdLst>
        </p14:section>
        <p14:section name="End" id="{8CAE2508-8ECF-47E2-9515-DBF066255B10}">
          <p14:sldIdLst>
            <p14:sldId id="273"/>
            <p14:sldId id="312"/>
            <p14:sldId id="323"/>
            <p14:sldId id="335"/>
            <p14:sldId id="324"/>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77" autoAdjust="0"/>
    <p:restoredTop sz="69184" autoAdjust="0"/>
  </p:normalViewPr>
  <p:slideViewPr>
    <p:cSldViewPr snapToGrid="0">
      <p:cViewPr varScale="1">
        <p:scale>
          <a:sx n="49" d="100"/>
          <a:sy n="49" d="100"/>
        </p:scale>
        <p:origin x="1258" y="58"/>
      </p:cViewPr>
      <p:guideLst>
        <p:guide orient="horz" pos="2160"/>
        <p:guide pos="3840"/>
      </p:guideLst>
    </p:cSldViewPr>
  </p:slideViewPr>
  <p:outlineViewPr>
    <p:cViewPr>
      <p:scale>
        <a:sx n="33" d="100"/>
        <a:sy n="33" d="100"/>
      </p:scale>
      <p:origin x="0" y="-9216"/>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tableStyles" Target="tableStyles.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9.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0.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BCFC8D8-7905-43C6-9E46-53FF590CB604}" type="doc">
      <dgm:prSet loTypeId="urn:microsoft.com/office/officeart/2005/8/layout/hierarchy1" loCatId="hierarchy" qsTypeId="urn:microsoft.com/office/officeart/2005/8/quickstyle/simple4" qsCatId="simple" csTypeId="urn:microsoft.com/office/officeart/2005/8/colors/colorful5" csCatId="colorful"/>
      <dgm:spPr/>
      <dgm:t>
        <a:bodyPr/>
        <a:lstStyle/>
        <a:p>
          <a:endParaRPr lang="en-US"/>
        </a:p>
      </dgm:t>
    </dgm:pt>
    <dgm:pt modelId="{6D8DE090-F874-4C54-8C31-DAF90C0FFC87}">
      <dgm:prSet/>
      <dgm:spPr/>
      <dgm:t>
        <a:bodyPr/>
        <a:lstStyle/>
        <a:p>
          <a:r>
            <a:rPr lang="en-US" u="sng"/>
            <a:t>Application</a:t>
          </a:r>
          <a:r>
            <a:rPr lang="en-US"/>
            <a:t> - any kind of external executable, including command-line utilities such as Ping and Ipconfig</a:t>
          </a:r>
        </a:p>
      </dgm:t>
    </dgm:pt>
    <dgm:pt modelId="{3E7BD34E-5281-4BE8-9D70-8D422D2047D3}" type="parTrans" cxnId="{B2FBA9EE-4330-480B-ABE8-D6020D5864AF}">
      <dgm:prSet/>
      <dgm:spPr/>
      <dgm:t>
        <a:bodyPr/>
        <a:lstStyle/>
        <a:p>
          <a:endParaRPr lang="en-US"/>
        </a:p>
      </dgm:t>
    </dgm:pt>
    <dgm:pt modelId="{B14BFFC3-01F5-4E6A-805A-E28D41A3AA50}" type="sibTrans" cxnId="{B2FBA9EE-4330-480B-ABE8-D6020D5864AF}">
      <dgm:prSet/>
      <dgm:spPr/>
      <dgm:t>
        <a:bodyPr/>
        <a:lstStyle/>
        <a:p>
          <a:endParaRPr lang="en-US"/>
        </a:p>
      </dgm:t>
    </dgm:pt>
    <dgm:pt modelId="{738CADFB-A2F2-4CC7-B680-C9987768D5AA}">
      <dgm:prSet/>
      <dgm:spPr/>
      <dgm:t>
        <a:bodyPr/>
        <a:lstStyle/>
        <a:p>
          <a:r>
            <a:rPr lang="en-US" u="sng"/>
            <a:t>Command</a:t>
          </a:r>
          <a:r>
            <a:rPr lang="en-US"/>
            <a:t> - the generic term that we use to refer to any or all of the preceding terms.</a:t>
          </a:r>
        </a:p>
      </dgm:t>
    </dgm:pt>
    <dgm:pt modelId="{7E778012-687A-47C0-8CAB-1C5776394C23}" type="parTrans" cxnId="{F5AA2E04-F35A-428E-AFFF-D55417FAA635}">
      <dgm:prSet/>
      <dgm:spPr/>
      <dgm:t>
        <a:bodyPr/>
        <a:lstStyle/>
        <a:p>
          <a:endParaRPr lang="en-US"/>
        </a:p>
      </dgm:t>
    </dgm:pt>
    <dgm:pt modelId="{75E5C242-E8BC-4FCF-B1C4-7DF27EE514EF}" type="sibTrans" cxnId="{F5AA2E04-F35A-428E-AFFF-D55417FAA635}">
      <dgm:prSet/>
      <dgm:spPr/>
      <dgm:t>
        <a:bodyPr/>
        <a:lstStyle/>
        <a:p>
          <a:endParaRPr lang="en-US"/>
        </a:p>
      </dgm:t>
    </dgm:pt>
    <dgm:pt modelId="{360E2A28-429C-4FD7-AE0B-8416D03443CE}">
      <dgm:prSet/>
      <dgm:spPr/>
      <dgm:t>
        <a:bodyPr/>
        <a:lstStyle/>
        <a:p>
          <a:r>
            <a:rPr lang="en-US" u="sng"/>
            <a:t>Aliases</a:t>
          </a:r>
          <a:r>
            <a:rPr lang="en-US"/>
            <a:t> – shortcut to a command or cmdlet</a:t>
          </a:r>
        </a:p>
      </dgm:t>
    </dgm:pt>
    <dgm:pt modelId="{B0758F7C-8E8C-4BB4-9217-6A04BA90D0DA}" type="parTrans" cxnId="{255C9645-1CFE-4E3E-806B-157554E9A6B4}">
      <dgm:prSet/>
      <dgm:spPr/>
      <dgm:t>
        <a:bodyPr/>
        <a:lstStyle/>
        <a:p>
          <a:endParaRPr lang="en-US"/>
        </a:p>
      </dgm:t>
    </dgm:pt>
    <dgm:pt modelId="{FA5907A2-6670-4704-A5D8-6247DDC8A289}" type="sibTrans" cxnId="{255C9645-1CFE-4E3E-806B-157554E9A6B4}">
      <dgm:prSet/>
      <dgm:spPr/>
      <dgm:t>
        <a:bodyPr/>
        <a:lstStyle/>
        <a:p>
          <a:endParaRPr lang="en-US"/>
        </a:p>
      </dgm:t>
    </dgm:pt>
    <dgm:pt modelId="{CFAB6E3F-6062-45DF-B12B-1F6674651B8C}" type="pres">
      <dgm:prSet presAssocID="{FBCFC8D8-7905-43C6-9E46-53FF590CB604}" presName="hierChild1" presStyleCnt="0">
        <dgm:presLayoutVars>
          <dgm:chPref val="1"/>
          <dgm:dir/>
          <dgm:animOne val="branch"/>
          <dgm:animLvl val="lvl"/>
          <dgm:resizeHandles/>
        </dgm:presLayoutVars>
      </dgm:prSet>
      <dgm:spPr/>
    </dgm:pt>
    <dgm:pt modelId="{56DEC274-06E9-4FF6-BD55-4E6D125DA180}" type="pres">
      <dgm:prSet presAssocID="{6D8DE090-F874-4C54-8C31-DAF90C0FFC87}" presName="hierRoot1" presStyleCnt="0"/>
      <dgm:spPr/>
    </dgm:pt>
    <dgm:pt modelId="{782F26CE-EDC1-4441-848A-FC74F9943C71}" type="pres">
      <dgm:prSet presAssocID="{6D8DE090-F874-4C54-8C31-DAF90C0FFC87}" presName="composite" presStyleCnt="0"/>
      <dgm:spPr/>
    </dgm:pt>
    <dgm:pt modelId="{1781687F-AFD7-426B-88E3-D35A4A009E39}" type="pres">
      <dgm:prSet presAssocID="{6D8DE090-F874-4C54-8C31-DAF90C0FFC87}" presName="background" presStyleLbl="node0" presStyleIdx="0" presStyleCnt="3"/>
      <dgm:spPr/>
    </dgm:pt>
    <dgm:pt modelId="{27001D6E-4256-41F9-AEF7-484257BCA813}" type="pres">
      <dgm:prSet presAssocID="{6D8DE090-F874-4C54-8C31-DAF90C0FFC87}" presName="text" presStyleLbl="fgAcc0" presStyleIdx="0" presStyleCnt="3">
        <dgm:presLayoutVars>
          <dgm:chPref val="3"/>
        </dgm:presLayoutVars>
      </dgm:prSet>
      <dgm:spPr/>
    </dgm:pt>
    <dgm:pt modelId="{C167515F-A305-4CE4-B683-06853B005518}" type="pres">
      <dgm:prSet presAssocID="{6D8DE090-F874-4C54-8C31-DAF90C0FFC87}" presName="hierChild2" presStyleCnt="0"/>
      <dgm:spPr/>
    </dgm:pt>
    <dgm:pt modelId="{88BD5240-53D7-47E4-914F-26B0CC9D7E24}" type="pres">
      <dgm:prSet presAssocID="{738CADFB-A2F2-4CC7-B680-C9987768D5AA}" presName="hierRoot1" presStyleCnt="0"/>
      <dgm:spPr/>
    </dgm:pt>
    <dgm:pt modelId="{8FA8BD77-03FF-4D30-86E2-53050F8651E4}" type="pres">
      <dgm:prSet presAssocID="{738CADFB-A2F2-4CC7-B680-C9987768D5AA}" presName="composite" presStyleCnt="0"/>
      <dgm:spPr/>
    </dgm:pt>
    <dgm:pt modelId="{704A103A-ACB8-4632-BDCE-E0A7BA07527D}" type="pres">
      <dgm:prSet presAssocID="{738CADFB-A2F2-4CC7-B680-C9987768D5AA}" presName="background" presStyleLbl="node0" presStyleIdx="1" presStyleCnt="3"/>
      <dgm:spPr/>
    </dgm:pt>
    <dgm:pt modelId="{2B97B5C4-91B0-437B-A360-5A84AF46FDA2}" type="pres">
      <dgm:prSet presAssocID="{738CADFB-A2F2-4CC7-B680-C9987768D5AA}" presName="text" presStyleLbl="fgAcc0" presStyleIdx="1" presStyleCnt="3">
        <dgm:presLayoutVars>
          <dgm:chPref val="3"/>
        </dgm:presLayoutVars>
      </dgm:prSet>
      <dgm:spPr/>
    </dgm:pt>
    <dgm:pt modelId="{123F2C8E-13CC-4988-A633-EA3E804FE391}" type="pres">
      <dgm:prSet presAssocID="{738CADFB-A2F2-4CC7-B680-C9987768D5AA}" presName="hierChild2" presStyleCnt="0"/>
      <dgm:spPr/>
    </dgm:pt>
    <dgm:pt modelId="{EF633CB0-75BD-4921-BE53-E1419B7A6889}" type="pres">
      <dgm:prSet presAssocID="{360E2A28-429C-4FD7-AE0B-8416D03443CE}" presName="hierRoot1" presStyleCnt="0"/>
      <dgm:spPr/>
    </dgm:pt>
    <dgm:pt modelId="{BB1C6396-9BA9-4D6E-9B9B-D60DB2ED3822}" type="pres">
      <dgm:prSet presAssocID="{360E2A28-429C-4FD7-AE0B-8416D03443CE}" presName="composite" presStyleCnt="0"/>
      <dgm:spPr/>
    </dgm:pt>
    <dgm:pt modelId="{92508CB8-9DED-4FBF-A270-E34793CA5B82}" type="pres">
      <dgm:prSet presAssocID="{360E2A28-429C-4FD7-AE0B-8416D03443CE}" presName="background" presStyleLbl="node0" presStyleIdx="2" presStyleCnt="3"/>
      <dgm:spPr/>
    </dgm:pt>
    <dgm:pt modelId="{D0ADE095-7FB9-472B-AACC-FF5C1FB500CF}" type="pres">
      <dgm:prSet presAssocID="{360E2A28-429C-4FD7-AE0B-8416D03443CE}" presName="text" presStyleLbl="fgAcc0" presStyleIdx="2" presStyleCnt="3">
        <dgm:presLayoutVars>
          <dgm:chPref val="3"/>
        </dgm:presLayoutVars>
      </dgm:prSet>
      <dgm:spPr/>
    </dgm:pt>
    <dgm:pt modelId="{99B04DAC-D1C6-4D02-90B1-8785E7E7BC8A}" type="pres">
      <dgm:prSet presAssocID="{360E2A28-429C-4FD7-AE0B-8416D03443CE}" presName="hierChild2" presStyleCnt="0"/>
      <dgm:spPr/>
    </dgm:pt>
  </dgm:ptLst>
  <dgm:cxnLst>
    <dgm:cxn modelId="{F5AA2E04-F35A-428E-AFFF-D55417FAA635}" srcId="{FBCFC8D8-7905-43C6-9E46-53FF590CB604}" destId="{738CADFB-A2F2-4CC7-B680-C9987768D5AA}" srcOrd="1" destOrd="0" parTransId="{7E778012-687A-47C0-8CAB-1C5776394C23}" sibTransId="{75E5C242-E8BC-4FCF-B1C4-7DF27EE514EF}"/>
    <dgm:cxn modelId="{855D6162-A444-41F3-9C99-60E3BEBE9373}" type="presOf" srcId="{FBCFC8D8-7905-43C6-9E46-53FF590CB604}" destId="{CFAB6E3F-6062-45DF-B12B-1F6674651B8C}" srcOrd="0" destOrd="0" presId="urn:microsoft.com/office/officeart/2005/8/layout/hierarchy1"/>
    <dgm:cxn modelId="{255C9645-1CFE-4E3E-806B-157554E9A6B4}" srcId="{FBCFC8D8-7905-43C6-9E46-53FF590CB604}" destId="{360E2A28-429C-4FD7-AE0B-8416D03443CE}" srcOrd="2" destOrd="0" parTransId="{B0758F7C-8E8C-4BB4-9217-6A04BA90D0DA}" sibTransId="{FA5907A2-6670-4704-A5D8-6247DDC8A289}"/>
    <dgm:cxn modelId="{770EFC98-0D3E-4983-9C55-0CC4DA7FEC54}" type="presOf" srcId="{6D8DE090-F874-4C54-8C31-DAF90C0FFC87}" destId="{27001D6E-4256-41F9-AEF7-484257BCA813}" srcOrd="0" destOrd="0" presId="urn:microsoft.com/office/officeart/2005/8/layout/hierarchy1"/>
    <dgm:cxn modelId="{AE5621E1-FB05-45D7-B1D4-482A30320AFA}" type="presOf" srcId="{738CADFB-A2F2-4CC7-B680-C9987768D5AA}" destId="{2B97B5C4-91B0-437B-A360-5A84AF46FDA2}" srcOrd="0" destOrd="0" presId="urn:microsoft.com/office/officeart/2005/8/layout/hierarchy1"/>
    <dgm:cxn modelId="{BBE88BED-9F02-407A-9CB7-3641838FA906}" type="presOf" srcId="{360E2A28-429C-4FD7-AE0B-8416D03443CE}" destId="{D0ADE095-7FB9-472B-AACC-FF5C1FB500CF}" srcOrd="0" destOrd="0" presId="urn:microsoft.com/office/officeart/2005/8/layout/hierarchy1"/>
    <dgm:cxn modelId="{B2FBA9EE-4330-480B-ABE8-D6020D5864AF}" srcId="{FBCFC8D8-7905-43C6-9E46-53FF590CB604}" destId="{6D8DE090-F874-4C54-8C31-DAF90C0FFC87}" srcOrd="0" destOrd="0" parTransId="{3E7BD34E-5281-4BE8-9D70-8D422D2047D3}" sibTransId="{B14BFFC3-01F5-4E6A-805A-E28D41A3AA50}"/>
    <dgm:cxn modelId="{F6E4DF1A-2B87-4A49-90F3-6248E698E12D}" type="presParOf" srcId="{CFAB6E3F-6062-45DF-B12B-1F6674651B8C}" destId="{56DEC274-06E9-4FF6-BD55-4E6D125DA180}" srcOrd="0" destOrd="0" presId="urn:microsoft.com/office/officeart/2005/8/layout/hierarchy1"/>
    <dgm:cxn modelId="{DCCE224B-B043-4F97-BF4A-A808D6B88EDA}" type="presParOf" srcId="{56DEC274-06E9-4FF6-BD55-4E6D125DA180}" destId="{782F26CE-EDC1-4441-848A-FC74F9943C71}" srcOrd="0" destOrd="0" presId="urn:microsoft.com/office/officeart/2005/8/layout/hierarchy1"/>
    <dgm:cxn modelId="{E0FBD391-8B7C-4297-B470-75F03623B7FD}" type="presParOf" srcId="{782F26CE-EDC1-4441-848A-FC74F9943C71}" destId="{1781687F-AFD7-426B-88E3-D35A4A009E39}" srcOrd="0" destOrd="0" presId="urn:microsoft.com/office/officeart/2005/8/layout/hierarchy1"/>
    <dgm:cxn modelId="{E0E273D6-C28A-428B-B481-7349171D8F5F}" type="presParOf" srcId="{782F26CE-EDC1-4441-848A-FC74F9943C71}" destId="{27001D6E-4256-41F9-AEF7-484257BCA813}" srcOrd="1" destOrd="0" presId="urn:microsoft.com/office/officeart/2005/8/layout/hierarchy1"/>
    <dgm:cxn modelId="{C100DF5B-7153-48ED-B91E-0B82A4C2DBEA}" type="presParOf" srcId="{56DEC274-06E9-4FF6-BD55-4E6D125DA180}" destId="{C167515F-A305-4CE4-B683-06853B005518}" srcOrd="1" destOrd="0" presId="urn:microsoft.com/office/officeart/2005/8/layout/hierarchy1"/>
    <dgm:cxn modelId="{D5D42BBB-A1E0-41BA-B0FE-09995835AE3E}" type="presParOf" srcId="{CFAB6E3F-6062-45DF-B12B-1F6674651B8C}" destId="{88BD5240-53D7-47E4-914F-26B0CC9D7E24}" srcOrd="1" destOrd="0" presId="urn:microsoft.com/office/officeart/2005/8/layout/hierarchy1"/>
    <dgm:cxn modelId="{D48F2B9E-0F78-43D6-B01F-E17A92415E15}" type="presParOf" srcId="{88BD5240-53D7-47E4-914F-26B0CC9D7E24}" destId="{8FA8BD77-03FF-4D30-86E2-53050F8651E4}" srcOrd="0" destOrd="0" presId="urn:microsoft.com/office/officeart/2005/8/layout/hierarchy1"/>
    <dgm:cxn modelId="{44076684-2670-4013-A4DF-F8EE7E875EE8}" type="presParOf" srcId="{8FA8BD77-03FF-4D30-86E2-53050F8651E4}" destId="{704A103A-ACB8-4632-BDCE-E0A7BA07527D}" srcOrd="0" destOrd="0" presId="urn:microsoft.com/office/officeart/2005/8/layout/hierarchy1"/>
    <dgm:cxn modelId="{929CC90D-C218-40A2-87C2-687CBDB0705E}" type="presParOf" srcId="{8FA8BD77-03FF-4D30-86E2-53050F8651E4}" destId="{2B97B5C4-91B0-437B-A360-5A84AF46FDA2}" srcOrd="1" destOrd="0" presId="urn:microsoft.com/office/officeart/2005/8/layout/hierarchy1"/>
    <dgm:cxn modelId="{E4C3D070-1A29-443D-947A-91B81CA58D2E}" type="presParOf" srcId="{88BD5240-53D7-47E4-914F-26B0CC9D7E24}" destId="{123F2C8E-13CC-4988-A633-EA3E804FE391}" srcOrd="1" destOrd="0" presId="urn:microsoft.com/office/officeart/2005/8/layout/hierarchy1"/>
    <dgm:cxn modelId="{746CAFA2-5832-4847-B46A-E2CA2E31C6FD}" type="presParOf" srcId="{CFAB6E3F-6062-45DF-B12B-1F6674651B8C}" destId="{EF633CB0-75BD-4921-BE53-E1419B7A6889}" srcOrd="2" destOrd="0" presId="urn:microsoft.com/office/officeart/2005/8/layout/hierarchy1"/>
    <dgm:cxn modelId="{2523C805-61DD-4B10-85C4-A272F3C73D24}" type="presParOf" srcId="{EF633CB0-75BD-4921-BE53-E1419B7A6889}" destId="{BB1C6396-9BA9-4D6E-9B9B-D60DB2ED3822}" srcOrd="0" destOrd="0" presId="urn:microsoft.com/office/officeart/2005/8/layout/hierarchy1"/>
    <dgm:cxn modelId="{1F1629F2-D604-4C3A-9844-754F09031B9A}" type="presParOf" srcId="{BB1C6396-9BA9-4D6E-9B9B-D60DB2ED3822}" destId="{92508CB8-9DED-4FBF-A270-E34793CA5B82}" srcOrd="0" destOrd="0" presId="urn:microsoft.com/office/officeart/2005/8/layout/hierarchy1"/>
    <dgm:cxn modelId="{0C261928-EA48-4FF2-8B4C-0E5DB302D297}" type="presParOf" srcId="{BB1C6396-9BA9-4D6E-9B9B-D60DB2ED3822}" destId="{D0ADE095-7FB9-472B-AACC-FF5C1FB500CF}" srcOrd="1" destOrd="0" presId="urn:microsoft.com/office/officeart/2005/8/layout/hierarchy1"/>
    <dgm:cxn modelId="{8839AAF9-20EF-478F-86A2-8655E18E1178}" type="presParOf" srcId="{EF633CB0-75BD-4921-BE53-E1419B7A6889}" destId="{99B04DAC-D1C6-4D02-90B1-8785E7E7BC8A}"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D9FCAA5A-D5E1-411C-AD50-FC8AAAC1B1CE}" type="doc">
      <dgm:prSet loTypeId="urn:microsoft.com/office/officeart/2016/7/layout/VerticalSolidActionList" loCatId="List" qsTypeId="urn:microsoft.com/office/officeart/2005/8/quickstyle/simple4" qsCatId="simple" csTypeId="urn:microsoft.com/office/officeart/2005/8/colors/colorful5" csCatId="colorful" phldr="1"/>
      <dgm:spPr/>
      <dgm:t>
        <a:bodyPr/>
        <a:lstStyle/>
        <a:p>
          <a:endParaRPr lang="en-US"/>
        </a:p>
      </dgm:t>
    </dgm:pt>
    <dgm:pt modelId="{7DB65DE4-4729-4BC1-BF61-59A9433F89A0}">
      <dgm:prSet custT="1"/>
      <dgm:spPr/>
      <dgm:t>
        <a:bodyPr/>
        <a:lstStyle/>
        <a:p>
          <a:r>
            <a:rPr lang="en-US" sz="2400" dirty="0"/>
            <a:t>ADSI</a:t>
          </a:r>
        </a:p>
      </dgm:t>
    </dgm:pt>
    <dgm:pt modelId="{9D84D7F9-0E70-46B6-A7C7-9FE92FEF5848}" type="parTrans" cxnId="{F9A5D1DA-F83D-4CBF-A563-6B82D5713C62}">
      <dgm:prSet/>
      <dgm:spPr/>
      <dgm:t>
        <a:bodyPr/>
        <a:lstStyle/>
        <a:p>
          <a:endParaRPr lang="en-US" sz="2400"/>
        </a:p>
      </dgm:t>
    </dgm:pt>
    <dgm:pt modelId="{2852B468-17CB-4B1A-8CEF-FB12477050F8}" type="sibTrans" cxnId="{F9A5D1DA-F83D-4CBF-A563-6B82D5713C62}">
      <dgm:prSet/>
      <dgm:spPr/>
      <dgm:t>
        <a:bodyPr/>
        <a:lstStyle/>
        <a:p>
          <a:endParaRPr lang="en-US" sz="2400"/>
        </a:p>
      </dgm:t>
    </dgm:pt>
    <dgm:pt modelId="{B9C01ADB-AA70-4D84-B497-5AA19A01EB94}">
      <dgm:prSet custT="1"/>
      <dgm:spPr/>
      <dgm:t>
        <a:bodyPr/>
        <a:lstStyle/>
        <a:p>
          <a:r>
            <a:rPr lang="en-US" sz="2400" dirty="0">
              <a:effectLst/>
            </a:rPr>
            <a:t>An Active Directory Service Interfaces (ADSI) query</a:t>
          </a:r>
          <a:endParaRPr lang="en-US" sz="2400" dirty="0"/>
        </a:p>
      </dgm:t>
    </dgm:pt>
    <dgm:pt modelId="{747BA9E2-1AE6-401F-8FA7-8DA9CAE4EA58}" type="parTrans" cxnId="{692673CD-A980-4071-A52B-16FA1DE254D9}">
      <dgm:prSet/>
      <dgm:spPr/>
      <dgm:t>
        <a:bodyPr/>
        <a:lstStyle/>
        <a:p>
          <a:endParaRPr lang="en-US" sz="2400"/>
        </a:p>
      </dgm:t>
    </dgm:pt>
    <dgm:pt modelId="{FE459248-9E09-4A7D-803B-3C2B4C75CA80}" type="sibTrans" cxnId="{692673CD-A980-4071-A52B-16FA1DE254D9}">
      <dgm:prSet/>
      <dgm:spPr/>
      <dgm:t>
        <a:bodyPr/>
        <a:lstStyle/>
        <a:p>
          <a:endParaRPr lang="en-US" sz="2400"/>
        </a:p>
      </dgm:t>
    </dgm:pt>
    <dgm:pt modelId="{29EAF606-8B30-4047-81F6-115BA2785C8C}">
      <dgm:prSet custT="1"/>
      <dgm:spPr/>
      <dgm:t>
        <a:bodyPr/>
        <a:lstStyle/>
        <a:p>
          <a:r>
            <a:rPr lang="en-US" sz="2400" dirty="0"/>
            <a:t>CHAR</a:t>
          </a:r>
        </a:p>
      </dgm:t>
    </dgm:pt>
    <dgm:pt modelId="{74344216-0ED7-4F32-B7B3-FA93204629B7}" type="parTrans" cxnId="{E5BA292C-99BF-4A4A-A2C1-9D4726C5B909}">
      <dgm:prSet/>
      <dgm:spPr/>
      <dgm:t>
        <a:bodyPr/>
        <a:lstStyle/>
        <a:p>
          <a:endParaRPr lang="en-US" sz="2400"/>
        </a:p>
      </dgm:t>
    </dgm:pt>
    <dgm:pt modelId="{54207965-035D-4CCF-BA14-269AE08B40E4}" type="sibTrans" cxnId="{E5BA292C-99BF-4A4A-A2C1-9D4726C5B909}">
      <dgm:prSet/>
      <dgm:spPr/>
      <dgm:t>
        <a:bodyPr/>
        <a:lstStyle/>
        <a:p>
          <a:endParaRPr lang="en-US" sz="2400"/>
        </a:p>
      </dgm:t>
    </dgm:pt>
    <dgm:pt modelId="{57B6242F-A588-47CC-80B2-8179C323E2A0}">
      <dgm:prSet custT="1"/>
      <dgm:spPr/>
      <dgm:t>
        <a:bodyPr/>
        <a:lstStyle/>
        <a:p>
          <a:r>
            <a:rPr lang="en-US" sz="2400" dirty="0"/>
            <a:t>A Unicode 16-bit Character</a:t>
          </a:r>
        </a:p>
      </dgm:t>
    </dgm:pt>
    <dgm:pt modelId="{6A4A9543-5FD0-4B3D-9DBA-4238AB5A577A}" type="parTrans" cxnId="{273B6DBE-1D40-4DD8-AB70-56B85CC2DE02}">
      <dgm:prSet/>
      <dgm:spPr/>
      <dgm:t>
        <a:bodyPr/>
        <a:lstStyle/>
        <a:p>
          <a:endParaRPr lang="en-US" sz="2400"/>
        </a:p>
      </dgm:t>
    </dgm:pt>
    <dgm:pt modelId="{4CF8402D-BA3A-4A7B-BCD6-6E656B9D07DC}" type="sibTrans" cxnId="{273B6DBE-1D40-4DD8-AB70-56B85CC2DE02}">
      <dgm:prSet/>
      <dgm:spPr/>
      <dgm:t>
        <a:bodyPr/>
        <a:lstStyle/>
        <a:p>
          <a:endParaRPr lang="en-US" sz="2400"/>
        </a:p>
      </dgm:t>
    </dgm:pt>
    <dgm:pt modelId="{820E35A3-5A52-4650-9D07-A845D4440F34}">
      <dgm:prSet custT="1"/>
      <dgm:spPr/>
      <dgm:t>
        <a:bodyPr/>
        <a:lstStyle/>
        <a:p>
          <a:r>
            <a:rPr lang="en-US" sz="2400" dirty="0"/>
            <a:t>BYTE</a:t>
          </a:r>
        </a:p>
      </dgm:t>
    </dgm:pt>
    <dgm:pt modelId="{BC9ACAD5-CDFB-494A-842D-2780C55D3860}" type="parTrans" cxnId="{413C340E-9357-4616-AD75-3E06D0D30AAD}">
      <dgm:prSet/>
      <dgm:spPr/>
      <dgm:t>
        <a:bodyPr/>
        <a:lstStyle/>
        <a:p>
          <a:endParaRPr lang="en-US" sz="2400"/>
        </a:p>
      </dgm:t>
    </dgm:pt>
    <dgm:pt modelId="{29E2D84E-0165-42BF-9D1C-A1B52CB992B6}" type="sibTrans" cxnId="{413C340E-9357-4616-AD75-3E06D0D30AAD}">
      <dgm:prSet/>
      <dgm:spPr/>
      <dgm:t>
        <a:bodyPr/>
        <a:lstStyle/>
        <a:p>
          <a:endParaRPr lang="en-US" sz="2400"/>
        </a:p>
      </dgm:t>
    </dgm:pt>
    <dgm:pt modelId="{3BE30E48-0A50-47DB-86CF-D269DDCDD332}">
      <dgm:prSet custT="1"/>
      <dgm:spPr/>
      <dgm:t>
        <a:bodyPr/>
        <a:lstStyle/>
        <a:p>
          <a:r>
            <a:rPr lang="en-US" sz="2400" dirty="0"/>
            <a:t>An 8-Bit unsigned Character</a:t>
          </a:r>
        </a:p>
      </dgm:t>
    </dgm:pt>
    <dgm:pt modelId="{F293FE8E-1C8F-452B-9399-01AADCC9FBF9}" type="parTrans" cxnId="{5B2024A4-AD68-4B98-8BAB-B3FED4C8AE15}">
      <dgm:prSet/>
      <dgm:spPr/>
      <dgm:t>
        <a:bodyPr/>
        <a:lstStyle/>
        <a:p>
          <a:endParaRPr lang="en-US" sz="2400"/>
        </a:p>
      </dgm:t>
    </dgm:pt>
    <dgm:pt modelId="{9F2A8F12-B1AE-45CC-AE66-D4672C21F935}" type="sibTrans" cxnId="{5B2024A4-AD68-4B98-8BAB-B3FED4C8AE15}">
      <dgm:prSet/>
      <dgm:spPr/>
      <dgm:t>
        <a:bodyPr/>
        <a:lstStyle/>
        <a:p>
          <a:endParaRPr lang="en-US" sz="2400"/>
        </a:p>
      </dgm:t>
    </dgm:pt>
    <dgm:pt modelId="{F6858E55-F1B8-4F28-B1A6-1FBF1BE12BD3}">
      <dgm:prSet custT="1"/>
      <dgm:spPr/>
      <dgm:t>
        <a:bodyPr/>
        <a:lstStyle/>
        <a:p>
          <a:r>
            <a:rPr lang="en-US" sz="2400" dirty="0"/>
            <a:t>INT</a:t>
          </a:r>
        </a:p>
      </dgm:t>
    </dgm:pt>
    <dgm:pt modelId="{049E22ED-E5C6-4608-99E7-CDD929483831}" type="parTrans" cxnId="{D8A4BC63-FDD3-419E-9614-075E81A08AFE}">
      <dgm:prSet/>
      <dgm:spPr/>
      <dgm:t>
        <a:bodyPr/>
        <a:lstStyle/>
        <a:p>
          <a:endParaRPr lang="en-US" sz="2400"/>
        </a:p>
      </dgm:t>
    </dgm:pt>
    <dgm:pt modelId="{E383694E-436D-45CE-9381-B86A8528B3B9}" type="sibTrans" cxnId="{D8A4BC63-FDD3-419E-9614-075E81A08AFE}">
      <dgm:prSet/>
      <dgm:spPr/>
      <dgm:t>
        <a:bodyPr/>
        <a:lstStyle/>
        <a:p>
          <a:endParaRPr lang="en-US" sz="2400"/>
        </a:p>
      </dgm:t>
    </dgm:pt>
    <dgm:pt modelId="{EB688885-1425-4407-8175-C2B6B0896ECB}">
      <dgm:prSet custT="1"/>
      <dgm:spPr/>
      <dgm:t>
        <a:bodyPr/>
        <a:lstStyle/>
        <a:p>
          <a:r>
            <a:rPr lang="en-US" sz="2400" dirty="0"/>
            <a:t>32-BIT Signed Integer</a:t>
          </a:r>
        </a:p>
      </dgm:t>
    </dgm:pt>
    <dgm:pt modelId="{AD8CEC84-4863-4380-BDD2-49FDE3166097}" type="parTrans" cxnId="{87345742-A78D-417F-AE43-EFAF817E9063}">
      <dgm:prSet/>
      <dgm:spPr/>
      <dgm:t>
        <a:bodyPr/>
        <a:lstStyle/>
        <a:p>
          <a:endParaRPr lang="en-US" sz="2400"/>
        </a:p>
      </dgm:t>
    </dgm:pt>
    <dgm:pt modelId="{831B1A2D-14AC-41ED-B360-9279C47E932B}" type="sibTrans" cxnId="{87345742-A78D-417F-AE43-EFAF817E9063}">
      <dgm:prSet/>
      <dgm:spPr/>
      <dgm:t>
        <a:bodyPr/>
        <a:lstStyle/>
        <a:p>
          <a:endParaRPr lang="en-US" sz="2400"/>
        </a:p>
      </dgm:t>
    </dgm:pt>
    <dgm:pt modelId="{4464529A-F139-481D-A979-55C4844872A5}">
      <dgm:prSet custT="1"/>
      <dgm:spPr/>
      <dgm:t>
        <a:bodyPr/>
        <a:lstStyle/>
        <a:p>
          <a:r>
            <a:rPr lang="en-US" sz="2400" dirty="0"/>
            <a:t>LONG</a:t>
          </a:r>
        </a:p>
      </dgm:t>
    </dgm:pt>
    <dgm:pt modelId="{0ABCC27F-0692-48C0-BEA5-668723793F8E}" type="parTrans" cxnId="{254CD0FC-0221-416C-B871-46A04C2C5C04}">
      <dgm:prSet/>
      <dgm:spPr/>
      <dgm:t>
        <a:bodyPr/>
        <a:lstStyle/>
        <a:p>
          <a:endParaRPr lang="en-US" sz="2400"/>
        </a:p>
      </dgm:t>
    </dgm:pt>
    <dgm:pt modelId="{B32E6C51-2B02-484D-A050-12E71D6A0801}" type="sibTrans" cxnId="{254CD0FC-0221-416C-B871-46A04C2C5C04}">
      <dgm:prSet/>
      <dgm:spPr/>
      <dgm:t>
        <a:bodyPr/>
        <a:lstStyle/>
        <a:p>
          <a:endParaRPr lang="en-US" sz="2400"/>
        </a:p>
      </dgm:t>
    </dgm:pt>
    <dgm:pt modelId="{B86F9E0D-A885-44E6-BCCF-FED277C270D8}">
      <dgm:prSet custT="1"/>
      <dgm:spPr/>
      <dgm:t>
        <a:bodyPr/>
        <a:lstStyle/>
        <a:p>
          <a:r>
            <a:rPr lang="en-US" sz="2400" dirty="0"/>
            <a:t>64-BIT Signed Integer</a:t>
          </a:r>
        </a:p>
      </dgm:t>
    </dgm:pt>
    <dgm:pt modelId="{E9AAAFC9-5948-419B-A4B8-E1312D990ACB}" type="parTrans" cxnId="{F1FD34C3-B927-4A08-B282-9787CA262802}">
      <dgm:prSet/>
      <dgm:spPr/>
      <dgm:t>
        <a:bodyPr/>
        <a:lstStyle/>
        <a:p>
          <a:endParaRPr lang="en-US" sz="2400"/>
        </a:p>
      </dgm:t>
    </dgm:pt>
    <dgm:pt modelId="{7007EF87-D86F-4C76-8EE0-97D0634F14FA}" type="sibTrans" cxnId="{F1FD34C3-B927-4A08-B282-9787CA262802}">
      <dgm:prSet/>
      <dgm:spPr/>
      <dgm:t>
        <a:bodyPr/>
        <a:lstStyle/>
        <a:p>
          <a:endParaRPr lang="en-US" sz="2400"/>
        </a:p>
      </dgm:t>
    </dgm:pt>
    <dgm:pt modelId="{A5D8B197-D9B9-462C-B147-D05F1D703911}" type="pres">
      <dgm:prSet presAssocID="{D9FCAA5A-D5E1-411C-AD50-FC8AAAC1B1CE}" presName="Name0" presStyleCnt="0">
        <dgm:presLayoutVars>
          <dgm:dir/>
          <dgm:animLvl val="lvl"/>
          <dgm:resizeHandles val="exact"/>
        </dgm:presLayoutVars>
      </dgm:prSet>
      <dgm:spPr/>
    </dgm:pt>
    <dgm:pt modelId="{FF6F09E4-9556-4E0F-B49C-77D40C0DA6D6}" type="pres">
      <dgm:prSet presAssocID="{7DB65DE4-4729-4BC1-BF61-59A9433F89A0}" presName="linNode" presStyleCnt="0"/>
      <dgm:spPr/>
    </dgm:pt>
    <dgm:pt modelId="{B71862CB-A3CE-4D1A-B44E-638790AF09B6}" type="pres">
      <dgm:prSet presAssocID="{7DB65DE4-4729-4BC1-BF61-59A9433F89A0}" presName="parentText" presStyleLbl="alignNode1" presStyleIdx="0" presStyleCnt="5">
        <dgm:presLayoutVars>
          <dgm:chMax val="1"/>
          <dgm:bulletEnabled/>
        </dgm:presLayoutVars>
      </dgm:prSet>
      <dgm:spPr/>
    </dgm:pt>
    <dgm:pt modelId="{837E552C-D266-45EE-BB1D-896AD72758B8}" type="pres">
      <dgm:prSet presAssocID="{7DB65DE4-4729-4BC1-BF61-59A9433F89A0}" presName="descendantText" presStyleLbl="alignAccFollowNode1" presStyleIdx="0" presStyleCnt="5">
        <dgm:presLayoutVars>
          <dgm:bulletEnabled/>
        </dgm:presLayoutVars>
      </dgm:prSet>
      <dgm:spPr/>
    </dgm:pt>
    <dgm:pt modelId="{BD05017E-CBCF-4E54-B57A-AAC634292853}" type="pres">
      <dgm:prSet presAssocID="{2852B468-17CB-4B1A-8CEF-FB12477050F8}" presName="sp" presStyleCnt="0"/>
      <dgm:spPr/>
    </dgm:pt>
    <dgm:pt modelId="{A249EB8C-1C4E-49A4-A6F4-F467619BFB88}" type="pres">
      <dgm:prSet presAssocID="{29EAF606-8B30-4047-81F6-115BA2785C8C}" presName="linNode" presStyleCnt="0"/>
      <dgm:spPr/>
    </dgm:pt>
    <dgm:pt modelId="{52AA05C4-7677-4910-A11B-2B72A0310CBD}" type="pres">
      <dgm:prSet presAssocID="{29EAF606-8B30-4047-81F6-115BA2785C8C}" presName="parentText" presStyleLbl="alignNode1" presStyleIdx="1" presStyleCnt="5">
        <dgm:presLayoutVars>
          <dgm:chMax val="1"/>
          <dgm:bulletEnabled/>
        </dgm:presLayoutVars>
      </dgm:prSet>
      <dgm:spPr/>
    </dgm:pt>
    <dgm:pt modelId="{B206EB50-AFB2-4F65-9F57-2E126203DF41}" type="pres">
      <dgm:prSet presAssocID="{29EAF606-8B30-4047-81F6-115BA2785C8C}" presName="descendantText" presStyleLbl="alignAccFollowNode1" presStyleIdx="1" presStyleCnt="5">
        <dgm:presLayoutVars>
          <dgm:bulletEnabled/>
        </dgm:presLayoutVars>
      </dgm:prSet>
      <dgm:spPr/>
    </dgm:pt>
    <dgm:pt modelId="{C20A3AAD-E893-44EC-BE79-D916DE1AC5B9}" type="pres">
      <dgm:prSet presAssocID="{54207965-035D-4CCF-BA14-269AE08B40E4}" presName="sp" presStyleCnt="0"/>
      <dgm:spPr/>
    </dgm:pt>
    <dgm:pt modelId="{F3A72D97-DFAA-4E84-A285-E019A35961CB}" type="pres">
      <dgm:prSet presAssocID="{820E35A3-5A52-4650-9D07-A845D4440F34}" presName="linNode" presStyleCnt="0"/>
      <dgm:spPr/>
    </dgm:pt>
    <dgm:pt modelId="{EFC7E400-C31E-4C91-8E17-06E9A90022E3}" type="pres">
      <dgm:prSet presAssocID="{820E35A3-5A52-4650-9D07-A845D4440F34}" presName="parentText" presStyleLbl="alignNode1" presStyleIdx="2" presStyleCnt="5">
        <dgm:presLayoutVars>
          <dgm:chMax val="1"/>
          <dgm:bulletEnabled/>
        </dgm:presLayoutVars>
      </dgm:prSet>
      <dgm:spPr/>
    </dgm:pt>
    <dgm:pt modelId="{A256FA67-E98B-4962-A17F-B08E9888198C}" type="pres">
      <dgm:prSet presAssocID="{820E35A3-5A52-4650-9D07-A845D4440F34}" presName="descendantText" presStyleLbl="alignAccFollowNode1" presStyleIdx="2" presStyleCnt="5">
        <dgm:presLayoutVars>
          <dgm:bulletEnabled/>
        </dgm:presLayoutVars>
      </dgm:prSet>
      <dgm:spPr/>
    </dgm:pt>
    <dgm:pt modelId="{6EB79AAE-53FB-4DB9-AEC2-957A6CB09D75}" type="pres">
      <dgm:prSet presAssocID="{29E2D84E-0165-42BF-9D1C-A1B52CB992B6}" presName="sp" presStyleCnt="0"/>
      <dgm:spPr/>
    </dgm:pt>
    <dgm:pt modelId="{53629787-C1D7-4E60-994B-57D4FD896835}" type="pres">
      <dgm:prSet presAssocID="{F6858E55-F1B8-4F28-B1A6-1FBF1BE12BD3}" presName="linNode" presStyleCnt="0"/>
      <dgm:spPr/>
    </dgm:pt>
    <dgm:pt modelId="{A3C501FA-E789-447D-813F-E50697146FC7}" type="pres">
      <dgm:prSet presAssocID="{F6858E55-F1B8-4F28-B1A6-1FBF1BE12BD3}" presName="parentText" presStyleLbl="alignNode1" presStyleIdx="3" presStyleCnt="5">
        <dgm:presLayoutVars>
          <dgm:chMax val="1"/>
          <dgm:bulletEnabled/>
        </dgm:presLayoutVars>
      </dgm:prSet>
      <dgm:spPr/>
    </dgm:pt>
    <dgm:pt modelId="{B81117B6-0464-44F3-BF60-2E1D264F61A6}" type="pres">
      <dgm:prSet presAssocID="{F6858E55-F1B8-4F28-B1A6-1FBF1BE12BD3}" presName="descendantText" presStyleLbl="alignAccFollowNode1" presStyleIdx="3" presStyleCnt="5">
        <dgm:presLayoutVars>
          <dgm:bulletEnabled/>
        </dgm:presLayoutVars>
      </dgm:prSet>
      <dgm:spPr/>
    </dgm:pt>
    <dgm:pt modelId="{FACED09C-7691-407E-AAFF-51233DA2EAA4}" type="pres">
      <dgm:prSet presAssocID="{E383694E-436D-45CE-9381-B86A8528B3B9}" presName="sp" presStyleCnt="0"/>
      <dgm:spPr/>
    </dgm:pt>
    <dgm:pt modelId="{054244CE-01F2-48E0-BACC-53960E5438FA}" type="pres">
      <dgm:prSet presAssocID="{4464529A-F139-481D-A979-55C4844872A5}" presName="linNode" presStyleCnt="0"/>
      <dgm:spPr/>
    </dgm:pt>
    <dgm:pt modelId="{7759FC47-2960-4643-A097-83DEB53CC778}" type="pres">
      <dgm:prSet presAssocID="{4464529A-F139-481D-A979-55C4844872A5}" presName="parentText" presStyleLbl="alignNode1" presStyleIdx="4" presStyleCnt="5">
        <dgm:presLayoutVars>
          <dgm:chMax val="1"/>
          <dgm:bulletEnabled/>
        </dgm:presLayoutVars>
      </dgm:prSet>
      <dgm:spPr/>
    </dgm:pt>
    <dgm:pt modelId="{9AFB8C07-31B2-4316-A929-D0AACBBB97F3}" type="pres">
      <dgm:prSet presAssocID="{4464529A-F139-481D-A979-55C4844872A5}" presName="descendantText" presStyleLbl="alignAccFollowNode1" presStyleIdx="4" presStyleCnt="5">
        <dgm:presLayoutVars>
          <dgm:bulletEnabled/>
        </dgm:presLayoutVars>
      </dgm:prSet>
      <dgm:spPr/>
    </dgm:pt>
  </dgm:ptLst>
  <dgm:cxnLst>
    <dgm:cxn modelId="{4CF7670D-1494-4C89-A5AB-F0AE91DE86A4}" type="presOf" srcId="{3BE30E48-0A50-47DB-86CF-D269DDCDD332}" destId="{A256FA67-E98B-4962-A17F-B08E9888198C}" srcOrd="0" destOrd="0" presId="urn:microsoft.com/office/officeart/2016/7/layout/VerticalSolidActionList"/>
    <dgm:cxn modelId="{413C340E-9357-4616-AD75-3E06D0D30AAD}" srcId="{D9FCAA5A-D5E1-411C-AD50-FC8AAAC1B1CE}" destId="{820E35A3-5A52-4650-9D07-A845D4440F34}" srcOrd="2" destOrd="0" parTransId="{BC9ACAD5-CDFB-494A-842D-2780C55D3860}" sibTransId="{29E2D84E-0165-42BF-9D1C-A1B52CB992B6}"/>
    <dgm:cxn modelId="{E5BA292C-99BF-4A4A-A2C1-9D4726C5B909}" srcId="{D9FCAA5A-D5E1-411C-AD50-FC8AAAC1B1CE}" destId="{29EAF606-8B30-4047-81F6-115BA2785C8C}" srcOrd="1" destOrd="0" parTransId="{74344216-0ED7-4F32-B7B3-FA93204629B7}" sibTransId="{54207965-035D-4CCF-BA14-269AE08B40E4}"/>
    <dgm:cxn modelId="{87345742-A78D-417F-AE43-EFAF817E9063}" srcId="{F6858E55-F1B8-4F28-B1A6-1FBF1BE12BD3}" destId="{EB688885-1425-4407-8175-C2B6B0896ECB}" srcOrd="0" destOrd="0" parTransId="{AD8CEC84-4863-4380-BDD2-49FDE3166097}" sibTransId="{831B1A2D-14AC-41ED-B360-9279C47E932B}"/>
    <dgm:cxn modelId="{D8A4BC63-FDD3-419E-9614-075E81A08AFE}" srcId="{D9FCAA5A-D5E1-411C-AD50-FC8AAAC1B1CE}" destId="{F6858E55-F1B8-4F28-B1A6-1FBF1BE12BD3}" srcOrd="3" destOrd="0" parTransId="{049E22ED-E5C6-4608-99E7-CDD929483831}" sibTransId="{E383694E-436D-45CE-9381-B86A8528B3B9}"/>
    <dgm:cxn modelId="{8C942891-B3B4-4813-97DB-DF7E4F101781}" type="presOf" srcId="{29EAF606-8B30-4047-81F6-115BA2785C8C}" destId="{52AA05C4-7677-4910-A11B-2B72A0310CBD}" srcOrd="0" destOrd="0" presId="urn:microsoft.com/office/officeart/2016/7/layout/VerticalSolidActionList"/>
    <dgm:cxn modelId="{FE87E39B-6C3B-4EC1-941E-78993619D7A0}" type="presOf" srcId="{EB688885-1425-4407-8175-C2B6B0896ECB}" destId="{B81117B6-0464-44F3-BF60-2E1D264F61A6}" srcOrd="0" destOrd="0" presId="urn:microsoft.com/office/officeart/2016/7/layout/VerticalSolidActionList"/>
    <dgm:cxn modelId="{5B2024A4-AD68-4B98-8BAB-B3FED4C8AE15}" srcId="{820E35A3-5A52-4650-9D07-A845D4440F34}" destId="{3BE30E48-0A50-47DB-86CF-D269DDCDD332}" srcOrd="0" destOrd="0" parTransId="{F293FE8E-1C8F-452B-9399-01AADCC9FBF9}" sibTransId="{9F2A8F12-B1AE-45CC-AE66-D4672C21F935}"/>
    <dgm:cxn modelId="{3B5B4EB2-7695-418E-91F0-76B7CFD0FDCF}" type="presOf" srcId="{B86F9E0D-A885-44E6-BCCF-FED277C270D8}" destId="{9AFB8C07-31B2-4316-A929-D0AACBBB97F3}" srcOrd="0" destOrd="0" presId="urn:microsoft.com/office/officeart/2016/7/layout/VerticalSolidActionList"/>
    <dgm:cxn modelId="{D52958B3-E4FD-4616-BC7D-17CA8FBB9913}" type="presOf" srcId="{D9FCAA5A-D5E1-411C-AD50-FC8AAAC1B1CE}" destId="{A5D8B197-D9B9-462C-B147-D05F1D703911}" srcOrd="0" destOrd="0" presId="urn:microsoft.com/office/officeart/2016/7/layout/VerticalSolidActionList"/>
    <dgm:cxn modelId="{273B6DBE-1D40-4DD8-AB70-56B85CC2DE02}" srcId="{29EAF606-8B30-4047-81F6-115BA2785C8C}" destId="{57B6242F-A588-47CC-80B2-8179C323E2A0}" srcOrd="0" destOrd="0" parTransId="{6A4A9543-5FD0-4B3D-9DBA-4238AB5A577A}" sibTransId="{4CF8402D-BA3A-4A7B-BCD6-6E656B9D07DC}"/>
    <dgm:cxn modelId="{67B27CC0-BA1F-4EE7-B063-4CED245CD6FE}" type="presOf" srcId="{F6858E55-F1B8-4F28-B1A6-1FBF1BE12BD3}" destId="{A3C501FA-E789-447D-813F-E50697146FC7}" srcOrd="0" destOrd="0" presId="urn:microsoft.com/office/officeart/2016/7/layout/VerticalSolidActionList"/>
    <dgm:cxn modelId="{F1FD34C3-B927-4A08-B282-9787CA262802}" srcId="{4464529A-F139-481D-A979-55C4844872A5}" destId="{B86F9E0D-A885-44E6-BCCF-FED277C270D8}" srcOrd="0" destOrd="0" parTransId="{E9AAAFC9-5948-419B-A4B8-E1312D990ACB}" sibTransId="{7007EF87-D86F-4C76-8EE0-97D0634F14FA}"/>
    <dgm:cxn modelId="{D87B05C9-5D9D-4B22-9650-19D02810A4DC}" type="presOf" srcId="{7DB65DE4-4729-4BC1-BF61-59A9433F89A0}" destId="{B71862CB-A3CE-4D1A-B44E-638790AF09B6}" srcOrd="0" destOrd="0" presId="urn:microsoft.com/office/officeart/2016/7/layout/VerticalSolidActionList"/>
    <dgm:cxn modelId="{692673CD-A980-4071-A52B-16FA1DE254D9}" srcId="{7DB65DE4-4729-4BC1-BF61-59A9433F89A0}" destId="{B9C01ADB-AA70-4D84-B497-5AA19A01EB94}" srcOrd="0" destOrd="0" parTransId="{747BA9E2-1AE6-401F-8FA7-8DA9CAE4EA58}" sibTransId="{FE459248-9E09-4A7D-803B-3C2B4C75CA80}"/>
    <dgm:cxn modelId="{08608CD7-D745-46F2-93DB-688E727729E1}" type="presOf" srcId="{B9C01ADB-AA70-4D84-B497-5AA19A01EB94}" destId="{837E552C-D266-45EE-BB1D-896AD72758B8}" srcOrd="0" destOrd="0" presId="urn:microsoft.com/office/officeart/2016/7/layout/VerticalSolidActionList"/>
    <dgm:cxn modelId="{F9A5D1DA-F83D-4CBF-A563-6B82D5713C62}" srcId="{D9FCAA5A-D5E1-411C-AD50-FC8AAAC1B1CE}" destId="{7DB65DE4-4729-4BC1-BF61-59A9433F89A0}" srcOrd="0" destOrd="0" parTransId="{9D84D7F9-0E70-46B6-A7C7-9FE92FEF5848}" sibTransId="{2852B468-17CB-4B1A-8CEF-FB12477050F8}"/>
    <dgm:cxn modelId="{F9770CE7-D711-4E99-A7D6-E3CDBA0E293D}" type="presOf" srcId="{57B6242F-A588-47CC-80B2-8179C323E2A0}" destId="{B206EB50-AFB2-4F65-9F57-2E126203DF41}" srcOrd="0" destOrd="0" presId="urn:microsoft.com/office/officeart/2016/7/layout/VerticalSolidActionList"/>
    <dgm:cxn modelId="{300E2DEA-825A-4128-A25D-9C278AC969D8}" type="presOf" srcId="{4464529A-F139-481D-A979-55C4844872A5}" destId="{7759FC47-2960-4643-A097-83DEB53CC778}" srcOrd="0" destOrd="0" presId="urn:microsoft.com/office/officeart/2016/7/layout/VerticalSolidActionList"/>
    <dgm:cxn modelId="{7547E7F2-80B1-4EB1-B8F1-98FD3C97472B}" type="presOf" srcId="{820E35A3-5A52-4650-9D07-A845D4440F34}" destId="{EFC7E400-C31E-4C91-8E17-06E9A90022E3}" srcOrd="0" destOrd="0" presId="urn:microsoft.com/office/officeart/2016/7/layout/VerticalSolidActionList"/>
    <dgm:cxn modelId="{254CD0FC-0221-416C-B871-46A04C2C5C04}" srcId="{D9FCAA5A-D5E1-411C-AD50-FC8AAAC1B1CE}" destId="{4464529A-F139-481D-A979-55C4844872A5}" srcOrd="4" destOrd="0" parTransId="{0ABCC27F-0692-48C0-BEA5-668723793F8E}" sibTransId="{B32E6C51-2B02-484D-A050-12E71D6A0801}"/>
    <dgm:cxn modelId="{D00B7740-4DC8-4699-9B2D-950EBFD60E90}" type="presParOf" srcId="{A5D8B197-D9B9-462C-B147-D05F1D703911}" destId="{FF6F09E4-9556-4E0F-B49C-77D40C0DA6D6}" srcOrd="0" destOrd="0" presId="urn:microsoft.com/office/officeart/2016/7/layout/VerticalSolidActionList"/>
    <dgm:cxn modelId="{18DD615C-6E50-499F-B710-ADF12CB9D71F}" type="presParOf" srcId="{FF6F09E4-9556-4E0F-B49C-77D40C0DA6D6}" destId="{B71862CB-A3CE-4D1A-B44E-638790AF09B6}" srcOrd="0" destOrd="0" presId="urn:microsoft.com/office/officeart/2016/7/layout/VerticalSolidActionList"/>
    <dgm:cxn modelId="{325D29E8-2B17-464C-A44C-BFD398722B09}" type="presParOf" srcId="{FF6F09E4-9556-4E0F-B49C-77D40C0DA6D6}" destId="{837E552C-D266-45EE-BB1D-896AD72758B8}" srcOrd="1" destOrd="0" presId="urn:microsoft.com/office/officeart/2016/7/layout/VerticalSolidActionList"/>
    <dgm:cxn modelId="{D4B5BF42-0C2E-478A-9FF3-ED29F5A23AFD}" type="presParOf" srcId="{A5D8B197-D9B9-462C-B147-D05F1D703911}" destId="{BD05017E-CBCF-4E54-B57A-AAC634292853}" srcOrd="1" destOrd="0" presId="urn:microsoft.com/office/officeart/2016/7/layout/VerticalSolidActionList"/>
    <dgm:cxn modelId="{A6FEE325-B78A-473A-A417-313794432BCF}" type="presParOf" srcId="{A5D8B197-D9B9-462C-B147-D05F1D703911}" destId="{A249EB8C-1C4E-49A4-A6F4-F467619BFB88}" srcOrd="2" destOrd="0" presId="urn:microsoft.com/office/officeart/2016/7/layout/VerticalSolidActionList"/>
    <dgm:cxn modelId="{A15596DF-BAC5-446A-B40D-09FBADDE3C66}" type="presParOf" srcId="{A249EB8C-1C4E-49A4-A6F4-F467619BFB88}" destId="{52AA05C4-7677-4910-A11B-2B72A0310CBD}" srcOrd="0" destOrd="0" presId="urn:microsoft.com/office/officeart/2016/7/layout/VerticalSolidActionList"/>
    <dgm:cxn modelId="{10352C0F-A764-4AA0-B7BF-AF1CF2A34C7E}" type="presParOf" srcId="{A249EB8C-1C4E-49A4-A6F4-F467619BFB88}" destId="{B206EB50-AFB2-4F65-9F57-2E126203DF41}" srcOrd="1" destOrd="0" presId="urn:microsoft.com/office/officeart/2016/7/layout/VerticalSolidActionList"/>
    <dgm:cxn modelId="{75CAC4C2-34A0-48A4-A220-E0EF91482BFA}" type="presParOf" srcId="{A5D8B197-D9B9-462C-B147-D05F1D703911}" destId="{C20A3AAD-E893-44EC-BE79-D916DE1AC5B9}" srcOrd="3" destOrd="0" presId="urn:microsoft.com/office/officeart/2016/7/layout/VerticalSolidActionList"/>
    <dgm:cxn modelId="{AA411307-CFD5-4DD3-87C4-BD24D8CFC4F9}" type="presParOf" srcId="{A5D8B197-D9B9-462C-B147-D05F1D703911}" destId="{F3A72D97-DFAA-4E84-A285-E019A35961CB}" srcOrd="4" destOrd="0" presId="urn:microsoft.com/office/officeart/2016/7/layout/VerticalSolidActionList"/>
    <dgm:cxn modelId="{F81B4443-E8B8-440A-9070-7DEE779A6E39}" type="presParOf" srcId="{F3A72D97-DFAA-4E84-A285-E019A35961CB}" destId="{EFC7E400-C31E-4C91-8E17-06E9A90022E3}" srcOrd="0" destOrd="0" presId="urn:microsoft.com/office/officeart/2016/7/layout/VerticalSolidActionList"/>
    <dgm:cxn modelId="{A69CE648-3F25-4B18-B836-9DFB39F55D46}" type="presParOf" srcId="{F3A72D97-DFAA-4E84-A285-E019A35961CB}" destId="{A256FA67-E98B-4962-A17F-B08E9888198C}" srcOrd="1" destOrd="0" presId="urn:microsoft.com/office/officeart/2016/7/layout/VerticalSolidActionList"/>
    <dgm:cxn modelId="{51405311-835F-4DD0-A0D9-F0CE0405B4FC}" type="presParOf" srcId="{A5D8B197-D9B9-462C-B147-D05F1D703911}" destId="{6EB79AAE-53FB-4DB9-AEC2-957A6CB09D75}" srcOrd="5" destOrd="0" presId="urn:microsoft.com/office/officeart/2016/7/layout/VerticalSolidActionList"/>
    <dgm:cxn modelId="{425E6FAA-93F8-4DF1-82B8-795AC49267CB}" type="presParOf" srcId="{A5D8B197-D9B9-462C-B147-D05F1D703911}" destId="{53629787-C1D7-4E60-994B-57D4FD896835}" srcOrd="6" destOrd="0" presId="urn:microsoft.com/office/officeart/2016/7/layout/VerticalSolidActionList"/>
    <dgm:cxn modelId="{E82B9841-2CA3-45F7-B2B4-08CC68AF85D5}" type="presParOf" srcId="{53629787-C1D7-4E60-994B-57D4FD896835}" destId="{A3C501FA-E789-447D-813F-E50697146FC7}" srcOrd="0" destOrd="0" presId="urn:microsoft.com/office/officeart/2016/7/layout/VerticalSolidActionList"/>
    <dgm:cxn modelId="{5524F5F2-1360-4536-BF07-AD6D00E2480C}" type="presParOf" srcId="{53629787-C1D7-4E60-994B-57D4FD896835}" destId="{B81117B6-0464-44F3-BF60-2E1D264F61A6}" srcOrd="1" destOrd="0" presId="urn:microsoft.com/office/officeart/2016/7/layout/VerticalSolidActionList"/>
    <dgm:cxn modelId="{A781867C-B95F-4BFC-B773-9B7FE4E350AF}" type="presParOf" srcId="{A5D8B197-D9B9-462C-B147-D05F1D703911}" destId="{FACED09C-7691-407E-AAFF-51233DA2EAA4}" srcOrd="7" destOrd="0" presId="urn:microsoft.com/office/officeart/2016/7/layout/VerticalSolidActionList"/>
    <dgm:cxn modelId="{9499F95D-F662-48A4-8F13-10EA8928A1C6}" type="presParOf" srcId="{A5D8B197-D9B9-462C-B147-D05F1D703911}" destId="{054244CE-01F2-48E0-BACC-53960E5438FA}" srcOrd="8" destOrd="0" presId="urn:microsoft.com/office/officeart/2016/7/layout/VerticalSolidActionList"/>
    <dgm:cxn modelId="{3035C387-04B4-4BFD-A2F0-275C7BCAC89E}" type="presParOf" srcId="{054244CE-01F2-48E0-BACC-53960E5438FA}" destId="{7759FC47-2960-4643-A097-83DEB53CC778}" srcOrd="0" destOrd="0" presId="urn:microsoft.com/office/officeart/2016/7/layout/VerticalSolidActionList"/>
    <dgm:cxn modelId="{9B287D7C-45F2-4CDF-8291-F079F2BE09EF}" type="presParOf" srcId="{054244CE-01F2-48E0-BACC-53960E5438FA}" destId="{9AFB8C07-31B2-4316-A929-D0AACBBB97F3}" srcOrd="1" destOrd="0" presId="urn:microsoft.com/office/officeart/2016/7/layout/VerticalSolidAction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3063EDDD-585A-481E-AAB0-5EEBBE8528C1}" type="doc">
      <dgm:prSet loTypeId="urn:microsoft.com/office/officeart/2005/8/layout/list1" loCatId="list" qsTypeId="urn:microsoft.com/office/officeart/2005/8/quickstyle/simple1" qsCatId="simple" csTypeId="urn:microsoft.com/office/officeart/2005/8/colors/colorful5" csCatId="colorful"/>
      <dgm:spPr/>
      <dgm:t>
        <a:bodyPr/>
        <a:lstStyle/>
        <a:p>
          <a:endParaRPr lang="en-US"/>
        </a:p>
      </dgm:t>
    </dgm:pt>
    <dgm:pt modelId="{12787647-42FE-4F68-8485-D29550A01D9C}">
      <dgm:prSet custT="1"/>
      <dgm:spPr/>
      <dgm:t>
        <a:bodyPr/>
        <a:lstStyle/>
        <a:p>
          <a:r>
            <a:rPr lang="en-US" sz="2400" dirty="0">
              <a:solidFill>
                <a:schemeClr val="bg1"/>
              </a:solidFill>
            </a:rPr>
            <a:t>[bool]      Boolean True/False value</a:t>
          </a:r>
        </a:p>
      </dgm:t>
    </dgm:pt>
    <dgm:pt modelId="{74D88E70-A543-4E3A-833D-E428DA7D02CE}" type="parTrans" cxnId="{5088C34B-9D0B-4802-A567-E7EAA0B429BD}">
      <dgm:prSet/>
      <dgm:spPr/>
      <dgm:t>
        <a:bodyPr/>
        <a:lstStyle/>
        <a:p>
          <a:endParaRPr lang="en-US" sz="2400">
            <a:solidFill>
              <a:schemeClr val="bg1"/>
            </a:solidFill>
          </a:endParaRPr>
        </a:p>
      </dgm:t>
    </dgm:pt>
    <dgm:pt modelId="{DD58BBAA-67CD-4347-9061-DEC17BA8AE6C}" type="sibTrans" cxnId="{5088C34B-9D0B-4802-A567-E7EAA0B429BD}">
      <dgm:prSet/>
      <dgm:spPr/>
      <dgm:t>
        <a:bodyPr/>
        <a:lstStyle/>
        <a:p>
          <a:endParaRPr lang="en-US" sz="2400">
            <a:solidFill>
              <a:schemeClr val="bg1"/>
            </a:solidFill>
          </a:endParaRPr>
        </a:p>
      </dgm:t>
    </dgm:pt>
    <dgm:pt modelId="{4B8FFA46-DDA5-4839-B0DF-F63FDBF5A4FD}">
      <dgm:prSet custT="1"/>
      <dgm:spPr/>
      <dgm:t>
        <a:bodyPr/>
        <a:lstStyle/>
        <a:p>
          <a:r>
            <a:rPr lang="en-US" sz="2400" dirty="0">
              <a:solidFill>
                <a:schemeClr val="bg1"/>
              </a:solidFill>
            </a:rPr>
            <a:t>[</a:t>
          </a:r>
          <a:r>
            <a:rPr lang="en-US" sz="2400" dirty="0" err="1">
              <a:solidFill>
                <a:schemeClr val="bg1"/>
              </a:solidFill>
            </a:rPr>
            <a:t>DateTime</a:t>
          </a:r>
          <a:r>
            <a:rPr lang="en-US" sz="2400" dirty="0">
              <a:solidFill>
                <a:schemeClr val="bg1"/>
              </a:solidFill>
            </a:rPr>
            <a:t>]  Date and Time</a:t>
          </a:r>
        </a:p>
      </dgm:t>
    </dgm:pt>
    <dgm:pt modelId="{C8BC7DFA-59CD-4DB2-BFEE-76A890DBCABC}" type="parTrans" cxnId="{1636A149-02DA-43A6-951D-C57764432C5C}">
      <dgm:prSet/>
      <dgm:spPr/>
      <dgm:t>
        <a:bodyPr/>
        <a:lstStyle/>
        <a:p>
          <a:endParaRPr lang="en-US" sz="2400">
            <a:solidFill>
              <a:schemeClr val="bg1"/>
            </a:solidFill>
          </a:endParaRPr>
        </a:p>
      </dgm:t>
    </dgm:pt>
    <dgm:pt modelId="{B3748C85-197A-46BF-A93E-C1E7526F6E98}" type="sibTrans" cxnId="{1636A149-02DA-43A6-951D-C57764432C5C}">
      <dgm:prSet/>
      <dgm:spPr/>
      <dgm:t>
        <a:bodyPr/>
        <a:lstStyle/>
        <a:p>
          <a:endParaRPr lang="en-US" sz="2400">
            <a:solidFill>
              <a:schemeClr val="bg1"/>
            </a:solidFill>
          </a:endParaRPr>
        </a:p>
      </dgm:t>
    </dgm:pt>
    <dgm:pt modelId="{DE598435-E305-4F3C-89E2-BF5FFF150803}">
      <dgm:prSet custT="1"/>
      <dgm:spPr/>
      <dgm:t>
        <a:bodyPr/>
        <a:lstStyle/>
        <a:p>
          <a:r>
            <a:rPr lang="en-US" sz="2400">
              <a:solidFill>
                <a:schemeClr val="bg1"/>
              </a:solidFill>
            </a:rPr>
            <a:t>[array]     An array of values</a:t>
          </a:r>
        </a:p>
      </dgm:t>
    </dgm:pt>
    <dgm:pt modelId="{F4443874-9217-432C-8F41-3547CA17009F}" type="parTrans" cxnId="{54453019-9A68-4570-96B7-7EBA7961DFB5}">
      <dgm:prSet/>
      <dgm:spPr/>
      <dgm:t>
        <a:bodyPr/>
        <a:lstStyle/>
        <a:p>
          <a:endParaRPr lang="en-US" sz="2400">
            <a:solidFill>
              <a:schemeClr val="bg1"/>
            </a:solidFill>
          </a:endParaRPr>
        </a:p>
      </dgm:t>
    </dgm:pt>
    <dgm:pt modelId="{8923DD9E-A2BD-4D32-8B40-F8764FDB7C3E}" type="sibTrans" cxnId="{54453019-9A68-4570-96B7-7EBA7961DFB5}">
      <dgm:prSet/>
      <dgm:spPr/>
      <dgm:t>
        <a:bodyPr/>
        <a:lstStyle/>
        <a:p>
          <a:endParaRPr lang="en-US" sz="2400">
            <a:solidFill>
              <a:schemeClr val="bg1"/>
            </a:solidFill>
          </a:endParaRPr>
        </a:p>
      </dgm:t>
    </dgm:pt>
    <dgm:pt modelId="{1E326DA5-ACBF-4C8B-B0E0-5627A58E7FFC}">
      <dgm:prSet custT="1"/>
      <dgm:spPr/>
      <dgm:t>
        <a:bodyPr/>
        <a:lstStyle/>
        <a:p>
          <a:r>
            <a:rPr lang="en-US" sz="2400">
              <a:solidFill>
                <a:schemeClr val="bg1"/>
              </a:solidFill>
            </a:rPr>
            <a:t>[hashtable] Hashtable object</a:t>
          </a:r>
        </a:p>
      </dgm:t>
    </dgm:pt>
    <dgm:pt modelId="{9A6AC813-AA3F-4B8F-B70A-BBB4FA34F492}" type="parTrans" cxnId="{5D77BB54-B7DA-4970-AA78-76258A587F61}">
      <dgm:prSet/>
      <dgm:spPr/>
      <dgm:t>
        <a:bodyPr/>
        <a:lstStyle/>
        <a:p>
          <a:endParaRPr lang="en-US" sz="2400">
            <a:solidFill>
              <a:schemeClr val="bg1"/>
            </a:solidFill>
          </a:endParaRPr>
        </a:p>
      </dgm:t>
    </dgm:pt>
    <dgm:pt modelId="{23C577B1-83C5-4486-BA4B-3C0B7CF73C7A}" type="sibTrans" cxnId="{5D77BB54-B7DA-4970-AA78-76258A587F61}">
      <dgm:prSet/>
      <dgm:spPr/>
      <dgm:t>
        <a:bodyPr/>
        <a:lstStyle/>
        <a:p>
          <a:endParaRPr lang="en-US" sz="2400">
            <a:solidFill>
              <a:schemeClr val="bg1"/>
            </a:solidFill>
          </a:endParaRPr>
        </a:p>
      </dgm:t>
    </dgm:pt>
    <dgm:pt modelId="{748BE62A-1BC2-46CA-979C-DC69480792CE}">
      <dgm:prSet custT="1"/>
      <dgm:spPr/>
      <dgm:t>
        <a:bodyPr/>
        <a:lstStyle/>
        <a:p>
          <a:r>
            <a:rPr lang="en-US" sz="2400" dirty="0">
              <a:solidFill>
                <a:schemeClr val="bg1"/>
              </a:solidFill>
            </a:rPr>
            <a:t>[decimal]   A 128-bit decimal value</a:t>
          </a:r>
        </a:p>
      </dgm:t>
    </dgm:pt>
    <dgm:pt modelId="{BA96905E-B288-4A40-B129-FA987D3AE107}" type="sibTrans" cxnId="{1A069538-29F3-4243-A5DF-4810EA0CB3DB}">
      <dgm:prSet/>
      <dgm:spPr/>
      <dgm:t>
        <a:bodyPr/>
        <a:lstStyle/>
        <a:p>
          <a:endParaRPr lang="en-US" sz="2400">
            <a:solidFill>
              <a:schemeClr val="bg1"/>
            </a:solidFill>
          </a:endParaRPr>
        </a:p>
      </dgm:t>
    </dgm:pt>
    <dgm:pt modelId="{B80550F3-0323-4546-8B11-6182811D4E76}" type="parTrans" cxnId="{1A069538-29F3-4243-A5DF-4810EA0CB3DB}">
      <dgm:prSet/>
      <dgm:spPr/>
      <dgm:t>
        <a:bodyPr/>
        <a:lstStyle/>
        <a:p>
          <a:endParaRPr lang="en-US" sz="2400">
            <a:solidFill>
              <a:schemeClr val="bg1"/>
            </a:solidFill>
          </a:endParaRPr>
        </a:p>
      </dgm:t>
    </dgm:pt>
    <dgm:pt modelId="{9C6F3A31-3A91-40E9-AD8C-B4CCA26D8AB4}" type="pres">
      <dgm:prSet presAssocID="{3063EDDD-585A-481E-AAB0-5EEBBE8528C1}" presName="linear" presStyleCnt="0">
        <dgm:presLayoutVars>
          <dgm:dir/>
          <dgm:animLvl val="lvl"/>
          <dgm:resizeHandles val="exact"/>
        </dgm:presLayoutVars>
      </dgm:prSet>
      <dgm:spPr/>
    </dgm:pt>
    <dgm:pt modelId="{84DFAE9A-2993-45FB-8A80-989E76B1BD2C}" type="pres">
      <dgm:prSet presAssocID="{12787647-42FE-4F68-8485-D29550A01D9C}" presName="parentLin" presStyleCnt="0"/>
      <dgm:spPr/>
    </dgm:pt>
    <dgm:pt modelId="{0BE1188B-703E-4CAB-99FE-FDB9F83FCE0F}" type="pres">
      <dgm:prSet presAssocID="{12787647-42FE-4F68-8485-D29550A01D9C}" presName="parentLeftMargin" presStyleLbl="node1" presStyleIdx="0" presStyleCnt="5"/>
      <dgm:spPr/>
    </dgm:pt>
    <dgm:pt modelId="{95FCEEF4-1C96-44BE-9D55-9B3EE2B2E829}" type="pres">
      <dgm:prSet presAssocID="{12787647-42FE-4F68-8485-D29550A01D9C}" presName="parentText" presStyleLbl="node1" presStyleIdx="0" presStyleCnt="5">
        <dgm:presLayoutVars>
          <dgm:chMax val="0"/>
          <dgm:bulletEnabled val="1"/>
        </dgm:presLayoutVars>
      </dgm:prSet>
      <dgm:spPr/>
    </dgm:pt>
    <dgm:pt modelId="{7D96956B-20E7-4485-B162-B17124F18D73}" type="pres">
      <dgm:prSet presAssocID="{12787647-42FE-4F68-8485-D29550A01D9C}" presName="negativeSpace" presStyleCnt="0"/>
      <dgm:spPr/>
    </dgm:pt>
    <dgm:pt modelId="{0C72123B-7D45-4395-B062-15CDDBD0B857}" type="pres">
      <dgm:prSet presAssocID="{12787647-42FE-4F68-8485-D29550A01D9C}" presName="childText" presStyleLbl="conFgAcc1" presStyleIdx="0" presStyleCnt="5">
        <dgm:presLayoutVars>
          <dgm:bulletEnabled val="1"/>
        </dgm:presLayoutVars>
      </dgm:prSet>
      <dgm:spPr/>
    </dgm:pt>
    <dgm:pt modelId="{993B54D7-D551-4D73-BCFC-C18C8DF0F86F}" type="pres">
      <dgm:prSet presAssocID="{DD58BBAA-67CD-4347-9061-DEC17BA8AE6C}" presName="spaceBetweenRectangles" presStyleCnt="0"/>
      <dgm:spPr/>
    </dgm:pt>
    <dgm:pt modelId="{B01C542E-A201-4832-8E2B-3DCBE82AE5FD}" type="pres">
      <dgm:prSet presAssocID="{748BE62A-1BC2-46CA-979C-DC69480792CE}" presName="parentLin" presStyleCnt="0"/>
      <dgm:spPr/>
    </dgm:pt>
    <dgm:pt modelId="{9593B7C7-34DE-4835-A238-75D4B79E7ADF}" type="pres">
      <dgm:prSet presAssocID="{748BE62A-1BC2-46CA-979C-DC69480792CE}" presName="parentLeftMargin" presStyleLbl="node1" presStyleIdx="0" presStyleCnt="5"/>
      <dgm:spPr/>
    </dgm:pt>
    <dgm:pt modelId="{692E7030-7BA3-4A6D-8F12-0A86E2A8D55C}" type="pres">
      <dgm:prSet presAssocID="{748BE62A-1BC2-46CA-979C-DC69480792CE}" presName="parentText" presStyleLbl="node1" presStyleIdx="1" presStyleCnt="5">
        <dgm:presLayoutVars>
          <dgm:chMax val="0"/>
          <dgm:bulletEnabled val="1"/>
        </dgm:presLayoutVars>
      </dgm:prSet>
      <dgm:spPr/>
    </dgm:pt>
    <dgm:pt modelId="{6A3126B3-CFC5-46E3-8501-59B1654DBDE7}" type="pres">
      <dgm:prSet presAssocID="{748BE62A-1BC2-46CA-979C-DC69480792CE}" presName="negativeSpace" presStyleCnt="0"/>
      <dgm:spPr/>
    </dgm:pt>
    <dgm:pt modelId="{E53FA2BE-8136-4074-AC78-713862C57FC9}" type="pres">
      <dgm:prSet presAssocID="{748BE62A-1BC2-46CA-979C-DC69480792CE}" presName="childText" presStyleLbl="conFgAcc1" presStyleIdx="1" presStyleCnt="5">
        <dgm:presLayoutVars>
          <dgm:bulletEnabled val="1"/>
        </dgm:presLayoutVars>
      </dgm:prSet>
      <dgm:spPr/>
    </dgm:pt>
    <dgm:pt modelId="{D29BF3BC-5D2E-4D00-9C3E-21CFB952FDA8}" type="pres">
      <dgm:prSet presAssocID="{BA96905E-B288-4A40-B129-FA987D3AE107}" presName="spaceBetweenRectangles" presStyleCnt="0"/>
      <dgm:spPr/>
    </dgm:pt>
    <dgm:pt modelId="{1203C8DC-BF28-4FE7-AB8C-59E072596150}" type="pres">
      <dgm:prSet presAssocID="{4B8FFA46-DDA5-4839-B0DF-F63FDBF5A4FD}" presName="parentLin" presStyleCnt="0"/>
      <dgm:spPr/>
    </dgm:pt>
    <dgm:pt modelId="{D70484ED-C6E3-413E-89F8-8F02990AB109}" type="pres">
      <dgm:prSet presAssocID="{4B8FFA46-DDA5-4839-B0DF-F63FDBF5A4FD}" presName="parentLeftMargin" presStyleLbl="node1" presStyleIdx="1" presStyleCnt="5"/>
      <dgm:spPr/>
    </dgm:pt>
    <dgm:pt modelId="{EC30FBDA-FD1D-45B7-A6B8-498D40884388}" type="pres">
      <dgm:prSet presAssocID="{4B8FFA46-DDA5-4839-B0DF-F63FDBF5A4FD}" presName="parentText" presStyleLbl="node1" presStyleIdx="2" presStyleCnt="5">
        <dgm:presLayoutVars>
          <dgm:chMax val="0"/>
          <dgm:bulletEnabled val="1"/>
        </dgm:presLayoutVars>
      </dgm:prSet>
      <dgm:spPr/>
    </dgm:pt>
    <dgm:pt modelId="{EF5BEE1A-F056-444B-AF1B-30348BC8B6EB}" type="pres">
      <dgm:prSet presAssocID="{4B8FFA46-DDA5-4839-B0DF-F63FDBF5A4FD}" presName="negativeSpace" presStyleCnt="0"/>
      <dgm:spPr/>
    </dgm:pt>
    <dgm:pt modelId="{3F53FE72-5ED3-4179-AA4C-1DB2786EC108}" type="pres">
      <dgm:prSet presAssocID="{4B8FFA46-DDA5-4839-B0DF-F63FDBF5A4FD}" presName="childText" presStyleLbl="conFgAcc1" presStyleIdx="2" presStyleCnt="5">
        <dgm:presLayoutVars>
          <dgm:bulletEnabled val="1"/>
        </dgm:presLayoutVars>
      </dgm:prSet>
      <dgm:spPr/>
    </dgm:pt>
    <dgm:pt modelId="{F0484C32-B9B2-4747-A505-EE4577570C33}" type="pres">
      <dgm:prSet presAssocID="{B3748C85-197A-46BF-A93E-C1E7526F6E98}" presName="spaceBetweenRectangles" presStyleCnt="0"/>
      <dgm:spPr/>
    </dgm:pt>
    <dgm:pt modelId="{B1B2D999-7D47-4AC4-B5CB-24C91F0C5A68}" type="pres">
      <dgm:prSet presAssocID="{DE598435-E305-4F3C-89E2-BF5FFF150803}" presName="parentLin" presStyleCnt="0"/>
      <dgm:spPr/>
    </dgm:pt>
    <dgm:pt modelId="{44B8DAE3-D803-411E-9C42-443370D5EA33}" type="pres">
      <dgm:prSet presAssocID="{DE598435-E305-4F3C-89E2-BF5FFF150803}" presName="parentLeftMargin" presStyleLbl="node1" presStyleIdx="2" presStyleCnt="5"/>
      <dgm:spPr/>
    </dgm:pt>
    <dgm:pt modelId="{7F71D556-2700-4FD8-B522-1C8E6961CEB0}" type="pres">
      <dgm:prSet presAssocID="{DE598435-E305-4F3C-89E2-BF5FFF150803}" presName="parentText" presStyleLbl="node1" presStyleIdx="3" presStyleCnt="5">
        <dgm:presLayoutVars>
          <dgm:chMax val="0"/>
          <dgm:bulletEnabled val="1"/>
        </dgm:presLayoutVars>
      </dgm:prSet>
      <dgm:spPr/>
    </dgm:pt>
    <dgm:pt modelId="{58D6399F-34D6-4DB1-84AD-255B48EA9C6C}" type="pres">
      <dgm:prSet presAssocID="{DE598435-E305-4F3C-89E2-BF5FFF150803}" presName="negativeSpace" presStyleCnt="0"/>
      <dgm:spPr/>
    </dgm:pt>
    <dgm:pt modelId="{21243092-2EF3-4150-A606-41C5AACBC27B}" type="pres">
      <dgm:prSet presAssocID="{DE598435-E305-4F3C-89E2-BF5FFF150803}" presName="childText" presStyleLbl="conFgAcc1" presStyleIdx="3" presStyleCnt="5">
        <dgm:presLayoutVars>
          <dgm:bulletEnabled val="1"/>
        </dgm:presLayoutVars>
      </dgm:prSet>
      <dgm:spPr/>
    </dgm:pt>
    <dgm:pt modelId="{907F8265-6881-40B7-A1B3-C7D3D923956E}" type="pres">
      <dgm:prSet presAssocID="{8923DD9E-A2BD-4D32-8B40-F8764FDB7C3E}" presName="spaceBetweenRectangles" presStyleCnt="0"/>
      <dgm:spPr/>
    </dgm:pt>
    <dgm:pt modelId="{F0716BF7-68A9-4F6B-96CF-90A6648B2CB3}" type="pres">
      <dgm:prSet presAssocID="{1E326DA5-ACBF-4C8B-B0E0-5627A58E7FFC}" presName="parentLin" presStyleCnt="0"/>
      <dgm:spPr/>
    </dgm:pt>
    <dgm:pt modelId="{F89CD6C0-9BA0-4D91-A2D4-C0AE869EC123}" type="pres">
      <dgm:prSet presAssocID="{1E326DA5-ACBF-4C8B-B0E0-5627A58E7FFC}" presName="parentLeftMargin" presStyleLbl="node1" presStyleIdx="3" presStyleCnt="5"/>
      <dgm:spPr/>
    </dgm:pt>
    <dgm:pt modelId="{E3CF5836-F643-4FE5-A095-87D58DC882A4}" type="pres">
      <dgm:prSet presAssocID="{1E326DA5-ACBF-4C8B-B0E0-5627A58E7FFC}" presName="parentText" presStyleLbl="node1" presStyleIdx="4" presStyleCnt="5">
        <dgm:presLayoutVars>
          <dgm:chMax val="0"/>
          <dgm:bulletEnabled val="1"/>
        </dgm:presLayoutVars>
      </dgm:prSet>
      <dgm:spPr/>
    </dgm:pt>
    <dgm:pt modelId="{78DC454D-D6A7-4CBB-A09F-EE47CDF5B4AC}" type="pres">
      <dgm:prSet presAssocID="{1E326DA5-ACBF-4C8B-B0E0-5627A58E7FFC}" presName="negativeSpace" presStyleCnt="0"/>
      <dgm:spPr/>
    </dgm:pt>
    <dgm:pt modelId="{B675358D-686B-4C7F-9002-6C9D5C0A37B3}" type="pres">
      <dgm:prSet presAssocID="{1E326DA5-ACBF-4C8B-B0E0-5627A58E7FFC}" presName="childText" presStyleLbl="conFgAcc1" presStyleIdx="4" presStyleCnt="5">
        <dgm:presLayoutVars>
          <dgm:bulletEnabled val="1"/>
        </dgm:presLayoutVars>
      </dgm:prSet>
      <dgm:spPr/>
    </dgm:pt>
  </dgm:ptLst>
  <dgm:cxnLst>
    <dgm:cxn modelId="{296E5202-0F69-4276-A97F-0E3DA88CF7E6}" type="presOf" srcId="{12787647-42FE-4F68-8485-D29550A01D9C}" destId="{0BE1188B-703E-4CAB-99FE-FDB9F83FCE0F}" srcOrd="0" destOrd="0" presId="urn:microsoft.com/office/officeart/2005/8/layout/list1"/>
    <dgm:cxn modelId="{9834B514-A869-419A-B902-DB5ED9886998}" type="presOf" srcId="{3063EDDD-585A-481E-AAB0-5EEBBE8528C1}" destId="{9C6F3A31-3A91-40E9-AD8C-B4CCA26D8AB4}" srcOrd="0" destOrd="0" presId="urn:microsoft.com/office/officeart/2005/8/layout/list1"/>
    <dgm:cxn modelId="{54453019-9A68-4570-96B7-7EBA7961DFB5}" srcId="{3063EDDD-585A-481E-AAB0-5EEBBE8528C1}" destId="{DE598435-E305-4F3C-89E2-BF5FFF150803}" srcOrd="3" destOrd="0" parTransId="{F4443874-9217-432C-8F41-3547CA17009F}" sibTransId="{8923DD9E-A2BD-4D32-8B40-F8764FDB7C3E}"/>
    <dgm:cxn modelId="{83734522-7FDF-4F7F-AF9D-2A6753868892}" type="presOf" srcId="{748BE62A-1BC2-46CA-979C-DC69480792CE}" destId="{9593B7C7-34DE-4835-A238-75D4B79E7ADF}" srcOrd="0" destOrd="0" presId="urn:microsoft.com/office/officeart/2005/8/layout/list1"/>
    <dgm:cxn modelId="{81A94C2A-C452-49DE-B1DB-5FCCF8FC4251}" type="presOf" srcId="{DE598435-E305-4F3C-89E2-BF5FFF150803}" destId="{44B8DAE3-D803-411E-9C42-443370D5EA33}" srcOrd="0" destOrd="0" presId="urn:microsoft.com/office/officeart/2005/8/layout/list1"/>
    <dgm:cxn modelId="{A96D462D-2C19-479E-BFEE-45343D24B1B4}" type="presOf" srcId="{DE598435-E305-4F3C-89E2-BF5FFF150803}" destId="{7F71D556-2700-4FD8-B522-1C8E6961CEB0}" srcOrd="1" destOrd="0" presId="urn:microsoft.com/office/officeart/2005/8/layout/list1"/>
    <dgm:cxn modelId="{F90AD334-438B-4B39-AE40-4C73B5F87609}" type="presOf" srcId="{748BE62A-1BC2-46CA-979C-DC69480792CE}" destId="{692E7030-7BA3-4A6D-8F12-0A86E2A8D55C}" srcOrd="1" destOrd="0" presId="urn:microsoft.com/office/officeart/2005/8/layout/list1"/>
    <dgm:cxn modelId="{1A069538-29F3-4243-A5DF-4810EA0CB3DB}" srcId="{3063EDDD-585A-481E-AAB0-5EEBBE8528C1}" destId="{748BE62A-1BC2-46CA-979C-DC69480792CE}" srcOrd="1" destOrd="0" parTransId="{B80550F3-0323-4546-8B11-6182811D4E76}" sibTransId="{BA96905E-B288-4A40-B129-FA987D3AE107}"/>
    <dgm:cxn modelId="{1636A149-02DA-43A6-951D-C57764432C5C}" srcId="{3063EDDD-585A-481E-AAB0-5EEBBE8528C1}" destId="{4B8FFA46-DDA5-4839-B0DF-F63FDBF5A4FD}" srcOrd="2" destOrd="0" parTransId="{C8BC7DFA-59CD-4DB2-BFEE-76A890DBCABC}" sibTransId="{B3748C85-197A-46BF-A93E-C1E7526F6E98}"/>
    <dgm:cxn modelId="{354F0A6A-4E09-4BA5-81F7-6011B6C78B16}" type="presOf" srcId="{4B8FFA46-DDA5-4839-B0DF-F63FDBF5A4FD}" destId="{EC30FBDA-FD1D-45B7-A6B8-498D40884388}" srcOrd="1" destOrd="0" presId="urn:microsoft.com/office/officeart/2005/8/layout/list1"/>
    <dgm:cxn modelId="{5088C34B-9D0B-4802-A567-E7EAA0B429BD}" srcId="{3063EDDD-585A-481E-AAB0-5EEBBE8528C1}" destId="{12787647-42FE-4F68-8485-D29550A01D9C}" srcOrd="0" destOrd="0" parTransId="{74D88E70-A543-4E3A-833D-E428DA7D02CE}" sibTransId="{DD58BBAA-67CD-4347-9061-DEC17BA8AE6C}"/>
    <dgm:cxn modelId="{5D77BB54-B7DA-4970-AA78-76258A587F61}" srcId="{3063EDDD-585A-481E-AAB0-5EEBBE8528C1}" destId="{1E326DA5-ACBF-4C8B-B0E0-5627A58E7FFC}" srcOrd="4" destOrd="0" parTransId="{9A6AC813-AA3F-4B8F-B70A-BBB4FA34F492}" sibTransId="{23C577B1-83C5-4486-BA4B-3C0B7CF73C7A}"/>
    <dgm:cxn modelId="{F151357D-B809-407D-8F81-A2E910DFC446}" type="presOf" srcId="{4B8FFA46-DDA5-4839-B0DF-F63FDBF5A4FD}" destId="{D70484ED-C6E3-413E-89F8-8F02990AB109}" srcOrd="0" destOrd="0" presId="urn:microsoft.com/office/officeart/2005/8/layout/list1"/>
    <dgm:cxn modelId="{4F08C6AB-4DCB-48DD-8415-C0F42C5A1464}" type="presOf" srcId="{1E326DA5-ACBF-4C8B-B0E0-5627A58E7FFC}" destId="{F89CD6C0-9BA0-4D91-A2D4-C0AE869EC123}" srcOrd="0" destOrd="0" presId="urn:microsoft.com/office/officeart/2005/8/layout/list1"/>
    <dgm:cxn modelId="{FF78C0BD-0F8E-4596-B7E7-938F0908956C}" type="presOf" srcId="{12787647-42FE-4F68-8485-D29550A01D9C}" destId="{95FCEEF4-1C96-44BE-9D55-9B3EE2B2E829}" srcOrd="1" destOrd="0" presId="urn:microsoft.com/office/officeart/2005/8/layout/list1"/>
    <dgm:cxn modelId="{2E484DEE-7795-46DC-9BE0-EC6359C79C09}" type="presOf" srcId="{1E326DA5-ACBF-4C8B-B0E0-5627A58E7FFC}" destId="{E3CF5836-F643-4FE5-A095-87D58DC882A4}" srcOrd="1" destOrd="0" presId="urn:microsoft.com/office/officeart/2005/8/layout/list1"/>
    <dgm:cxn modelId="{F0392B11-A3C7-4030-B7E1-E8B85F0DC021}" type="presParOf" srcId="{9C6F3A31-3A91-40E9-AD8C-B4CCA26D8AB4}" destId="{84DFAE9A-2993-45FB-8A80-989E76B1BD2C}" srcOrd="0" destOrd="0" presId="urn:microsoft.com/office/officeart/2005/8/layout/list1"/>
    <dgm:cxn modelId="{21FD2938-62CA-407F-B754-274FEFEBD134}" type="presParOf" srcId="{84DFAE9A-2993-45FB-8A80-989E76B1BD2C}" destId="{0BE1188B-703E-4CAB-99FE-FDB9F83FCE0F}" srcOrd="0" destOrd="0" presId="urn:microsoft.com/office/officeart/2005/8/layout/list1"/>
    <dgm:cxn modelId="{EEB3DECD-08F2-42F0-90CB-503E5BF26941}" type="presParOf" srcId="{84DFAE9A-2993-45FB-8A80-989E76B1BD2C}" destId="{95FCEEF4-1C96-44BE-9D55-9B3EE2B2E829}" srcOrd="1" destOrd="0" presId="urn:microsoft.com/office/officeart/2005/8/layout/list1"/>
    <dgm:cxn modelId="{DA9B503F-5FFC-4038-9346-347B342C63C5}" type="presParOf" srcId="{9C6F3A31-3A91-40E9-AD8C-B4CCA26D8AB4}" destId="{7D96956B-20E7-4485-B162-B17124F18D73}" srcOrd="1" destOrd="0" presId="urn:microsoft.com/office/officeart/2005/8/layout/list1"/>
    <dgm:cxn modelId="{E3C2A9EF-3070-4471-B3A7-B2CC22F20C65}" type="presParOf" srcId="{9C6F3A31-3A91-40E9-AD8C-B4CCA26D8AB4}" destId="{0C72123B-7D45-4395-B062-15CDDBD0B857}" srcOrd="2" destOrd="0" presId="urn:microsoft.com/office/officeart/2005/8/layout/list1"/>
    <dgm:cxn modelId="{C0EF40CA-2088-4795-B5BD-206AC1F0F7CC}" type="presParOf" srcId="{9C6F3A31-3A91-40E9-AD8C-B4CCA26D8AB4}" destId="{993B54D7-D551-4D73-BCFC-C18C8DF0F86F}" srcOrd="3" destOrd="0" presId="urn:microsoft.com/office/officeart/2005/8/layout/list1"/>
    <dgm:cxn modelId="{872890A7-BB5C-4EA3-93F1-0A87253E9762}" type="presParOf" srcId="{9C6F3A31-3A91-40E9-AD8C-B4CCA26D8AB4}" destId="{B01C542E-A201-4832-8E2B-3DCBE82AE5FD}" srcOrd="4" destOrd="0" presId="urn:microsoft.com/office/officeart/2005/8/layout/list1"/>
    <dgm:cxn modelId="{EC3263B1-6482-441F-81C5-5400D2DE31F3}" type="presParOf" srcId="{B01C542E-A201-4832-8E2B-3DCBE82AE5FD}" destId="{9593B7C7-34DE-4835-A238-75D4B79E7ADF}" srcOrd="0" destOrd="0" presId="urn:microsoft.com/office/officeart/2005/8/layout/list1"/>
    <dgm:cxn modelId="{0004A367-1916-4650-A0D8-51C8AA8D51CD}" type="presParOf" srcId="{B01C542E-A201-4832-8E2B-3DCBE82AE5FD}" destId="{692E7030-7BA3-4A6D-8F12-0A86E2A8D55C}" srcOrd="1" destOrd="0" presId="urn:microsoft.com/office/officeart/2005/8/layout/list1"/>
    <dgm:cxn modelId="{CBD17658-401F-433C-AB36-61478A87A470}" type="presParOf" srcId="{9C6F3A31-3A91-40E9-AD8C-B4CCA26D8AB4}" destId="{6A3126B3-CFC5-46E3-8501-59B1654DBDE7}" srcOrd="5" destOrd="0" presId="urn:microsoft.com/office/officeart/2005/8/layout/list1"/>
    <dgm:cxn modelId="{67A86D00-ED6F-4A15-B078-7E623151DAAE}" type="presParOf" srcId="{9C6F3A31-3A91-40E9-AD8C-B4CCA26D8AB4}" destId="{E53FA2BE-8136-4074-AC78-713862C57FC9}" srcOrd="6" destOrd="0" presId="urn:microsoft.com/office/officeart/2005/8/layout/list1"/>
    <dgm:cxn modelId="{C6EACA6F-878A-4257-9200-346D6A7E09E1}" type="presParOf" srcId="{9C6F3A31-3A91-40E9-AD8C-B4CCA26D8AB4}" destId="{D29BF3BC-5D2E-4D00-9C3E-21CFB952FDA8}" srcOrd="7" destOrd="0" presId="urn:microsoft.com/office/officeart/2005/8/layout/list1"/>
    <dgm:cxn modelId="{461FA063-2E96-4071-A811-D69031144451}" type="presParOf" srcId="{9C6F3A31-3A91-40E9-AD8C-B4CCA26D8AB4}" destId="{1203C8DC-BF28-4FE7-AB8C-59E072596150}" srcOrd="8" destOrd="0" presId="urn:microsoft.com/office/officeart/2005/8/layout/list1"/>
    <dgm:cxn modelId="{2E6AB775-8365-428F-8456-E78137B1D13F}" type="presParOf" srcId="{1203C8DC-BF28-4FE7-AB8C-59E072596150}" destId="{D70484ED-C6E3-413E-89F8-8F02990AB109}" srcOrd="0" destOrd="0" presId="urn:microsoft.com/office/officeart/2005/8/layout/list1"/>
    <dgm:cxn modelId="{2A5AE322-00CC-419F-88BB-E0B4BDA894A0}" type="presParOf" srcId="{1203C8DC-BF28-4FE7-AB8C-59E072596150}" destId="{EC30FBDA-FD1D-45B7-A6B8-498D40884388}" srcOrd="1" destOrd="0" presId="urn:microsoft.com/office/officeart/2005/8/layout/list1"/>
    <dgm:cxn modelId="{616E052B-59F4-4CA3-8CB5-B7E09D717CF6}" type="presParOf" srcId="{9C6F3A31-3A91-40E9-AD8C-B4CCA26D8AB4}" destId="{EF5BEE1A-F056-444B-AF1B-30348BC8B6EB}" srcOrd="9" destOrd="0" presId="urn:microsoft.com/office/officeart/2005/8/layout/list1"/>
    <dgm:cxn modelId="{C987293A-D6D1-45EA-A3CF-1F24C026A09C}" type="presParOf" srcId="{9C6F3A31-3A91-40E9-AD8C-B4CCA26D8AB4}" destId="{3F53FE72-5ED3-4179-AA4C-1DB2786EC108}" srcOrd="10" destOrd="0" presId="urn:microsoft.com/office/officeart/2005/8/layout/list1"/>
    <dgm:cxn modelId="{6926E7D0-1320-4BD1-936F-625BCE9999EE}" type="presParOf" srcId="{9C6F3A31-3A91-40E9-AD8C-B4CCA26D8AB4}" destId="{F0484C32-B9B2-4747-A505-EE4577570C33}" srcOrd="11" destOrd="0" presId="urn:microsoft.com/office/officeart/2005/8/layout/list1"/>
    <dgm:cxn modelId="{9B5BF5F7-4011-4113-8AE6-9BE7D63FA774}" type="presParOf" srcId="{9C6F3A31-3A91-40E9-AD8C-B4CCA26D8AB4}" destId="{B1B2D999-7D47-4AC4-B5CB-24C91F0C5A68}" srcOrd="12" destOrd="0" presId="urn:microsoft.com/office/officeart/2005/8/layout/list1"/>
    <dgm:cxn modelId="{93710EF9-D943-4885-A04C-D5EACC75567C}" type="presParOf" srcId="{B1B2D999-7D47-4AC4-B5CB-24C91F0C5A68}" destId="{44B8DAE3-D803-411E-9C42-443370D5EA33}" srcOrd="0" destOrd="0" presId="urn:microsoft.com/office/officeart/2005/8/layout/list1"/>
    <dgm:cxn modelId="{DC088FA7-39CB-4D26-819D-438F56E1AE3C}" type="presParOf" srcId="{B1B2D999-7D47-4AC4-B5CB-24C91F0C5A68}" destId="{7F71D556-2700-4FD8-B522-1C8E6961CEB0}" srcOrd="1" destOrd="0" presId="urn:microsoft.com/office/officeart/2005/8/layout/list1"/>
    <dgm:cxn modelId="{B49DC0B6-ABC3-4603-97A0-311BA03FE3C8}" type="presParOf" srcId="{9C6F3A31-3A91-40E9-AD8C-B4CCA26D8AB4}" destId="{58D6399F-34D6-4DB1-84AD-255B48EA9C6C}" srcOrd="13" destOrd="0" presId="urn:microsoft.com/office/officeart/2005/8/layout/list1"/>
    <dgm:cxn modelId="{619DD736-12FC-4B0F-A01B-AD0D5EBF45F5}" type="presParOf" srcId="{9C6F3A31-3A91-40E9-AD8C-B4CCA26D8AB4}" destId="{21243092-2EF3-4150-A606-41C5AACBC27B}" srcOrd="14" destOrd="0" presId="urn:microsoft.com/office/officeart/2005/8/layout/list1"/>
    <dgm:cxn modelId="{178406DF-A963-444F-8785-765D4D63B912}" type="presParOf" srcId="{9C6F3A31-3A91-40E9-AD8C-B4CCA26D8AB4}" destId="{907F8265-6881-40B7-A1B3-C7D3D923956E}" srcOrd="15" destOrd="0" presId="urn:microsoft.com/office/officeart/2005/8/layout/list1"/>
    <dgm:cxn modelId="{3E2C2DB2-5C6F-4789-9FF6-EB1DB52AE264}" type="presParOf" srcId="{9C6F3A31-3A91-40E9-AD8C-B4CCA26D8AB4}" destId="{F0716BF7-68A9-4F6B-96CF-90A6648B2CB3}" srcOrd="16" destOrd="0" presId="urn:microsoft.com/office/officeart/2005/8/layout/list1"/>
    <dgm:cxn modelId="{4BD74D1E-CAD2-440E-9440-2A8AAAE49369}" type="presParOf" srcId="{F0716BF7-68A9-4F6B-96CF-90A6648B2CB3}" destId="{F89CD6C0-9BA0-4D91-A2D4-C0AE869EC123}" srcOrd="0" destOrd="0" presId="urn:microsoft.com/office/officeart/2005/8/layout/list1"/>
    <dgm:cxn modelId="{AFF9B419-EC72-4AD9-B2E5-1ECDB08B95D0}" type="presParOf" srcId="{F0716BF7-68A9-4F6B-96CF-90A6648B2CB3}" destId="{E3CF5836-F643-4FE5-A095-87D58DC882A4}" srcOrd="1" destOrd="0" presId="urn:microsoft.com/office/officeart/2005/8/layout/list1"/>
    <dgm:cxn modelId="{C2564AEB-A074-4B29-825A-197D7D1FFB2C}" type="presParOf" srcId="{9C6F3A31-3A91-40E9-AD8C-B4CCA26D8AB4}" destId="{78DC454D-D6A7-4CBB-A09F-EE47CDF5B4AC}" srcOrd="17" destOrd="0" presId="urn:microsoft.com/office/officeart/2005/8/layout/list1"/>
    <dgm:cxn modelId="{B0165625-3E8F-4693-8648-9A2DD7966EB3}" type="presParOf" srcId="{9C6F3A31-3A91-40E9-AD8C-B4CCA26D8AB4}" destId="{B675358D-686B-4C7F-9002-6C9D5C0A37B3}" srcOrd="18" destOrd="0" presId="urn:microsoft.com/office/officeart/2005/8/layout/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71E98C4A-7016-46A8-9DFC-9C333F217D75}" type="doc">
      <dgm:prSet loTypeId="urn:microsoft.com/office/officeart/2005/8/layout/list1" loCatId="list" qsTypeId="urn:microsoft.com/office/officeart/2005/8/quickstyle/simple4" qsCatId="simple" csTypeId="urn:microsoft.com/office/officeart/2005/8/colors/colorful5" csCatId="colorful"/>
      <dgm:spPr/>
      <dgm:t>
        <a:bodyPr/>
        <a:lstStyle/>
        <a:p>
          <a:endParaRPr lang="en-US"/>
        </a:p>
      </dgm:t>
    </dgm:pt>
    <dgm:pt modelId="{C0FB410E-E652-4475-A7C0-3E876EDA8BC6}">
      <dgm:prSet/>
      <dgm:spPr/>
      <dgm:t>
        <a:bodyPr/>
        <a:lstStyle/>
        <a:p>
          <a:r>
            <a:rPr lang="en-US"/>
            <a:t>New-Variable</a:t>
          </a:r>
        </a:p>
      </dgm:t>
    </dgm:pt>
    <dgm:pt modelId="{779F9D85-6605-4DAB-BFC0-5676C24D4108}" type="parTrans" cxnId="{9835BB0F-EE12-41DD-A765-82BBFDEFCE29}">
      <dgm:prSet/>
      <dgm:spPr/>
      <dgm:t>
        <a:bodyPr/>
        <a:lstStyle/>
        <a:p>
          <a:endParaRPr lang="en-US"/>
        </a:p>
      </dgm:t>
    </dgm:pt>
    <dgm:pt modelId="{E8383C69-723C-4AAE-B348-4F60A0A19620}" type="sibTrans" cxnId="{9835BB0F-EE12-41DD-A765-82BBFDEFCE29}">
      <dgm:prSet/>
      <dgm:spPr/>
      <dgm:t>
        <a:bodyPr/>
        <a:lstStyle/>
        <a:p>
          <a:endParaRPr lang="en-US"/>
        </a:p>
      </dgm:t>
    </dgm:pt>
    <dgm:pt modelId="{CDC0F6A4-2A48-4AE7-90E4-B1C4B6B19BE1}">
      <dgm:prSet/>
      <dgm:spPr/>
      <dgm:t>
        <a:bodyPr/>
        <a:lstStyle/>
        <a:p>
          <a:r>
            <a:rPr lang="en-US"/>
            <a:t>Set-Variable</a:t>
          </a:r>
        </a:p>
      </dgm:t>
    </dgm:pt>
    <dgm:pt modelId="{036DDD24-5F62-441B-80D2-4E449584CA33}" type="parTrans" cxnId="{8593B518-B474-4981-A1C3-89A62727BEA3}">
      <dgm:prSet/>
      <dgm:spPr/>
      <dgm:t>
        <a:bodyPr/>
        <a:lstStyle/>
        <a:p>
          <a:endParaRPr lang="en-US"/>
        </a:p>
      </dgm:t>
    </dgm:pt>
    <dgm:pt modelId="{2FDAD743-75EE-4771-BBE3-13BF388A0E38}" type="sibTrans" cxnId="{8593B518-B474-4981-A1C3-89A62727BEA3}">
      <dgm:prSet/>
      <dgm:spPr/>
      <dgm:t>
        <a:bodyPr/>
        <a:lstStyle/>
        <a:p>
          <a:endParaRPr lang="en-US"/>
        </a:p>
      </dgm:t>
    </dgm:pt>
    <dgm:pt modelId="{FEFE2AD4-3B80-40BD-9C82-54913AD7D336}">
      <dgm:prSet/>
      <dgm:spPr/>
      <dgm:t>
        <a:bodyPr/>
        <a:lstStyle/>
        <a:p>
          <a:r>
            <a:rPr lang="en-US"/>
            <a:t>Remove-Variable</a:t>
          </a:r>
        </a:p>
      </dgm:t>
    </dgm:pt>
    <dgm:pt modelId="{F32F39D4-6759-4BC7-82F3-A690B3528A94}" type="parTrans" cxnId="{FC7FD12E-CA04-4BD7-A434-692C4BFFEDBB}">
      <dgm:prSet/>
      <dgm:spPr/>
      <dgm:t>
        <a:bodyPr/>
        <a:lstStyle/>
        <a:p>
          <a:endParaRPr lang="en-US"/>
        </a:p>
      </dgm:t>
    </dgm:pt>
    <dgm:pt modelId="{21E1FFA3-CAFB-4A68-982E-1DE8FF97CE1A}" type="sibTrans" cxnId="{FC7FD12E-CA04-4BD7-A434-692C4BFFEDBB}">
      <dgm:prSet/>
      <dgm:spPr/>
      <dgm:t>
        <a:bodyPr/>
        <a:lstStyle/>
        <a:p>
          <a:endParaRPr lang="en-US"/>
        </a:p>
      </dgm:t>
    </dgm:pt>
    <dgm:pt modelId="{33D9A924-C8DA-442C-A96D-7D780809D283}" type="pres">
      <dgm:prSet presAssocID="{71E98C4A-7016-46A8-9DFC-9C333F217D75}" presName="linear" presStyleCnt="0">
        <dgm:presLayoutVars>
          <dgm:dir/>
          <dgm:animLvl val="lvl"/>
          <dgm:resizeHandles val="exact"/>
        </dgm:presLayoutVars>
      </dgm:prSet>
      <dgm:spPr/>
    </dgm:pt>
    <dgm:pt modelId="{1590DDFC-FAFF-4238-80CA-3EB97BCB5470}" type="pres">
      <dgm:prSet presAssocID="{C0FB410E-E652-4475-A7C0-3E876EDA8BC6}" presName="parentLin" presStyleCnt="0"/>
      <dgm:spPr/>
    </dgm:pt>
    <dgm:pt modelId="{1976B8F9-A96D-4A3C-848D-482A3008276C}" type="pres">
      <dgm:prSet presAssocID="{C0FB410E-E652-4475-A7C0-3E876EDA8BC6}" presName="parentLeftMargin" presStyleLbl="node1" presStyleIdx="0" presStyleCnt="3"/>
      <dgm:spPr/>
    </dgm:pt>
    <dgm:pt modelId="{AE99D2CE-53F8-4667-8D18-5628155E2B07}" type="pres">
      <dgm:prSet presAssocID="{C0FB410E-E652-4475-A7C0-3E876EDA8BC6}" presName="parentText" presStyleLbl="node1" presStyleIdx="0" presStyleCnt="3">
        <dgm:presLayoutVars>
          <dgm:chMax val="0"/>
          <dgm:bulletEnabled val="1"/>
        </dgm:presLayoutVars>
      </dgm:prSet>
      <dgm:spPr/>
    </dgm:pt>
    <dgm:pt modelId="{F52A91C6-B559-4651-899B-5A0267C11424}" type="pres">
      <dgm:prSet presAssocID="{C0FB410E-E652-4475-A7C0-3E876EDA8BC6}" presName="negativeSpace" presStyleCnt="0"/>
      <dgm:spPr/>
    </dgm:pt>
    <dgm:pt modelId="{3F17D9FC-8EC8-4515-85DD-8D4008ECC7F6}" type="pres">
      <dgm:prSet presAssocID="{C0FB410E-E652-4475-A7C0-3E876EDA8BC6}" presName="childText" presStyleLbl="conFgAcc1" presStyleIdx="0" presStyleCnt="3">
        <dgm:presLayoutVars>
          <dgm:bulletEnabled val="1"/>
        </dgm:presLayoutVars>
      </dgm:prSet>
      <dgm:spPr/>
    </dgm:pt>
    <dgm:pt modelId="{DD1BDF90-328B-4D3C-ADA7-0D2528B295AE}" type="pres">
      <dgm:prSet presAssocID="{E8383C69-723C-4AAE-B348-4F60A0A19620}" presName="spaceBetweenRectangles" presStyleCnt="0"/>
      <dgm:spPr/>
    </dgm:pt>
    <dgm:pt modelId="{4D2D3B15-754B-4996-9A8A-7E7A998E3D76}" type="pres">
      <dgm:prSet presAssocID="{CDC0F6A4-2A48-4AE7-90E4-B1C4B6B19BE1}" presName="parentLin" presStyleCnt="0"/>
      <dgm:spPr/>
    </dgm:pt>
    <dgm:pt modelId="{0E72392B-0B0E-45CF-9505-C4B52E397828}" type="pres">
      <dgm:prSet presAssocID="{CDC0F6A4-2A48-4AE7-90E4-B1C4B6B19BE1}" presName="parentLeftMargin" presStyleLbl="node1" presStyleIdx="0" presStyleCnt="3"/>
      <dgm:spPr/>
    </dgm:pt>
    <dgm:pt modelId="{50593B1B-F408-4CC4-A387-3D9AF63D426D}" type="pres">
      <dgm:prSet presAssocID="{CDC0F6A4-2A48-4AE7-90E4-B1C4B6B19BE1}" presName="parentText" presStyleLbl="node1" presStyleIdx="1" presStyleCnt="3">
        <dgm:presLayoutVars>
          <dgm:chMax val="0"/>
          <dgm:bulletEnabled val="1"/>
        </dgm:presLayoutVars>
      </dgm:prSet>
      <dgm:spPr/>
    </dgm:pt>
    <dgm:pt modelId="{FBEE2A33-C97C-4E50-AC60-CFE1D4F269E3}" type="pres">
      <dgm:prSet presAssocID="{CDC0F6A4-2A48-4AE7-90E4-B1C4B6B19BE1}" presName="negativeSpace" presStyleCnt="0"/>
      <dgm:spPr/>
    </dgm:pt>
    <dgm:pt modelId="{A6C298E1-FCA3-4FD1-B8E8-141E5368F353}" type="pres">
      <dgm:prSet presAssocID="{CDC0F6A4-2A48-4AE7-90E4-B1C4B6B19BE1}" presName="childText" presStyleLbl="conFgAcc1" presStyleIdx="1" presStyleCnt="3">
        <dgm:presLayoutVars>
          <dgm:bulletEnabled val="1"/>
        </dgm:presLayoutVars>
      </dgm:prSet>
      <dgm:spPr/>
    </dgm:pt>
    <dgm:pt modelId="{6E73D066-EE00-435A-94D8-6C7FDAC1D254}" type="pres">
      <dgm:prSet presAssocID="{2FDAD743-75EE-4771-BBE3-13BF388A0E38}" presName="spaceBetweenRectangles" presStyleCnt="0"/>
      <dgm:spPr/>
    </dgm:pt>
    <dgm:pt modelId="{170FD443-40BA-4111-A366-AEEA825F6809}" type="pres">
      <dgm:prSet presAssocID="{FEFE2AD4-3B80-40BD-9C82-54913AD7D336}" presName="parentLin" presStyleCnt="0"/>
      <dgm:spPr/>
    </dgm:pt>
    <dgm:pt modelId="{E6185558-FB77-482C-8452-1329ACAD2331}" type="pres">
      <dgm:prSet presAssocID="{FEFE2AD4-3B80-40BD-9C82-54913AD7D336}" presName="parentLeftMargin" presStyleLbl="node1" presStyleIdx="1" presStyleCnt="3"/>
      <dgm:spPr/>
    </dgm:pt>
    <dgm:pt modelId="{7353FEF4-EB54-4027-B3F5-5697342AF65F}" type="pres">
      <dgm:prSet presAssocID="{FEFE2AD4-3B80-40BD-9C82-54913AD7D336}" presName="parentText" presStyleLbl="node1" presStyleIdx="2" presStyleCnt="3">
        <dgm:presLayoutVars>
          <dgm:chMax val="0"/>
          <dgm:bulletEnabled val="1"/>
        </dgm:presLayoutVars>
      </dgm:prSet>
      <dgm:spPr/>
    </dgm:pt>
    <dgm:pt modelId="{739D3CA5-AE0B-417F-9004-C798EC047F4F}" type="pres">
      <dgm:prSet presAssocID="{FEFE2AD4-3B80-40BD-9C82-54913AD7D336}" presName="negativeSpace" presStyleCnt="0"/>
      <dgm:spPr/>
    </dgm:pt>
    <dgm:pt modelId="{D4B6EFC0-96FF-4F0F-AD68-B22DAD2B5266}" type="pres">
      <dgm:prSet presAssocID="{FEFE2AD4-3B80-40BD-9C82-54913AD7D336}" presName="childText" presStyleLbl="conFgAcc1" presStyleIdx="2" presStyleCnt="3">
        <dgm:presLayoutVars>
          <dgm:bulletEnabled val="1"/>
        </dgm:presLayoutVars>
      </dgm:prSet>
      <dgm:spPr/>
    </dgm:pt>
  </dgm:ptLst>
  <dgm:cxnLst>
    <dgm:cxn modelId="{8F0BEC0C-D2A8-40FA-BAC8-5035FAD4BE08}" type="presOf" srcId="{CDC0F6A4-2A48-4AE7-90E4-B1C4B6B19BE1}" destId="{0E72392B-0B0E-45CF-9505-C4B52E397828}" srcOrd="0" destOrd="0" presId="urn:microsoft.com/office/officeart/2005/8/layout/list1"/>
    <dgm:cxn modelId="{9835BB0F-EE12-41DD-A765-82BBFDEFCE29}" srcId="{71E98C4A-7016-46A8-9DFC-9C333F217D75}" destId="{C0FB410E-E652-4475-A7C0-3E876EDA8BC6}" srcOrd="0" destOrd="0" parTransId="{779F9D85-6605-4DAB-BFC0-5676C24D4108}" sibTransId="{E8383C69-723C-4AAE-B348-4F60A0A19620}"/>
    <dgm:cxn modelId="{8593B518-B474-4981-A1C3-89A62727BEA3}" srcId="{71E98C4A-7016-46A8-9DFC-9C333F217D75}" destId="{CDC0F6A4-2A48-4AE7-90E4-B1C4B6B19BE1}" srcOrd="1" destOrd="0" parTransId="{036DDD24-5F62-441B-80D2-4E449584CA33}" sibTransId="{2FDAD743-75EE-4771-BBE3-13BF388A0E38}"/>
    <dgm:cxn modelId="{FC7FD12E-CA04-4BD7-A434-692C4BFFEDBB}" srcId="{71E98C4A-7016-46A8-9DFC-9C333F217D75}" destId="{FEFE2AD4-3B80-40BD-9C82-54913AD7D336}" srcOrd="2" destOrd="0" parTransId="{F32F39D4-6759-4BC7-82F3-A690B3528A94}" sibTransId="{21E1FFA3-CAFB-4A68-982E-1DE8FF97CE1A}"/>
    <dgm:cxn modelId="{5FF1C33E-C875-4866-8A69-11C56042BF94}" type="presOf" srcId="{71E98C4A-7016-46A8-9DFC-9C333F217D75}" destId="{33D9A924-C8DA-442C-A96D-7D780809D283}" srcOrd="0" destOrd="0" presId="urn:microsoft.com/office/officeart/2005/8/layout/list1"/>
    <dgm:cxn modelId="{41820373-6C96-4B12-93B3-436BFA13A2C6}" type="presOf" srcId="{FEFE2AD4-3B80-40BD-9C82-54913AD7D336}" destId="{E6185558-FB77-482C-8452-1329ACAD2331}" srcOrd="0" destOrd="0" presId="urn:microsoft.com/office/officeart/2005/8/layout/list1"/>
    <dgm:cxn modelId="{7C7B8E78-FF5E-4F88-885A-F3461F3EA651}" type="presOf" srcId="{C0FB410E-E652-4475-A7C0-3E876EDA8BC6}" destId="{1976B8F9-A96D-4A3C-848D-482A3008276C}" srcOrd="0" destOrd="0" presId="urn:microsoft.com/office/officeart/2005/8/layout/list1"/>
    <dgm:cxn modelId="{865A9E90-7736-436D-B2D6-C54331C8F48F}" type="presOf" srcId="{FEFE2AD4-3B80-40BD-9C82-54913AD7D336}" destId="{7353FEF4-EB54-4027-B3F5-5697342AF65F}" srcOrd="1" destOrd="0" presId="urn:microsoft.com/office/officeart/2005/8/layout/list1"/>
    <dgm:cxn modelId="{DACBDFF1-A12F-4D95-BCE7-2861EC6B2BB9}" type="presOf" srcId="{C0FB410E-E652-4475-A7C0-3E876EDA8BC6}" destId="{AE99D2CE-53F8-4667-8D18-5628155E2B07}" srcOrd="1" destOrd="0" presId="urn:microsoft.com/office/officeart/2005/8/layout/list1"/>
    <dgm:cxn modelId="{1F14C7F6-45C4-4A6E-8BD6-99BB7320EAC2}" type="presOf" srcId="{CDC0F6A4-2A48-4AE7-90E4-B1C4B6B19BE1}" destId="{50593B1B-F408-4CC4-A387-3D9AF63D426D}" srcOrd="1" destOrd="0" presId="urn:microsoft.com/office/officeart/2005/8/layout/list1"/>
    <dgm:cxn modelId="{41C51958-F5C9-4EE1-8EEE-28F186F4BAAD}" type="presParOf" srcId="{33D9A924-C8DA-442C-A96D-7D780809D283}" destId="{1590DDFC-FAFF-4238-80CA-3EB97BCB5470}" srcOrd="0" destOrd="0" presId="urn:microsoft.com/office/officeart/2005/8/layout/list1"/>
    <dgm:cxn modelId="{9FBC2FA9-B57A-4E0C-B6FC-4F3B3232355E}" type="presParOf" srcId="{1590DDFC-FAFF-4238-80CA-3EB97BCB5470}" destId="{1976B8F9-A96D-4A3C-848D-482A3008276C}" srcOrd="0" destOrd="0" presId="urn:microsoft.com/office/officeart/2005/8/layout/list1"/>
    <dgm:cxn modelId="{D9393F4E-BFB7-4FE1-8246-261B4C605F76}" type="presParOf" srcId="{1590DDFC-FAFF-4238-80CA-3EB97BCB5470}" destId="{AE99D2CE-53F8-4667-8D18-5628155E2B07}" srcOrd="1" destOrd="0" presId="urn:microsoft.com/office/officeart/2005/8/layout/list1"/>
    <dgm:cxn modelId="{93602124-AD89-4C90-A319-763CF6640C7B}" type="presParOf" srcId="{33D9A924-C8DA-442C-A96D-7D780809D283}" destId="{F52A91C6-B559-4651-899B-5A0267C11424}" srcOrd="1" destOrd="0" presId="urn:microsoft.com/office/officeart/2005/8/layout/list1"/>
    <dgm:cxn modelId="{2183CE7F-12A8-4EA5-A896-FA2EA46BA072}" type="presParOf" srcId="{33D9A924-C8DA-442C-A96D-7D780809D283}" destId="{3F17D9FC-8EC8-4515-85DD-8D4008ECC7F6}" srcOrd="2" destOrd="0" presId="urn:microsoft.com/office/officeart/2005/8/layout/list1"/>
    <dgm:cxn modelId="{3256FCFC-6B4E-4FF3-8E99-220038DCD7C9}" type="presParOf" srcId="{33D9A924-C8DA-442C-A96D-7D780809D283}" destId="{DD1BDF90-328B-4D3C-ADA7-0D2528B295AE}" srcOrd="3" destOrd="0" presId="urn:microsoft.com/office/officeart/2005/8/layout/list1"/>
    <dgm:cxn modelId="{6163A0E5-3FB0-4A4B-B5CE-ED8C0861972D}" type="presParOf" srcId="{33D9A924-C8DA-442C-A96D-7D780809D283}" destId="{4D2D3B15-754B-4996-9A8A-7E7A998E3D76}" srcOrd="4" destOrd="0" presId="urn:microsoft.com/office/officeart/2005/8/layout/list1"/>
    <dgm:cxn modelId="{A58A8575-859B-47CD-BC3A-118EEC3B5762}" type="presParOf" srcId="{4D2D3B15-754B-4996-9A8A-7E7A998E3D76}" destId="{0E72392B-0B0E-45CF-9505-C4B52E397828}" srcOrd="0" destOrd="0" presId="urn:microsoft.com/office/officeart/2005/8/layout/list1"/>
    <dgm:cxn modelId="{810E6DB3-0A37-42A5-AA9A-9D92F9DC716A}" type="presParOf" srcId="{4D2D3B15-754B-4996-9A8A-7E7A998E3D76}" destId="{50593B1B-F408-4CC4-A387-3D9AF63D426D}" srcOrd="1" destOrd="0" presId="urn:microsoft.com/office/officeart/2005/8/layout/list1"/>
    <dgm:cxn modelId="{5427F287-663E-4E91-AC06-E8AAEA1D9DFA}" type="presParOf" srcId="{33D9A924-C8DA-442C-A96D-7D780809D283}" destId="{FBEE2A33-C97C-4E50-AC60-CFE1D4F269E3}" srcOrd="5" destOrd="0" presId="urn:microsoft.com/office/officeart/2005/8/layout/list1"/>
    <dgm:cxn modelId="{282ECDD7-9630-4769-BC49-7C747D6076BA}" type="presParOf" srcId="{33D9A924-C8DA-442C-A96D-7D780809D283}" destId="{A6C298E1-FCA3-4FD1-B8E8-141E5368F353}" srcOrd="6" destOrd="0" presId="urn:microsoft.com/office/officeart/2005/8/layout/list1"/>
    <dgm:cxn modelId="{C75140FD-9C06-464E-B561-49870C1A664C}" type="presParOf" srcId="{33D9A924-C8DA-442C-A96D-7D780809D283}" destId="{6E73D066-EE00-435A-94D8-6C7FDAC1D254}" srcOrd="7" destOrd="0" presId="urn:microsoft.com/office/officeart/2005/8/layout/list1"/>
    <dgm:cxn modelId="{4394314C-81AB-4A01-9F3B-32495E38B2E0}" type="presParOf" srcId="{33D9A924-C8DA-442C-A96D-7D780809D283}" destId="{170FD443-40BA-4111-A366-AEEA825F6809}" srcOrd="8" destOrd="0" presId="urn:microsoft.com/office/officeart/2005/8/layout/list1"/>
    <dgm:cxn modelId="{2FD59397-BCD4-42AD-AC24-79C2E39E3D04}" type="presParOf" srcId="{170FD443-40BA-4111-A366-AEEA825F6809}" destId="{E6185558-FB77-482C-8452-1329ACAD2331}" srcOrd="0" destOrd="0" presId="urn:microsoft.com/office/officeart/2005/8/layout/list1"/>
    <dgm:cxn modelId="{154E27C4-09F3-466C-9979-3F7F83D4C52E}" type="presParOf" srcId="{170FD443-40BA-4111-A366-AEEA825F6809}" destId="{7353FEF4-EB54-4027-B3F5-5697342AF65F}" srcOrd="1" destOrd="0" presId="urn:microsoft.com/office/officeart/2005/8/layout/list1"/>
    <dgm:cxn modelId="{B2E9E0E1-7625-426A-BD3E-D9CF916285DF}" type="presParOf" srcId="{33D9A924-C8DA-442C-A96D-7D780809D283}" destId="{739D3CA5-AE0B-417F-9004-C798EC047F4F}" srcOrd="9" destOrd="0" presId="urn:microsoft.com/office/officeart/2005/8/layout/list1"/>
    <dgm:cxn modelId="{8753F939-419F-4305-8A6D-2BACC5D398E4}" type="presParOf" srcId="{33D9A924-C8DA-442C-A96D-7D780809D283}" destId="{D4B6EFC0-96FF-4F0F-AD68-B22DAD2B5266}" srcOrd="10" destOrd="0" presId="urn:microsoft.com/office/officeart/2005/8/layout/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3020961A-EF7A-40D3-9F40-2CDD8BFA0C79}" type="doc">
      <dgm:prSet loTypeId="urn:microsoft.com/office/officeart/2005/8/layout/list1" loCatId="list" qsTypeId="urn:microsoft.com/office/officeart/2005/8/quickstyle/simple4" qsCatId="simple" csTypeId="urn:microsoft.com/office/officeart/2005/8/colors/colorful5" csCatId="colorful"/>
      <dgm:spPr/>
      <dgm:t>
        <a:bodyPr/>
        <a:lstStyle/>
        <a:p>
          <a:endParaRPr lang="en-US"/>
        </a:p>
      </dgm:t>
    </dgm:pt>
    <dgm:pt modelId="{05172B12-9BCC-4752-86A1-3B50826A2EC2}">
      <dgm:prSet/>
      <dgm:spPr/>
      <dgm:t>
        <a:bodyPr/>
        <a:lstStyle/>
        <a:p>
          <a:r>
            <a:rPr lang="en-US"/>
            <a:t>Get-Variable</a:t>
          </a:r>
        </a:p>
      </dgm:t>
    </dgm:pt>
    <dgm:pt modelId="{FC4F0FFC-6651-4148-9B73-3AD94CEB7F13}" type="parTrans" cxnId="{8BAE153D-F928-4CA6-A075-BD9C30CE383B}">
      <dgm:prSet/>
      <dgm:spPr/>
      <dgm:t>
        <a:bodyPr/>
        <a:lstStyle/>
        <a:p>
          <a:endParaRPr lang="en-US"/>
        </a:p>
      </dgm:t>
    </dgm:pt>
    <dgm:pt modelId="{F94B0A20-AFD1-46BA-9FB8-059CA4406E33}" type="sibTrans" cxnId="{8BAE153D-F928-4CA6-A075-BD9C30CE383B}">
      <dgm:prSet/>
      <dgm:spPr/>
      <dgm:t>
        <a:bodyPr/>
        <a:lstStyle/>
        <a:p>
          <a:endParaRPr lang="en-US"/>
        </a:p>
      </dgm:t>
    </dgm:pt>
    <dgm:pt modelId="{4E09A95F-D69F-46D1-AEE9-C1BE00452850}">
      <dgm:prSet/>
      <dgm:spPr/>
      <dgm:t>
        <a:bodyPr/>
        <a:lstStyle/>
        <a:p>
          <a:r>
            <a:rPr lang="en-US"/>
            <a:t>Clear-Variable</a:t>
          </a:r>
        </a:p>
      </dgm:t>
    </dgm:pt>
    <dgm:pt modelId="{B468AE7F-756F-47D4-BEA6-9BD79AD90352}" type="parTrans" cxnId="{5947FD7D-9E2F-43A2-93DA-FCDBCE5C64AB}">
      <dgm:prSet/>
      <dgm:spPr/>
      <dgm:t>
        <a:bodyPr/>
        <a:lstStyle/>
        <a:p>
          <a:endParaRPr lang="en-US"/>
        </a:p>
      </dgm:t>
    </dgm:pt>
    <dgm:pt modelId="{F22BBA49-E284-4B09-AE35-82F82D6017CB}" type="sibTrans" cxnId="{5947FD7D-9E2F-43A2-93DA-FCDBCE5C64AB}">
      <dgm:prSet/>
      <dgm:spPr/>
      <dgm:t>
        <a:bodyPr/>
        <a:lstStyle/>
        <a:p>
          <a:endParaRPr lang="en-US"/>
        </a:p>
      </dgm:t>
    </dgm:pt>
    <dgm:pt modelId="{54B30D40-11A1-4694-AA8B-192FF9962AF1}">
      <dgm:prSet/>
      <dgm:spPr/>
      <dgm:t>
        <a:bodyPr/>
        <a:lstStyle/>
        <a:p>
          <a:r>
            <a:rPr lang="en-US"/>
            <a:t>Get-ChildItem Env:</a:t>
          </a:r>
        </a:p>
      </dgm:t>
    </dgm:pt>
    <dgm:pt modelId="{31A41DF8-0372-4C6F-BDCF-28C5270F9FA7}" type="parTrans" cxnId="{911956EE-3FE5-4676-B221-C4125D70BC22}">
      <dgm:prSet/>
      <dgm:spPr/>
      <dgm:t>
        <a:bodyPr/>
        <a:lstStyle/>
        <a:p>
          <a:endParaRPr lang="en-US"/>
        </a:p>
      </dgm:t>
    </dgm:pt>
    <dgm:pt modelId="{3567B4DC-B77D-4846-B592-4F0F1CD9AFA6}" type="sibTrans" cxnId="{911956EE-3FE5-4676-B221-C4125D70BC22}">
      <dgm:prSet/>
      <dgm:spPr/>
      <dgm:t>
        <a:bodyPr/>
        <a:lstStyle/>
        <a:p>
          <a:endParaRPr lang="en-US"/>
        </a:p>
      </dgm:t>
    </dgm:pt>
    <dgm:pt modelId="{525DA36A-187B-4919-9071-E0977B62D510}" type="pres">
      <dgm:prSet presAssocID="{3020961A-EF7A-40D3-9F40-2CDD8BFA0C79}" presName="linear" presStyleCnt="0">
        <dgm:presLayoutVars>
          <dgm:dir/>
          <dgm:animLvl val="lvl"/>
          <dgm:resizeHandles val="exact"/>
        </dgm:presLayoutVars>
      </dgm:prSet>
      <dgm:spPr/>
    </dgm:pt>
    <dgm:pt modelId="{6D6B745B-0110-40F9-BF58-CB4D1982D445}" type="pres">
      <dgm:prSet presAssocID="{05172B12-9BCC-4752-86A1-3B50826A2EC2}" presName="parentLin" presStyleCnt="0"/>
      <dgm:spPr/>
    </dgm:pt>
    <dgm:pt modelId="{17564021-40D9-434E-9F92-7895C1601E42}" type="pres">
      <dgm:prSet presAssocID="{05172B12-9BCC-4752-86A1-3B50826A2EC2}" presName="parentLeftMargin" presStyleLbl="node1" presStyleIdx="0" presStyleCnt="3"/>
      <dgm:spPr/>
    </dgm:pt>
    <dgm:pt modelId="{E8254EB8-DDDD-4686-9BAB-D5546DCA30DC}" type="pres">
      <dgm:prSet presAssocID="{05172B12-9BCC-4752-86A1-3B50826A2EC2}" presName="parentText" presStyleLbl="node1" presStyleIdx="0" presStyleCnt="3">
        <dgm:presLayoutVars>
          <dgm:chMax val="0"/>
          <dgm:bulletEnabled val="1"/>
        </dgm:presLayoutVars>
      </dgm:prSet>
      <dgm:spPr/>
    </dgm:pt>
    <dgm:pt modelId="{55DAB8DA-53BA-4D34-ACA3-C434B5A7C97D}" type="pres">
      <dgm:prSet presAssocID="{05172B12-9BCC-4752-86A1-3B50826A2EC2}" presName="negativeSpace" presStyleCnt="0"/>
      <dgm:spPr/>
    </dgm:pt>
    <dgm:pt modelId="{26823D16-BEFB-40F1-9086-714104B12EA3}" type="pres">
      <dgm:prSet presAssocID="{05172B12-9BCC-4752-86A1-3B50826A2EC2}" presName="childText" presStyleLbl="conFgAcc1" presStyleIdx="0" presStyleCnt="3">
        <dgm:presLayoutVars>
          <dgm:bulletEnabled val="1"/>
        </dgm:presLayoutVars>
      </dgm:prSet>
      <dgm:spPr/>
    </dgm:pt>
    <dgm:pt modelId="{94646056-51C4-4DF9-99F5-DAEE27C07E23}" type="pres">
      <dgm:prSet presAssocID="{F94B0A20-AFD1-46BA-9FB8-059CA4406E33}" presName="spaceBetweenRectangles" presStyleCnt="0"/>
      <dgm:spPr/>
    </dgm:pt>
    <dgm:pt modelId="{D17B3344-AFB2-438D-9176-CAC4DA8435D3}" type="pres">
      <dgm:prSet presAssocID="{4E09A95F-D69F-46D1-AEE9-C1BE00452850}" presName="parentLin" presStyleCnt="0"/>
      <dgm:spPr/>
    </dgm:pt>
    <dgm:pt modelId="{DA3B1D44-5505-48F6-8920-8727521FE14E}" type="pres">
      <dgm:prSet presAssocID="{4E09A95F-D69F-46D1-AEE9-C1BE00452850}" presName="parentLeftMargin" presStyleLbl="node1" presStyleIdx="0" presStyleCnt="3"/>
      <dgm:spPr/>
    </dgm:pt>
    <dgm:pt modelId="{7500DB13-3023-4AE2-814B-C353AE9669CC}" type="pres">
      <dgm:prSet presAssocID="{4E09A95F-D69F-46D1-AEE9-C1BE00452850}" presName="parentText" presStyleLbl="node1" presStyleIdx="1" presStyleCnt="3">
        <dgm:presLayoutVars>
          <dgm:chMax val="0"/>
          <dgm:bulletEnabled val="1"/>
        </dgm:presLayoutVars>
      </dgm:prSet>
      <dgm:spPr/>
    </dgm:pt>
    <dgm:pt modelId="{CFB9A9EE-E7B7-4B5D-AE62-78B7275373FF}" type="pres">
      <dgm:prSet presAssocID="{4E09A95F-D69F-46D1-AEE9-C1BE00452850}" presName="negativeSpace" presStyleCnt="0"/>
      <dgm:spPr/>
    </dgm:pt>
    <dgm:pt modelId="{35508720-8AEB-4E29-BCB0-D76B463A0CEE}" type="pres">
      <dgm:prSet presAssocID="{4E09A95F-D69F-46D1-AEE9-C1BE00452850}" presName="childText" presStyleLbl="conFgAcc1" presStyleIdx="1" presStyleCnt="3">
        <dgm:presLayoutVars>
          <dgm:bulletEnabled val="1"/>
        </dgm:presLayoutVars>
      </dgm:prSet>
      <dgm:spPr/>
    </dgm:pt>
    <dgm:pt modelId="{E811397D-7056-437C-AE02-44D150B558A1}" type="pres">
      <dgm:prSet presAssocID="{F22BBA49-E284-4B09-AE35-82F82D6017CB}" presName="spaceBetweenRectangles" presStyleCnt="0"/>
      <dgm:spPr/>
    </dgm:pt>
    <dgm:pt modelId="{63B73A27-30B2-496E-922F-62D100485D20}" type="pres">
      <dgm:prSet presAssocID="{54B30D40-11A1-4694-AA8B-192FF9962AF1}" presName="parentLin" presStyleCnt="0"/>
      <dgm:spPr/>
    </dgm:pt>
    <dgm:pt modelId="{415C0FB5-A894-4284-A909-358B8210F625}" type="pres">
      <dgm:prSet presAssocID="{54B30D40-11A1-4694-AA8B-192FF9962AF1}" presName="parentLeftMargin" presStyleLbl="node1" presStyleIdx="1" presStyleCnt="3"/>
      <dgm:spPr/>
    </dgm:pt>
    <dgm:pt modelId="{03655F40-E425-4D6B-BAE4-21226D80A95A}" type="pres">
      <dgm:prSet presAssocID="{54B30D40-11A1-4694-AA8B-192FF9962AF1}" presName="parentText" presStyleLbl="node1" presStyleIdx="2" presStyleCnt="3">
        <dgm:presLayoutVars>
          <dgm:chMax val="0"/>
          <dgm:bulletEnabled val="1"/>
        </dgm:presLayoutVars>
      </dgm:prSet>
      <dgm:spPr/>
    </dgm:pt>
    <dgm:pt modelId="{88AD86F7-B09F-4E77-9078-E4553D20AD49}" type="pres">
      <dgm:prSet presAssocID="{54B30D40-11A1-4694-AA8B-192FF9962AF1}" presName="negativeSpace" presStyleCnt="0"/>
      <dgm:spPr/>
    </dgm:pt>
    <dgm:pt modelId="{E2ED4590-FD9C-4902-9C6B-347EC6399EFC}" type="pres">
      <dgm:prSet presAssocID="{54B30D40-11A1-4694-AA8B-192FF9962AF1}" presName="childText" presStyleLbl="conFgAcc1" presStyleIdx="2" presStyleCnt="3">
        <dgm:presLayoutVars>
          <dgm:bulletEnabled val="1"/>
        </dgm:presLayoutVars>
      </dgm:prSet>
      <dgm:spPr/>
    </dgm:pt>
  </dgm:ptLst>
  <dgm:cxnLst>
    <dgm:cxn modelId="{8BAE153D-F928-4CA6-A075-BD9C30CE383B}" srcId="{3020961A-EF7A-40D3-9F40-2CDD8BFA0C79}" destId="{05172B12-9BCC-4752-86A1-3B50826A2EC2}" srcOrd="0" destOrd="0" parTransId="{FC4F0FFC-6651-4148-9B73-3AD94CEB7F13}" sibTransId="{F94B0A20-AFD1-46BA-9FB8-059CA4406E33}"/>
    <dgm:cxn modelId="{5947FD7D-9E2F-43A2-93DA-FCDBCE5C64AB}" srcId="{3020961A-EF7A-40D3-9F40-2CDD8BFA0C79}" destId="{4E09A95F-D69F-46D1-AEE9-C1BE00452850}" srcOrd="1" destOrd="0" parTransId="{B468AE7F-756F-47D4-BEA6-9BD79AD90352}" sibTransId="{F22BBA49-E284-4B09-AE35-82F82D6017CB}"/>
    <dgm:cxn modelId="{1B9C6F8B-3DAF-4657-95DE-412E1EC4B142}" type="presOf" srcId="{05172B12-9BCC-4752-86A1-3B50826A2EC2}" destId="{E8254EB8-DDDD-4686-9BAB-D5546DCA30DC}" srcOrd="1" destOrd="0" presId="urn:microsoft.com/office/officeart/2005/8/layout/list1"/>
    <dgm:cxn modelId="{55B14CA5-64EE-4E63-887C-5901F9B321DD}" type="presOf" srcId="{4E09A95F-D69F-46D1-AEE9-C1BE00452850}" destId="{7500DB13-3023-4AE2-814B-C353AE9669CC}" srcOrd="1" destOrd="0" presId="urn:microsoft.com/office/officeart/2005/8/layout/list1"/>
    <dgm:cxn modelId="{012E46C7-4A29-432A-BD56-C5F3B1D67F6D}" type="presOf" srcId="{3020961A-EF7A-40D3-9F40-2CDD8BFA0C79}" destId="{525DA36A-187B-4919-9071-E0977B62D510}" srcOrd="0" destOrd="0" presId="urn:microsoft.com/office/officeart/2005/8/layout/list1"/>
    <dgm:cxn modelId="{EA1F64D8-725F-4953-B267-614ED375FA91}" type="presOf" srcId="{54B30D40-11A1-4694-AA8B-192FF9962AF1}" destId="{415C0FB5-A894-4284-A909-358B8210F625}" srcOrd="0" destOrd="0" presId="urn:microsoft.com/office/officeart/2005/8/layout/list1"/>
    <dgm:cxn modelId="{08714DD8-FBA6-477A-9F51-A676523B3A19}" type="presOf" srcId="{05172B12-9BCC-4752-86A1-3B50826A2EC2}" destId="{17564021-40D9-434E-9F92-7895C1601E42}" srcOrd="0" destOrd="0" presId="urn:microsoft.com/office/officeart/2005/8/layout/list1"/>
    <dgm:cxn modelId="{5F2C60E7-5E16-4879-B3A6-17BF97BB1C2F}" type="presOf" srcId="{4E09A95F-D69F-46D1-AEE9-C1BE00452850}" destId="{DA3B1D44-5505-48F6-8920-8727521FE14E}" srcOrd="0" destOrd="0" presId="urn:microsoft.com/office/officeart/2005/8/layout/list1"/>
    <dgm:cxn modelId="{911956EE-3FE5-4676-B221-C4125D70BC22}" srcId="{3020961A-EF7A-40D3-9F40-2CDD8BFA0C79}" destId="{54B30D40-11A1-4694-AA8B-192FF9962AF1}" srcOrd="2" destOrd="0" parTransId="{31A41DF8-0372-4C6F-BDCF-28C5270F9FA7}" sibTransId="{3567B4DC-B77D-4846-B592-4F0F1CD9AFA6}"/>
    <dgm:cxn modelId="{9705C5FB-C669-4032-9654-E9E01C4841CD}" type="presOf" srcId="{54B30D40-11A1-4694-AA8B-192FF9962AF1}" destId="{03655F40-E425-4D6B-BAE4-21226D80A95A}" srcOrd="1" destOrd="0" presId="urn:microsoft.com/office/officeart/2005/8/layout/list1"/>
    <dgm:cxn modelId="{2C090C03-D0D8-46DA-AEE7-02F2FEF01F0D}" type="presParOf" srcId="{525DA36A-187B-4919-9071-E0977B62D510}" destId="{6D6B745B-0110-40F9-BF58-CB4D1982D445}" srcOrd="0" destOrd="0" presId="urn:microsoft.com/office/officeart/2005/8/layout/list1"/>
    <dgm:cxn modelId="{9D99090A-3390-42B3-9209-844903364522}" type="presParOf" srcId="{6D6B745B-0110-40F9-BF58-CB4D1982D445}" destId="{17564021-40D9-434E-9F92-7895C1601E42}" srcOrd="0" destOrd="0" presId="urn:microsoft.com/office/officeart/2005/8/layout/list1"/>
    <dgm:cxn modelId="{7F463784-95B0-4048-BADF-737A7FB1C1AC}" type="presParOf" srcId="{6D6B745B-0110-40F9-BF58-CB4D1982D445}" destId="{E8254EB8-DDDD-4686-9BAB-D5546DCA30DC}" srcOrd="1" destOrd="0" presId="urn:microsoft.com/office/officeart/2005/8/layout/list1"/>
    <dgm:cxn modelId="{09A9D97A-EABE-4402-B939-43A3CBF4E141}" type="presParOf" srcId="{525DA36A-187B-4919-9071-E0977B62D510}" destId="{55DAB8DA-53BA-4D34-ACA3-C434B5A7C97D}" srcOrd="1" destOrd="0" presId="urn:microsoft.com/office/officeart/2005/8/layout/list1"/>
    <dgm:cxn modelId="{A3B33C51-C0B7-4F60-A562-23952E91CEA7}" type="presParOf" srcId="{525DA36A-187B-4919-9071-E0977B62D510}" destId="{26823D16-BEFB-40F1-9086-714104B12EA3}" srcOrd="2" destOrd="0" presId="urn:microsoft.com/office/officeart/2005/8/layout/list1"/>
    <dgm:cxn modelId="{BCE3C76A-58F1-4C69-95C2-A5CC01084E7A}" type="presParOf" srcId="{525DA36A-187B-4919-9071-E0977B62D510}" destId="{94646056-51C4-4DF9-99F5-DAEE27C07E23}" srcOrd="3" destOrd="0" presId="urn:microsoft.com/office/officeart/2005/8/layout/list1"/>
    <dgm:cxn modelId="{22EDAE59-4750-41B9-B0E4-1EF08099F83C}" type="presParOf" srcId="{525DA36A-187B-4919-9071-E0977B62D510}" destId="{D17B3344-AFB2-438D-9176-CAC4DA8435D3}" srcOrd="4" destOrd="0" presId="urn:microsoft.com/office/officeart/2005/8/layout/list1"/>
    <dgm:cxn modelId="{F84D4CF0-2207-4F9D-BE03-471EE116C653}" type="presParOf" srcId="{D17B3344-AFB2-438D-9176-CAC4DA8435D3}" destId="{DA3B1D44-5505-48F6-8920-8727521FE14E}" srcOrd="0" destOrd="0" presId="urn:microsoft.com/office/officeart/2005/8/layout/list1"/>
    <dgm:cxn modelId="{AA283A59-345F-415C-B28C-902B947751A3}" type="presParOf" srcId="{D17B3344-AFB2-438D-9176-CAC4DA8435D3}" destId="{7500DB13-3023-4AE2-814B-C353AE9669CC}" srcOrd="1" destOrd="0" presId="urn:microsoft.com/office/officeart/2005/8/layout/list1"/>
    <dgm:cxn modelId="{0C63E107-7DF7-4FF1-B9BF-81F96E65A409}" type="presParOf" srcId="{525DA36A-187B-4919-9071-E0977B62D510}" destId="{CFB9A9EE-E7B7-4B5D-AE62-78B7275373FF}" srcOrd="5" destOrd="0" presId="urn:microsoft.com/office/officeart/2005/8/layout/list1"/>
    <dgm:cxn modelId="{B0D100D0-22B5-4784-BBFE-A7AD4CDB0DEA}" type="presParOf" srcId="{525DA36A-187B-4919-9071-E0977B62D510}" destId="{35508720-8AEB-4E29-BCB0-D76B463A0CEE}" srcOrd="6" destOrd="0" presId="urn:microsoft.com/office/officeart/2005/8/layout/list1"/>
    <dgm:cxn modelId="{288D8B4C-D6CC-48F2-A20D-35EEDAA30ADE}" type="presParOf" srcId="{525DA36A-187B-4919-9071-E0977B62D510}" destId="{E811397D-7056-437C-AE02-44D150B558A1}" srcOrd="7" destOrd="0" presId="urn:microsoft.com/office/officeart/2005/8/layout/list1"/>
    <dgm:cxn modelId="{AC010547-235E-4A4A-A08C-EE17E9AFEFA4}" type="presParOf" srcId="{525DA36A-187B-4919-9071-E0977B62D510}" destId="{63B73A27-30B2-496E-922F-62D100485D20}" srcOrd="8" destOrd="0" presId="urn:microsoft.com/office/officeart/2005/8/layout/list1"/>
    <dgm:cxn modelId="{3903D397-541D-4375-B58F-6333E6E97199}" type="presParOf" srcId="{63B73A27-30B2-496E-922F-62D100485D20}" destId="{415C0FB5-A894-4284-A909-358B8210F625}" srcOrd="0" destOrd="0" presId="urn:microsoft.com/office/officeart/2005/8/layout/list1"/>
    <dgm:cxn modelId="{42803E2E-48C9-4FD2-BA26-8E159F8CEC82}" type="presParOf" srcId="{63B73A27-30B2-496E-922F-62D100485D20}" destId="{03655F40-E425-4D6B-BAE4-21226D80A95A}" srcOrd="1" destOrd="0" presId="urn:microsoft.com/office/officeart/2005/8/layout/list1"/>
    <dgm:cxn modelId="{FD98DCFA-EEB2-44C2-9411-6B54E06F6917}" type="presParOf" srcId="{525DA36A-187B-4919-9071-E0977B62D510}" destId="{88AD86F7-B09F-4E77-9078-E4553D20AD49}" srcOrd="9" destOrd="0" presId="urn:microsoft.com/office/officeart/2005/8/layout/list1"/>
    <dgm:cxn modelId="{91461152-526E-4DD4-B695-7FDE01385F52}" type="presParOf" srcId="{525DA36A-187B-4919-9071-E0977B62D510}" destId="{E2ED4590-FD9C-4902-9C6B-347EC6399EFC}"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8EB6CD36-11FD-4ECC-A0B7-12195D3B95A8}" type="doc">
      <dgm:prSet loTypeId="urn:microsoft.com/office/officeart/2005/8/layout/default" loCatId="list" qsTypeId="urn:microsoft.com/office/officeart/2005/8/quickstyle/simple1" qsCatId="simple" csTypeId="urn:microsoft.com/office/officeart/2005/8/colors/colorful5" csCatId="colorful"/>
      <dgm:spPr/>
      <dgm:t>
        <a:bodyPr/>
        <a:lstStyle/>
        <a:p>
          <a:endParaRPr lang="en-US"/>
        </a:p>
      </dgm:t>
    </dgm:pt>
    <dgm:pt modelId="{DA23A18F-A8BD-4A7C-A743-F068CC30377E}">
      <dgm:prSet/>
      <dgm:spPr/>
      <dgm:t>
        <a:bodyPr/>
        <a:lstStyle/>
        <a:p>
          <a:r>
            <a:rPr lang="en-US">
              <a:solidFill>
                <a:schemeClr val="bg1"/>
              </a:solidFill>
            </a:rPr>
            <a:t>Connects one command to another</a:t>
          </a:r>
        </a:p>
      </dgm:t>
    </dgm:pt>
    <dgm:pt modelId="{6B85B96F-CF3D-4CB1-A546-E1B63B6ED5A4}" type="parTrans" cxnId="{E9F707C0-57DF-4E61-A34A-E1099F797A69}">
      <dgm:prSet/>
      <dgm:spPr/>
      <dgm:t>
        <a:bodyPr/>
        <a:lstStyle/>
        <a:p>
          <a:endParaRPr lang="en-US">
            <a:solidFill>
              <a:schemeClr val="bg1"/>
            </a:solidFill>
          </a:endParaRPr>
        </a:p>
      </dgm:t>
    </dgm:pt>
    <dgm:pt modelId="{227F0EA9-3CD4-424F-BAB7-B417E7678FDB}" type="sibTrans" cxnId="{E9F707C0-57DF-4E61-A34A-E1099F797A69}">
      <dgm:prSet/>
      <dgm:spPr/>
      <dgm:t>
        <a:bodyPr/>
        <a:lstStyle/>
        <a:p>
          <a:endParaRPr lang="en-US">
            <a:solidFill>
              <a:schemeClr val="bg1"/>
            </a:solidFill>
          </a:endParaRPr>
        </a:p>
      </dgm:t>
    </dgm:pt>
    <dgm:pt modelId="{3B84E8D1-D6F9-42B1-AD55-BFC4FC0E5CF4}">
      <dgm:prSet/>
      <dgm:spPr/>
      <dgm:t>
        <a:bodyPr/>
        <a:lstStyle/>
        <a:p>
          <a:r>
            <a:rPr lang="en-US">
              <a:solidFill>
                <a:schemeClr val="bg1"/>
              </a:solidFill>
            </a:rPr>
            <a:t>Exporting CSV or XML</a:t>
          </a:r>
        </a:p>
      </dgm:t>
    </dgm:pt>
    <dgm:pt modelId="{AA9AD0B6-1665-4341-94A9-F9DF005FD127}" type="parTrans" cxnId="{3A04AFB6-793E-41F5-8548-15A499D73D7F}">
      <dgm:prSet/>
      <dgm:spPr/>
      <dgm:t>
        <a:bodyPr/>
        <a:lstStyle/>
        <a:p>
          <a:endParaRPr lang="en-US">
            <a:solidFill>
              <a:schemeClr val="bg1"/>
            </a:solidFill>
          </a:endParaRPr>
        </a:p>
      </dgm:t>
    </dgm:pt>
    <dgm:pt modelId="{2DDCDC50-D73C-457A-BF4E-338CEE491880}" type="sibTrans" cxnId="{3A04AFB6-793E-41F5-8548-15A499D73D7F}">
      <dgm:prSet/>
      <dgm:spPr/>
      <dgm:t>
        <a:bodyPr/>
        <a:lstStyle/>
        <a:p>
          <a:endParaRPr lang="en-US">
            <a:solidFill>
              <a:schemeClr val="bg1"/>
            </a:solidFill>
          </a:endParaRPr>
        </a:p>
      </dgm:t>
    </dgm:pt>
    <dgm:pt modelId="{C9652C79-A88E-4F35-8C08-F82BCE3C92C4}">
      <dgm:prSet/>
      <dgm:spPr/>
      <dgm:t>
        <a:bodyPr/>
        <a:lstStyle/>
        <a:p>
          <a:r>
            <a:rPr lang="en-US">
              <a:solidFill>
                <a:schemeClr val="bg1"/>
              </a:solidFill>
            </a:rPr>
            <a:t>Comparing Files</a:t>
          </a:r>
        </a:p>
      </dgm:t>
    </dgm:pt>
    <dgm:pt modelId="{4FF62895-1F39-4B9A-81EA-6290AB21DFB7}" type="parTrans" cxnId="{FD153391-B356-497F-A088-A3FABE6C9590}">
      <dgm:prSet/>
      <dgm:spPr/>
      <dgm:t>
        <a:bodyPr/>
        <a:lstStyle/>
        <a:p>
          <a:endParaRPr lang="en-US">
            <a:solidFill>
              <a:schemeClr val="bg1"/>
            </a:solidFill>
          </a:endParaRPr>
        </a:p>
      </dgm:t>
    </dgm:pt>
    <dgm:pt modelId="{F298EEDF-A26B-42A0-AAA2-ED71CA652ED7}" type="sibTrans" cxnId="{FD153391-B356-497F-A088-A3FABE6C9590}">
      <dgm:prSet/>
      <dgm:spPr/>
      <dgm:t>
        <a:bodyPr/>
        <a:lstStyle/>
        <a:p>
          <a:endParaRPr lang="en-US">
            <a:solidFill>
              <a:schemeClr val="bg1"/>
            </a:solidFill>
          </a:endParaRPr>
        </a:p>
      </dgm:t>
    </dgm:pt>
    <dgm:pt modelId="{E3CFB1D7-6708-47B8-B3AC-8DE147E5406E}">
      <dgm:prSet/>
      <dgm:spPr/>
      <dgm:t>
        <a:bodyPr/>
        <a:lstStyle/>
        <a:p>
          <a:r>
            <a:rPr lang="en-US">
              <a:solidFill>
                <a:schemeClr val="bg1"/>
              </a:solidFill>
            </a:rPr>
            <a:t>Out-file or Out-printer</a:t>
          </a:r>
        </a:p>
      </dgm:t>
    </dgm:pt>
    <dgm:pt modelId="{EE271DD6-B42B-4635-9936-237F922055DA}" type="parTrans" cxnId="{7054B987-7D54-4118-88E7-B6FAF2C8C25E}">
      <dgm:prSet/>
      <dgm:spPr/>
      <dgm:t>
        <a:bodyPr/>
        <a:lstStyle/>
        <a:p>
          <a:endParaRPr lang="en-US">
            <a:solidFill>
              <a:schemeClr val="bg1"/>
            </a:solidFill>
          </a:endParaRPr>
        </a:p>
      </dgm:t>
    </dgm:pt>
    <dgm:pt modelId="{511B599B-A69D-4412-8760-0CE7FBDB4F7E}" type="sibTrans" cxnId="{7054B987-7D54-4118-88E7-B6FAF2C8C25E}">
      <dgm:prSet/>
      <dgm:spPr/>
      <dgm:t>
        <a:bodyPr/>
        <a:lstStyle/>
        <a:p>
          <a:endParaRPr lang="en-US">
            <a:solidFill>
              <a:schemeClr val="bg1"/>
            </a:solidFill>
          </a:endParaRPr>
        </a:p>
      </dgm:t>
    </dgm:pt>
    <dgm:pt modelId="{834AA32C-C79E-4341-8B15-E7145DE22B5F}">
      <dgm:prSet/>
      <dgm:spPr/>
      <dgm:t>
        <a:bodyPr/>
        <a:lstStyle/>
        <a:p>
          <a:r>
            <a:rPr lang="en-US">
              <a:solidFill>
                <a:schemeClr val="bg1"/>
              </a:solidFill>
            </a:rPr>
            <a:t>Out-Gridview</a:t>
          </a:r>
        </a:p>
      </dgm:t>
    </dgm:pt>
    <dgm:pt modelId="{CB8A7A15-686A-4778-9338-D0FF83BF4424}" type="parTrans" cxnId="{C3E78D1C-ECD6-4D52-B40B-63FE244F9220}">
      <dgm:prSet/>
      <dgm:spPr/>
      <dgm:t>
        <a:bodyPr/>
        <a:lstStyle/>
        <a:p>
          <a:endParaRPr lang="en-US">
            <a:solidFill>
              <a:schemeClr val="bg1"/>
            </a:solidFill>
          </a:endParaRPr>
        </a:p>
      </dgm:t>
    </dgm:pt>
    <dgm:pt modelId="{2DCCE1E0-F8DC-48D8-92A8-1FC22CB60AAB}" type="sibTrans" cxnId="{C3E78D1C-ECD6-4D52-B40B-63FE244F9220}">
      <dgm:prSet/>
      <dgm:spPr/>
      <dgm:t>
        <a:bodyPr/>
        <a:lstStyle/>
        <a:p>
          <a:endParaRPr lang="en-US">
            <a:solidFill>
              <a:schemeClr val="bg1"/>
            </a:solidFill>
          </a:endParaRPr>
        </a:p>
      </dgm:t>
    </dgm:pt>
    <dgm:pt modelId="{B7773EA1-5BAC-4E5D-82AD-78996F07EC61}">
      <dgm:prSet/>
      <dgm:spPr/>
      <dgm:t>
        <a:bodyPr/>
        <a:lstStyle/>
        <a:p>
          <a:r>
            <a:rPr lang="en-US">
              <a:solidFill>
                <a:schemeClr val="bg1"/>
              </a:solidFill>
            </a:rPr>
            <a:t>Convertto-html</a:t>
          </a:r>
        </a:p>
      </dgm:t>
    </dgm:pt>
    <dgm:pt modelId="{798BFF35-3DAE-4BDE-AFE7-2E7B50DEA064}" type="parTrans" cxnId="{0685A101-96FD-428D-9FC8-2AB5206014B1}">
      <dgm:prSet/>
      <dgm:spPr/>
      <dgm:t>
        <a:bodyPr/>
        <a:lstStyle/>
        <a:p>
          <a:endParaRPr lang="en-US">
            <a:solidFill>
              <a:schemeClr val="bg1"/>
            </a:solidFill>
          </a:endParaRPr>
        </a:p>
      </dgm:t>
    </dgm:pt>
    <dgm:pt modelId="{B6490D47-C68E-4FDA-9543-AB437CC62189}" type="sibTrans" cxnId="{0685A101-96FD-428D-9FC8-2AB5206014B1}">
      <dgm:prSet/>
      <dgm:spPr/>
      <dgm:t>
        <a:bodyPr/>
        <a:lstStyle/>
        <a:p>
          <a:endParaRPr lang="en-US">
            <a:solidFill>
              <a:schemeClr val="bg1"/>
            </a:solidFill>
          </a:endParaRPr>
        </a:p>
      </dgm:t>
    </dgm:pt>
    <dgm:pt modelId="{E6D11E3E-5E9B-4DEA-AC75-A2698327693E}" type="pres">
      <dgm:prSet presAssocID="{8EB6CD36-11FD-4ECC-A0B7-12195D3B95A8}" presName="diagram" presStyleCnt="0">
        <dgm:presLayoutVars>
          <dgm:dir/>
          <dgm:resizeHandles val="exact"/>
        </dgm:presLayoutVars>
      </dgm:prSet>
      <dgm:spPr/>
    </dgm:pt>
    <dgm:pt modelId="{18A0215F-1577-4617-8DA3-E50CD43A9FD7}" type="pres">
      <dgm:prSet presAssocID="{DA23A18F-A8BD-4A7C-A743-F068CC30377E}" presName="node" presStyleLbl="node1" presStyleIdx="0" presStyleCnt="6">
        <dgm:presLayoutVars>
          <dgm:bulletEnabled val="1"/>
        </dgm:presLayoutVars>
      </dgm:prSet>
      <dgm:spPr/>
    </dgm:pt>
    <dgm:pt modelId="{31E36B99-EE3A-45DD-945F-4B347B3079B2}" type="pres">
      <dgm:prSet presAssocID="{227F0EA9-3CD4-424F-BAB7-B417E7678FDB}" presName="sibTrans" presStyleCnt="0"/>
      <dgm:spPr/>
    </dgm:pt>
    <dgm:pt modelId="{953C9171-F412-4F3D-8DBA-FF1735DFB333}" type="pres">
      <dgm:prSet presAssocID="{3B84E8D1-D6F9-42B1-AD55-BFC4FC0E5CF4}" presName="node" presStyleLbl="node1" presStyleIdx="1" presStyleCnt="6">
        <dgm:presLayoutVars>
          <dgm:bulletEnabled val="1"/>
        </dgm:presLayoutVars>
      </dgm:prSet>
      <dgm:spPr/>
    </dgm:pt>
    <dgm:pt modelId="{ED708708-3C90-4D99-BD60-96A1463E0B63}" type="pres">
      <dgm:prSet presAssocID="{2DDCDC50-D73C-457A-BF4E-338CEE491880}" presName="sibTrans" presStyleCnt="0"/>
      <dgm:spPr/>
    </dgm:pt>
    <dgm:pt modelId="{0ADE1767-3097-4477-9FCB-9866352E13C7}" type="pres">
      <dgm:prSet presAssocID="{C9652C79-A88E-4F35-8C08-F82BCE3C92C4}" presName="node" presStyleLbl="node1" presStyleIdx="2" presStyleCnt="6">
        <dgm:presLayoutVars>
          <dgm:bulletEnabled val="1"/>
        </dgm:presLayoutVars>
      </dgm:prSet>
      <dgm:spPr/>
    </dgm:pt>
    <dgm:pt modelId="{0ADC46C9-DE5C-4595-BD06-5F816109C95F}" type="pres">
      <dgm:prSet presAssocID="{F298EEDF-A26B-42A0-AAA2-ED71CA652ED7}" presName="sibTrans" presStyleCnt="0"/>
      <dgm:spPr/>
    </dgm:pt>
    <dgm:pt modelId="{75CE9E35-4806-4B76-B1A2-9308E04F1C44}" type="pres">
      <dgm:prSet presAssocID="{E3CFB1D7-6708-47B8-B3AC-8DE147E5406E}" presName="node" presStyleLbl="node1" presStyleIdx="3" presStyleCnt="6">
        <dgm:presLayoutVars>
          <dgm:bulletEnabled val="1"/>
        </dgm:presLayoutVars>
      </dgm:prSet>
      <dgm:spPr/>
    </dgm:pt>
    <dgm:pt modelId="{0A64A4EA-91BF-4A7A-B67D-24C102A8808C}" type="pres">
      <dgm:prSet presAssocID="{511B599B-A69D-4412-8760-0CE7FBDB4F7E}" presName="sibTrans" presStyleCnt="0"/>
      <dgm:spPr/>
    </dgm:pt>
    <dgm:pt modelId="{881F5818-C9F0-42DE-BC0D-D47B9FECB13D}" type="pres">
      <dgm:prSet presAssocID="{834AA32C-C79E-4341-8B15-E7145DE22B5F}" presName="node" presStyleLbl="node1" presStyleIdx="4" presStyleCnt="6">
        <dgm:presLayoutVars>
          <dgm:bulletEnabled val="1"/>
        </dgm:presLayoutVars>
      </dgm:prSet>
      <dgm:spPr/>
    </dgm:pt>
    <dgm:pt modelId="{13BE244F-BA5D-47C0-852F-CAB10A4D3EAA}" type="pres">
      <dgm:prSet presAssocID="{2DCCE1E0-F8DC-48D8-92A8-1FC22CB60AAB}" presName="sibTrans" presStyleCnt="0"/>
      <dgm:spPr/>
    </dgm:pt>
    <dgm:pt modelId="{C610F4D7-D7B7-455F-8CBB-57C0CE843448}" type="pres">
      <dgm:prSet presAssocID="{B7773EA1-5BAC-4E5D-82AD-78996F07EC61}" presName="node" presStyleLbl="node1" presStyleIdx="5" presStyleCnt="6">
        <dgm:presLayoutVars>
          <dgm:bulletEnabled val="1"/>
        </dgm:presLayoutVars>
      </dgm:prSet>
      <dgm:spPr/>
    </dgm:pt>
  </dgm:ptLst>
  <dgm:cxnLst>
    <dgm:cxn modelId="{0685A101-96FD-428D-9FC8-2AB5206014B1}" srcId="{8EB6CD36-11FD-4ECC-A0B7-12195D3B95A8}" destId="{B7773EA1-5BAC-4E5D-82AD-78996F07EC61}" srcOrd="5" destOrd="0" parTransId="{798BFF35-3DAE-4BDE-AFE7-2E7B50DEA064}" sibTransId="{B6490D47-C68E-4FDA-9543-AB437CC62189}"/>
    <dgm:cxn modelId="{ED97CC01-0420-4A87-AC46-902181D4B1B2}" type="presOf" srcId="{8EB6CD36-11FD-4ECC-A0B7-12195D3B95A8}" destId="{E6D11E3E-5E9B-4DEA-AC75-A2698327693E}" srcOrd="0" destOrd="0" presId="urn:microsoft.com/office/officeart/2005/8/layout/default"/>
    <dgm:cxn modelId="{C3E78D1C-ECD6-4D52-B40B-63FE244F9220}" srcId="{8EB6CD36-11FD-4ECC-A0B7-12195D3B95A8}" destId="{834AA32C-C79E-4341-8B15-E7145DE22B5F}" srcOrd="4" destOrd="0" parTransId="{CB8A7A15-686A-4778-9338-D0FF83BF4424}" sibTransId="{2DCCE1E0-F8DC-48D8-92A8-1FC22CB60AAB}"/>
    <dgm:cxn modelId="{1832CA5D-66C7-41D4-9B88-D8DBAD42EFEF}" type="presOf" srcId="{E3CFB1D7-6708-47B8-B3AC-8DE147E5406E}" destId="{75CE9E35-4806-4B76-B1A2-9308E04F1C44}" srcOrd="0" destOrd="0" presId="urn:microsoft.com/office/officeart/2005/8/layout/default"/>
    <dgm:cxn modelId="{B6E98D49-8F2B-48E2-8556-BEF7E92A324C}" type="presOf" srcId="{3B84E8D1-D6F9-42B1-AD55-BFC4FC0E5CF4}" destId="{953C9171-F412-4F3D-8DBA-FF1735DFB333}" srcOrd="0" destOrd="0" presId="urn:microsoft.com/office/officeart/2005/8/layout/default"/>
    <dgm:cxn modelId="{6BFB9574-C30E-408B-AE60-46DAB34701E6}" type="presOf" srcId="{C9652C79-A88E-4F35-8C08-F82BCE3C92C4}" destId="{0ADE1767-3097-4477-9FCB-9866352E13C7}" srcOrd="0" destOrd="0" presId="urn:microsoft.com/office/officeart/2005/8/layout/default"/>
    <dgm:cxn modelId="{323DC857-01AE-464F-86E3-07960ED24073}" type="presOf" srcId="{834AA32C-C79E-4341-8B15-E7145DE22B5F}" destId="{881F5818-C9F0-42DE-BC0D-D47B9FECB13D}" srcOrd="0" destOrd="0" presId="urn:microsoft.com/office/officeart/2005/8/layout/default"/>
    <dgm:cxn modelId="{7054B987-7D54-4118-88E7-B6FAF2C8C25E}" srcId="{8EB6CD36-11FD-4ECC-A0B7-12195D3B95A8}" destId="{E3CFB1D7-6708-47B8-B3AC-8DE147E5406E}" srcOrd="3" destOrd="0" parTransId="{EE271DD6-B42B-4635-9936-237F922055DA}" sibTransId="{511B599B-A69D-4412-8760-0CE7FBDB4F7E}"/>
    <dgm:cxn modelId="{FD153391-B356-497F-A088-A3FABE6C9590}" srcId="{8EB6CD36-11FD-4ECC-A0B7-12195D3B95A8}" destId="{C9652C79-A88E-4F35-8C08-F82BCE3C92C4}" srcOrd="2" destOrd="0" parTransId="{4FF62895-1F39-4B9A-81EA-6290AB21DFB7}" sibTransId="{F298EEDF-A26B-42A0-AAA2-ED71CA652ED7}"/>
    <dgm:cxn modelId="{3A04AFB6-793E-41F5-8548-15A499D73D7F}" srcId="{8EB6CD36-11FD-4ECC-A0B7-12195D3B95A8}" destId="{3B84E8D1-D6F9-42B1-AD55-BFC4FC0E5CF4}" srcOrd="1" destOrd="0" parTransId="{AA9AD0B6-1665-4341-94A9-F9DF005FD127}" sibTransId="{2DDCDC50-D73C-457A-BF4E-338CEE491880}"/>
    <dgm:cxn modelId="{E9F707C0-57DF-4E61-A34A-E1099F797A69}" srcId="{8EB6CD36-11FD-4ECC-A0B7-12195D3B95A8}" destId="{DA23A18F-A8BD-4A7C-A743-F068CC30377E}" srcOrd="0" destOrd="0" parTransId="{6B85B96F-CF3D-4CB1-A546-E1B63B6ED5A4}" sibTransId="{227F0EA9-3CD4-424F-BAB7-B417E7678FDB}"/>
    <dgm:cxn modelId="{E7D36EC2-58E5-4FAF-8A38-F377BF0D3D8D}" type="presOf" srcId="{DA23A18F-A8BD-4A7C-A743-F068CC30377E}" destId="{18A0215F-1577-4617-8DA3-E50CD43A9FD7}" srcOrd="0" destOrd="0" presId="urn:microsoft.com/office/officeart/2005/8/layout/default"/>
    <dgm:cxn modelId="{FB2824CC-CDF7-47FC-B5B7-14A1A0E4176B}" type="presOf" srcId="{B7773EA1-5BAC-4E5D-82AD-78996F07EC61}" destId="{C610F4D7-D7B7-455F-8CBB-57C0CE843448}" srcOrd="0" destOrd="0" presId="urn:microsoft.com/office/officeart/2005/8/layout/default"/>
    <dgm:cxn modelId="{41B96FF3-FD04-42A7-8115-B9D59E654561}" type="presParOf" srcId="{E6D11E3E-5E9B-4DEA-AC75-A2698327693E}" destId="{18A0215F-1577-4617-8DA3-E50CD43A9FD7}" srcOrd="0" destOrd="0" presId="urn:microsoft.com/office/officeart/2005/8/layout/default"/>
    <dgm:cxn modelId="{5C68D1EF-A05B-4A2D-9381-A986EB764B30}" type="presParOf" srcId="{E6D11E3E-5E9B-4DEA-AC75-A2698327693E}" destId="{31E36B99-EE3A-45DD-945F-4B347B3079B2}" srcOrd="1" destOrd="0" presId="urn:microsoft.com/office/officeart/2005/8/layout/default"/>
    <dgm:cxn modelId="{5A5C826A-F4AB-4B95-95B1-87096CEC3794}" type="presParOf" srcId="{E6D11E3E-5E9B-4DEA-AC75-A2698327693E}" destId="{953C9171-F412-4F3D-8DBA-FF1735DFB333}" srcOrd="2" destOrd="0" presId="urn:microsoft.com/office/officeart/2005/8/layout/default"/>
    <dgm:cxn modelId="{886E30CF-0924-481A-876C-73F1FC55FD96}" type="presParOf" srcId="{E6D11E3E-5E9B-4DEA-AC75-A2698327693E}" destId="{ED708708-3C90-4D99-BD60-96A1463E0B63}" srcOrd="3" destOrd="0" presId="urn:microsoft.com/office/officeart/2005/8/layout/default"/>
    <dgm:cxn modelId="{0B595537-DEA2-4985-9C07-C4315439418E}" type="presParOf" srcId="{E6D11E3E-5E9B-4DEA-AC75-A2698327693E}" destId="{0ADE1767-3097-4477-9FCB-9866352E13C7}" srcOrd="4" destOrd="0" presId="urn:microsoft.com/office/officeart/2005/8/layout/default"/>
    <dgm:cxn modelId="{546ACC62-D82C-491E-979B-090501FC609C}" type="presParOf" srcId="{E6D11E3E-5E9B-4DEA-AC75-A2698327693E}" destId="{0ADC46C9-DE5C-4595-BD06-5F816109C95F}" srcOrd="5" destOrd="0" presId="urn:microsoft.com/office/officeart/2005/8/layout/default"/>
    <dgm:cxn modelId="{5021FDD9-D697-4DE4-A572-542FC4B12C9B}" type="presParOf" srcId="{E6D11E3E-5E9B-4DEA-AC75-A2698327693E}" destId="{75CE9E35-4806-4B76-B1A2-9308E04F1C44}" srcOrd="6" destOrd="0" presId="urn:microsoft.com/office/officeart/2005/8/layout/default"/>
    <dgm:cxn modelId="{21959B48-810A-4F7B-9EB9-03E37CE7BC9C}" type="presParOf" srcId="{E6D11E3E-5E9B-4DEA-AC75-A2698327693E}" destId="{0A64A4EA-91BF-4A7A-B67D-24C102A8808C}" srcOrd="7" destOrd="0" presId="urn:microsoft.com/office/officeart/2005/8/layout/default"/>
    <dgm:cxn modelId="{2AC90F72-9429-4F90-AB35-78E72543984C}" type="presParOf" srcId="{E6D11E3E-5E9B-4DEA-AC75-A2698327693E}" destId="{881F5818-C9F0-42DE-BC0D-D47B9FECB13D}" srcOrd="8" destOrd="0" presId="urn:microsoft.com/office/officeart/2005/8/layout/default"/>
    <dgm:cxn modelId="{0D8F4CE8-F270-49FB-BCBD-F6B0EB7D56C7}" type="presParOf" srcId="{E6D11E3E-5E9B-4DEA-AC75-A2698327693E}" destId="{13BE244F-BA5D-47C0-852F-CAB10A4D3EAA}" srcOrd="9" destOrd="0" presId="urn:microsoft.com/office/officeart/2005/8/layout/default"/>
    <dgm:cxn modelId="{315F6344-25F7-40FC-A5C9-817F8ACCA8DA}" type="presParOf" srcId="{E6D11E3E-5E9B-4DEA-AC75-A2698327693E}" destId="{C610F4D7-D7B7-455F-8CBB-57C0CE843448}" srcOrd="10" destOrd="0" presId="urn:microsoft.com/office/officeart/2005/8/layout/defaul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5EC08BCF-1F8D-45A3-93BB-00C440153C8E}" type="doc">
      <dgm:prSet loTypeId="urn:microsoft.com/office/officeart/2005/8/layout/list1" loCatId="list" qsTypeId="urn:microsoft.com/office/officeart/2005/8/quickstyle/simple4" qsCatId="simple" csTypeId="urn:microsoft.com/office/officeart/2005/8/colors/colorful5" csCatId="colorful" phldr="1"/>
      <dgm:spPr/>
      <dgm:t>
        <a:bodyPr/>
        <a:lstStyle/>
        <a:p>
          <a:endParaRPr lang="en-US"/>
        </a:p>
      </dgm:t>
    </dgm:pt>
    <dgm:pt modelId="{0245E280-27F4-4338-A97B-AD0C469F5006}">
      <dgm:prSet phldrT="[Text]" custT="1"/>
      <dgm:spPr/>
      <dgm:t>
        <a:bodyPr/>
        <a:lstStyle/>
        <a:p>
          <a:r>
            <a:rPr lang="en-US" sz="2400" dirty="0">
              <a:solidFill>
                <a:schemeClr val="bg1"/>
              </a:solidFill>
            </a:rPr>
            <a:t>IF/Else</a:t>
          </a:r>
        </a:p>
      </dgm:t>
    </dgm:pt>
    <dgm:pt modelId="{B6EE4131-F508-4280-8739-EB830DE9579B}" type="parTrans" cxnId="{96DDA64A-2610-43F9-BA49-DEE2A5386F68}">
      <dgm:prSet/>
      <dgm:spPr/>
      <dgm:t>
        <a:bodyPr/>
        <a:lstStyle/>
        <a:p>
          <a:endParaRPr lang="en-US" sz="2400">
            <a:solidFill>
              <a:schemeClr val="bg1"/>
            </a:solidFill>
          </a:endParaRPr>
        </a:p>
      </dgm:t>
    </dgm:pt>
    <dgm:pt modelId="{77CFA076-DFED-44C9-83B1-B5BA6F035C41}" type="sibTrans" cxnId="{96DDA64A-2610-43F9-BA49-DEE2A5386F68}">
      <dgm:prSet/>
      <dgm:spPr/>
      <dgm:t>
        <a:bodyPr/>
        <a:lstStyle/>
        <a:p>
          <a:endParaRPr lang="en-US" sz="2400">
            <a:solidFill>
              <a:schemeClr val="bg1"/>
            </a:solidFill>
          </a:endParaRPr>
        </a:p>
      </dgm:t>
    </dgm:pt>
    <dgm:pt modelId="{E3CD0E79-F81D-460C-87C5-AC817BBB117B}">
      <dgm:prSet phldrT="[Text]" custT="1"/>
      <dgm:spPr/>
      <dgm:t>
        <a:bodyPr/>
        <a:lstStyle/>
        <a:p>
          <a:r>
            <a:rPr lang="en-US" sz="2400" dirty="0">
              <a:solidFill>
                <a:schemeClr val="bg1"/>
              </a:solidFill>
            </a:rPr>
            <a:t>Switch</a:t>
          </a:r>
        </a:p>
      </dgm:t>
    </dgm:pt>
    <dgm:pt modelId="{E2783D5D-C1B1-49B7-8F87-09011908A931}" type="parTrans" cxnId="{DDCBBB54-DD46-4D70-929F-BF919D63024F}">
      <dgm:prSet/>
      <dgm:spPr/>
      <dgm:t>
        <a:bodyPr/>
        <a:lstStyle/>
        <a:p>
          <a:endParaRPr lang="en-US" sz="2400">
            <a:solidFill>
              <a:schemeClr val="bg1"/>
            </a:solidFill>
          </a:endParaRPr>
        </a:p>
      </dgm:t>
    </dgm:pt>
    <dgm:pt modelId="{C9A30543-28F6-42C9-A3E2-CB37B6604EDC}" type="sibTrans" cxnId="{DDCBBB54-DD46-4D70-929F-BF919D63024F}">
      <dgm:prSet/>
      <dgm:spPr/>
      <dgm:t>
        <a:bodyPr/>
        <a:lstStyle/>
        <a:p>
          <a:endParaRPr lang="en-US" sz="2400">
            <a:solidFill>
              <a:schemeClr val="bg1"/>
            </a:solidFill>
          </a:endParaRPr>
        </a:p>
      </dgm:t>
    </dgm:pt>
    <dgm:pt modelId="{C8F5810F-F182-44F6-BA84-353C300842DD}">
      <dgm:prSet phldrT="[Text]" custT="1"/>
      <dgm:spPr/>
      <dgm:t>
        <a:bodyPr/>
        <a:lstStyle/>
        <a:p>
          <a:r>
            <a:rPr lang="en-US" sz="2400" dirty="0">
              <a:solidFill>
                <a:schemeClr val="bg1"/>
              </a:solidFill>
            </a:rPr>
            <a:t>To check multiple conditions</a:t>
          </a:r>
        </a:p>
      </dgm:t>
    </dgm:pt>
    <dgm:pt modelId="{22AD1795-0B7D-4B80-8CA9-41C2CCE96A1C}" type="parTrans" cxnId="{C2EA8C15-3559-4FEF-8E7E-7E5558B1AD40}">
      <dgm:prSet/>
      <dgm:spPr/>
      <dgm:t>
        <a:bodyPr/>
        <a:lstStyle/>
        <a:p>
          <a:endParaRPr lang="en-US" sz="2400">
            <a:solidFill>
              <a:schemeClr val="bg1"/>
            </a:solidFill>
          </a:endParaRPr>
        </a:p>
      </dgm:t>
    </dgm:pt>
    <dgm:pt modelId="{E7ED183B-5AAC-4006-8960-CDC173553E37}" type="sibTrans" cxnId="{C2EA8C15-3559-4FEF-8E7E-7E5558B1AD40}">
      <dgm:prSet/>
      <dgm:spPr/>
      <dgm:t>
        <a:bodyPr/>
        <a:lstStyle/>
        <a:p>
          <a:endParaRPr lang="en-US" sz="2400">
            <a:solidFill>
              <a:schemeClr val="bg1"/>
            </a:solidFill>
          </a:endParaRPr>
        </a:p>
      </dgm:t>
    </dgm:pt>
    <dgm:pt modelId="{E0E4609B-3291-45AE-9D16-234157548825}">
      <dgm:prSet phldrT="[Text]" custT="1"/>
      <dgm:spPr/>
      <dgm:t>
        <a:bodyPr/>
        <a:lstStyle/>
        <a:p>
          <a:r>
            <a:rPr lang="en-US" sz="2400" dirty="0">
              <a:solidFill>
                <a:schemeClr val="bg1"/>
              </a:solidFill>
            </a:rPr>
            <a:t>run code blocks if a specified conditional test evaluates to true</a:t>
          </a:r>
        </a:p>
      </dgm:t>
    </dgm:pt>
    <dgm:pt modelId="{0D8C4914-BACA-4037-B442-08165BE40899}" type="parTrans" cxnId="{C279031F-6349-4005-B39A-589A336B353E}">
      <dgm:prSet/>
      <dgm:spPr/>
      <dgm:t>
        <a:bodyPr/>
        <a:lstStyle/>
        <a:p>
          <a:endParaRPr lang="en-US" sz="2400">
            <a:solidFill>
              <a:schemeClr val="bg1"/>
            </a:solidFill>
          </a:endParaRPr>
        </a:p>
      </dgm:t>
    </dgm:pt>
    <dgm:pt modelId="{AB820BEB-06E0-47AF-8D0F-7B60835DF003}" type="sibTrans" cxnId="{C279031F-6349-4005-B39A-589A336B353E}">
      <dgm:prSet/>
      <dgm:spPr/>
      <dgm:t>
        <a:bodyPr/>
        <a:lstStyle/>
        <a:p>
          <a:endParaRPr lang="en-US" sz="2400">
            <a:solidFill>
              <a:schemeClr val="bg1"/>
            </a:solidFill>
          </a:endParaRPr>
        </a:p>
      </dgm:t>
    </dgm:pt>
    <dgm:pt modelId="{4C2553B8-EB09-447E-BF5E-DBC0DB59E270}">
      <dgm:prSet phldrT="[Text]" custT="1"/>
      <dgm:spPr/>
      <dgm:t>
        <a:bodyPr/>
        <a:lstStyle/>
        <a:p>
          <a:r>
            <a:rPr lang="en-US" sz="2400" dirty="0">
              <a:solidFill>
                <a:schemeClr val="bg1"/>
              </a:solidFill>
            </a:rPr>
            <a:t>if (&lt;test1&gt;) {&lt;statement list 1&gt;}</a:t>
          </a:r>
        </a:p>
      </dgm:t>
    </dgm:pt>
    <dgm:pt modelId="{203DB181-D43A-4370-9642-D3F4F3BD8DBB}" type="parTrans" cxnId="{3A102CAA-2AF5-4BA1-8D2F-90F2D3981170}">
      <dgm:prSet/>
      <dgm:spPr/>
      <dgm:t>
        <a:bodyPr/>
        <a:lstStyle/>
        <a:p>
          <a:endParaRPr lang="en-US" sz="2400">
            <a:solidFill>
              <a:schemeClr val="bg1"/>
            </a:solidFill>
          </a:endParaRPr>
        </a:p>
      </dgm:t>
    </dgm:pt>
    <dgm:pt modelId="{355F34C2-2CCD-46DE-909F-E8FA18372C5F}" type="sibTrans" cxnId="{3A102CAA-2AF5-4BA1-8D2F-90F2D3981170}">
      <dgm:prSet/>
      <dgm:spPr/>
      <dgm:t>
        <a:bodyPr/>
        <a:lstStyle/>
        <a:p>
          <a:endParaRPr lang="en-US" sz="2400">
            <a:solidFill>
              <a:schemeClr val="bg1"/>
            </a:solidFill>
          </a:endParaRPr>
        </a:p>
      </dgm:t>
    </dgm:pt>
    <dgm:pt modelId="{5CA04168-7C74-4DC8-96C7-C2AFDF6183BB}">
      <dgm:prSet custT="1"/>
      <dgm:spPr/>
      <dgm:t>
        <a:bodyPr/>
        <a:lstStyle/>
        <a:p>
          <a:r>
            <a:rPr lang="en-US" sz="2400" dirty="0">
              <a:solidFill>
                <a:schemeClr val="bg1"/>
              </a:solidFill>
            </a:rPr>
            <a:t>[elseif (&lt;test2&gt;) {&lt;statement list 2&gt;}]</a:t>
          </a:r>
        </a:p>
      </dgm:t>
    </dgm:pt>
    <dgm:pt modelId="{B8534CBA-BAD1-4AE9-8D45-C6235971E4EC}" type="parTrans" cxnId="{B5EC8288-12B2-4579-9AA9-A9C88797FF58}">
      <dgm:prSet/>
      <dgm:spPr/>
      <dgm:t>
        <a:bodyPr/>
        <a:lstStyle/>
        <a:p>
          <a:endParaRPr lang="en-US" sz="2400">
            <a:solidFill>
              <a:schemeClr val="bg1"/>
            </a:solidFill>
          </a:endParaRPr>
        </a:p>
      </dgm:t>
    </dgm:pt>
    <dgm:pt modelId="{3315D24E-BE9A-4D0F-9BD9-B459762CCDCD}" type="sibTrans" cxnId="{B5EC8288-12B2-4579-9AA9-A9C88797FF58}">
      <dgm:prSet/>
      <dgm:spPr/>
      <dgm:t>
        <a:bodyPr/>
        <a:lstStyle/>
        <a:p>
          <a:endParaRPr lang="en-US" sz="2400">
            <a:solidFill>
              <a:schemeClr val="bg1"/>
            </a:solidFill>
          </a:endParaRPr>
        </a:p>
      </dgm:t>
    </dgm:pt>
    <dgm:pt modelId="{8549264D-FE8C-4B84-82FB-207B48EB4A92}">
      <dgm:prSet custT="1"/>
      <dgm:spPr/>
      <dgm:t>
        <a:bodyPr/>
        <a:lstStyle/>
        <a:p>
          <a:r>
            <a:rPr lang="en-US" sz="2400" dirty="0">
              <a:solidFill>
                <a:schemeClr val="bg1"/>
              </a:solidFill>
            </a:rPr>
            <a:t>[else {&lt;statement list 3&gt;}]</a:t>
          </a:r>
        </a:p>
      </dgm:t>
    </dgm:pt>
    <dgm:pt modelId="{B9008311-9D94-493E-B954-E5F153F92100}" type="parTrans" cxnId="{E33F0C03-299B-4153-9CA7-E64CDD89E5D9}">
      <dgm:prSet/>
      <dgm:spPr/>
      <dgm:t>
        <a:bodyPr/>
        <a:lstStyle/>
        <a:p>
          <a:endParaRPr lang="en-US" sz="2400">
            <a:solidFill>
              <a:schemeClr val="bg1"/>
            </a:solidFill>
          </a:endParaRPr>
        </a:p>
      </dgm:t>
    </dgm:pt>
    <dgm:pt modelId="{C95E0ED1-BB4F-47EC-8790-D4139D1082D0}" type="sibTrans" cxnId="{E33F0C03-299B-4153-9CA7-E64CDD89E5D9}">
      <dgm:prSet/>
      <dgm:spPr/>
      <dgm:t>
        <a:bodyPr/>
        <a:lstStyle/>
        <a:p>
          <a:endParaRPr lang="en-US" sz="2400">
            <a:solidFill>
              <a:schemeClr val="bg1"/>
            </a:solidFill>
          </a:endParaRPr>
        </a:p>
      </dgm:t>
    </dgm:pt>
    <dgm:pt modelId="{06199BE4-C967-4603-A258-3E9230E3D38D}">
      <dgm:prSet phldrT="[Text]" custT="1"/>
      <dgm:spPr/>
      <dgm:t>
        <a:bodyPr/>
        <a:lstStyle/>
        <a:p>
          <a:r>
            <a:rPr lang="en-US" sz="2400" dirty="0">
              <a:solidFill>
                <a:schemeClr val="bg1"/>
              </a:solidFill>
            </a:rPr>
            <a:t>Switch (&lt;test-value&gt;)</a:t>
          </a:r>
        </a:p>
      </dgm:t>
    </dgm:pt>
    <dgm:pt modelId="{0BD107CB-5815-40BA-BEF1-B887A5C1028A}" type="parTrans" cxnId="{BE0D0A87-EA63-4FAA-ABCE-2D4D4F887A21}">
      <dgm:prSet/>
      <dgm:spPr/>
      <dgm:t>
        <a:bodyPr/>
        <a:lstStyle/>
        <a:p>
          <a:endParaRPr lang="en-US" sz="2400">
            <a:solidFill>
              <a:schemeClr val="bg1"/>
            </a:solidFill>
          </a:endParaRPr>
        </a:p>
      </dgm:t>
    </dgm:pt>
    <dgm:pt modelId="{EBE96DBC-222C-4E92-AD93-D34AD05DFE4E}" type="sibTrans" cxnId="{BE0D0A87-EA63-4FAA-ABCE-2D4D4F887A21}">
      <dgm:prSet/>
      <dgm:spPr/>
      <dgm:t>
        <a:bodyPr/>
        <a:lstStyle/>
        <a:p>
          <a:endParaRPr lang="en-US" sz="2400">
            <a:solidFill>
              <a:schemeClr val="bg1"/>
            </a:solidFill>
          </a:endParaRPr>
        </a:p>
      </dgm:t>
    </dgm:pt>
    <dgm:pt modelId="{165AB78C-F715-41FC-ADE1-84D8911F1125}">
      <dgm:prSet custT="1"/>
      <dgm:spPr/>
      <dgm:t>
        <a:bodyPr/>
        <a:lstStyle/>
        <a:p>
          <a:r>
            <a:rPr lang="en-US" sz="2400" dirty="0">
              <a:solidFill>
                <a:schemeClr val="bg1"/>
              </a:solidFill>
            </a:rPr>
            <a:t>{ &lt;condition&gt; {&lt;action&gt;}</a:t>
          </a:r>
        </a:p>
      </dgm:t>
    </dgm:pt>
    <dgm:pt modelId="{D045B43D-12DC-464C-A6A2-12EE8A8EE0BA}" type="parTrans" cxnId="{CEA6081C-DFC9-43A5-891C-A61154910FC2}">
      <dgm:prSet/>
      <dgm:spPr/>
      <dgm:t>
        <a:bodyPr/>
        <a:lstStyle/>
        <a:p>
          <a:endParaRPr lang="en-US" sz="2400">
            <a:solidFill>
              <a:schemeClr val="bg1"/>
            </a:solidFill>
          </a:endParaRPr>
        </a:p>
      </dgm:t>
    </dgm:pt>
    <dgm:pt modelId="{13CA44F5-7F16-4F04-9404-9676C6AACA8A}" type="sibTrans" cxnId="{CEA6081C-DFC9-43A5-891C-A61154910FC2}">
      <dgm:prSet/>
      <dgm:spPr/>
      <dgm:t>
        <a:bodyPr/>
        <a:lstStyle/>
        <a:p>
          <a:endParaRPr lang="en-US" sz="2400">
            <a:solidFill>
              <a:schemeClr val="bg1"/>
            </a:solidFill>
          </a:endParaRPr>
        </a:p>
      </dgm:t>
    </dgm:pt>
    <dgm:pt modelId="{EF48C8F3-CE02-4E2E-AC78-8AEB3D564E6C}">
      <dgm:prSet custT="1"/>
      <dgm:spPr/>
      <dgm:t>
        <a:bodyPr/>
        <a:lstStyle/>
        <a:p>
          <a:r>
            <a:rPr lang="en-US" sz="2400" dirty="0">
              <a:solidFill>
                <a:schemeClr val="bg1"/>
              </a:solidFill>
            </a:rPr>
            <a:t>&lt;condition&gt; {&lt;action&gt;}  }</a:t>
          </a:r>
        </a:p>
      </dgm:t>
    </dgm:pt>
    <dgm:pt modelId="{F047265E-77B3-429B-BBC7-7542B5EE40EC}" type="parTrans" cxnId="{E42810CF-CDA4-4CA8-994A-18A91254358F}">
      <dgm:prSet/>
      <dgm:spPr/>
      <dgm:t>
        <a:bodyPr/>
        <a:lstStyle/>
        <a:p>
          <a:endParaRPr lang="en-US" sz="2400">
            <a:solidFill>
              <a:schemeClr val="bg1"/>
            </a:solidFill>
          </a:endParaRPr>
        </a:p>
      </dgm:t>
    </dgm:pt>
    <dgm:pt modelId="{DBF2921E-B291-4683-B746-110A72A07377}" type="sibTrans" cxnId="{E42810CF-CDA4-4CA8-994A-18A91254358F}">
      <dgm:prSet/>
      <dgm:spPr/>
      <dgm:t>
        <a:bodyPr/>
        <a:lstStyle/>
        <a:p>
          <a:endParaRPr lang="en-US" sz="2400">
            <a:solidFill>
              <a:schemeClr val="bg1"/>
            </a:solidFill>
          </a:endParaRPr>
        </a:p>
      </dgm:t>
    </dgm:pt>
    <dgm:pt modelId="{81ED0CD1-7C2F-40C9-BEE2-1D4E2F9C1765}" type="pres">
      <dgm:prSet presAssocID="{5EC08BCF-1F8D-45A3-93BB-00C440153C8E}" presName="linear" presStyleCnt="0">
        <dgm:presLayoutVars>
          <dgm:dir/>
          <dgm:animLvl val="lvl"/>
          <dgm:resizeHandles val="exact"/>
        </dgm:presLayoutVars>
      </dgm:prSet>
      <dgm:spPr/>
    </dgm:pt>
    <dgm:pt modelId="{89C31B4C-727C-4443-8747-161A8E789D02}" type="pres">
      <dgm:prSet presAssocID="{0245E280-27F4-4338-A97B-AD0C469F5006}" presName="parentLin" presStyleCnt="0"/>
      <dgm:spPr/>
    </dgm:pt>
    <dgm:pt modelId="{502FB350-0DE2-4484-8363-79BF18B51B59}" type="pres">
      <dgm:prSet presAssocID="{0245E280-27F4-4338-A97B-AD0C469F5006}" presName="parentLeftMargin" presStyleLbl="node1" presStyleIdx="0" presStyleCnt="2"/>
      <dgm:spPr/>
    </dgm:pt>
    <dgm:pt modelId="{442F3822-C2BA-4B45-9AE3-54F4740DE487}" type="pres">
      <dgm:prSet presAssocID="{0245E280-27F4-4338-A97B-AD0C469F5006}" presName="parentText" presStyleLbl="node1" presStyleIdx="0" presStyleCnt="2">
        <dgm:presLayoutVars>
          <dgm:chMax val="0"/>
          <dgm:bulletEnabled val="1"/>
        </dgm:presLayoutVars>
      </dgm:prSet>
      <dgm:spPr/>
    </dgm:pt>
    <dgm:pt modelId="{E50F702E-251D-4C5D-99AD-D3DA3C6657AB}" type="pres">
      <dgm:prSet presAssocID="{0245E280-27F4-4338-A97B-AD0C469F5006}" presName="negativeSpace" presStyleCnt="0"/>
      <dgm:spPr/>
    </dgm:pt>
    <dgm:pt modelId="{CA0DB969-FBFE-4527-BA7E-94A957ED0EC6}" type="pres">
      <dgm:prSet presAssocID="{0245E280-27F4-4338-A97B-AD0C469F5006}" presName="childText" presStyleLbl="conFgAcc1" presStyleIdx="0" presStyleCnt="2">
        <dgm:presLayoutVars>
          <dgm:bulletEnabled val="1"/>
        </dgm:presLayoutVars>
      </dgm:prSet>
      <dgm:spPr/>
    </dgm:pt>
    <dgm:pt modelId="{CD5A25BC-1292-4A30-BCAA-481091416503}" type="pres">
      <dgm:prSet presAssocID="{77CFA076-DFED-44C9-83B1-B5BA6F035C41}" presName="spaceBetweenRectangles" presStyleCnt="0"/>
      <dgm:spPr/>
    </dgm:pt>
    <dgm:pt modelId="{000F728E-587B-4B83-A42B-B059D9C2009E}" type="pres">
      <dgm:prSet presAssocID="{E3CD0E79-F81D-460C-87C5-AC817BBB117B}" presName="parentLin" presStyleCnt="0"/>
      <dgm:spPr/>
    </dgm:pt>
    <dgm:pt modelId="{9959601C-42F2-4520-A22C-FDC69065990D}" type="pres">
      <dgm:prSet presAssocID="{E3CD0E79-F81D-460C-87C5-AC817BBB117B}" presName="parentLeftMargin" presStyleLbl="node1" presStyleIdx="0" presStyleCnt="2"/>
      <dgm:spPr/>
    </dgm:pt>
    <dgm:pt modelId="{777717D6-EF64-44FD-B1A7-2D44DC14829D}" type="pres">
      <dgm:prSet presAssocID="{E3CD0E79-F81D-460C-87C5-AC817BBB117B}" presName="parentText" presStyleLbl="node1" presStyleIdx="1" presStyleCnt="2">
        <dgm:presLayoutVars>
          <dgm:chMax val="0"/>
          <dgm:bulletEnabled val="1"/>
        </dgm:presLayoutVars>
      </dgm:prSet>
      <dgm:spPr/>
    </dgm:pt>
    <dgm:pt modelId="{D41B5019-B254-487D-A0F0-838B754A86E9}" type="pres">
      <dgm:prSet presAssocID="{E3CD0E79-F81D-460C-87C5-AC817BBB117B}" presName="negativeSpace" presStyleCnt="0"/>
      <dgm:spPr/>
    </dgm:pt>
    <dgm:pt modelId="{C5288BE5-0B14-4EE2-B710-6A2D27F7C620}" type="pres">
      <dgm:prSet presAssocID="{E3CD0E79-F81D-460C-87C5-AC817BBB117B}" presName="childText" presStyleLbl="conFgAcc1" presStyleIdx="1" presStyleCnt="2">
        <dgm:presLayoutVars>
          <dgm:bulletEnabled val="1"/>
        </dgm:presLayoutVars>
      </dgm:prSet>
      <dgm:spPr/>
    </dgm:pt>
  </dgm:ptLst>
  <dgm:cxnLst>
    <dgm:cxn modelId="{E33F0C03-299B-4153-9CA7-E64CDD89E5D9}" srcId="{4C2553B8-EB09-447E-BF5E-DBC0DB59E270}" destId="{8549264D-FE8C-4B84-82FB-207B48EB4A92}" srcOrd="1" destOrd="0" parTransId="{B9008311-9D94-493E-B954-E5F153F92100}" sibTransId="{C95E0ED1-BB4F-47EC-8790-D4139D1082D0}"/>
    <dgm:cxn modelId="{25EA0805-BE0E-4924-AF3E-D69E0C253F34}" type="presOf" srcId="{E3CD0E79-F81D-460C-87C5-AC817BBB117B}" destId="{9959601C-42F2-4520-A22C-FDC69065990D}" srcOrd="0" destOrd="0" presId="urn:microsoft.com/office/officeart/2005/8/layout/list1"/>
    <dgm:cxn modelId="{1AB86507-DA85-4C27-92A8-F65C19A20692}" type="presOf" srcId="{E3CD0E79-F81D-460C-87C5-AC817BBB117B}" destId="{777717D6-EF64-44FD-B1A7-2D44DC14829D}" srcOrd="1" destOrd="0" presId="urn:microsoft.com/office/officeart/2005/8/layout/list1"/>
    <dgm:cxn modelId="{C2EA8C15-3559-4FEF-8E7E-7E5558B1AD40}" srcId="{E3CD0E79-F81D-460C-87C5-AC817BBB117B}" destId="{C8F5810F-F182-44F6-BA84-353C300842DD}" srcOrd="0" destOrd="0" parTransId="{22AD1795-0B7D-4B80-8CA9-41C2CCE96A1C}" sibTransId="{E7ED183B-5AAC-4006-8960-CDC173553E37}"/>
    <dgm:cxn modelId="{CEA6081C-DFC9-43A5-891C-A61154910FC2}" srcId="{06199BE4-C967-4603-A258-3E9230E3D38D}" destId="{165AB78C-F715-41FC-ADE1-84D8911F1125}" srcOrd="0" destOrd="0" parTransId="{D045B43D-12DC-464C-A6A2-12EE8A8EE0BA}" sibTransId="{13CA44F5-7F16-4F04-9404-9676C6AACA8A}"/>
    <dgm:cxn modelId="{C279031F-6349-4005-B39A-589A336B353E}" srcId="{0245E280-27F4-4338-A97B-AD0C469F5006}" destId="{E0E4609B-3291-45AE-9D16-234157548825}" srcOrd="0" destOrd="0" parTransId="{0D8C4914-BACA-4037-B442-08165BE40899}" sibTransId="{AB820BEB-06E0-47AF-8D0F-7B60835DF003}"/>
    <dgm:cxn modelId="{CE478027-5692-413B-8917-1BF11A16B54E}" type="presOf" srcId="{E0E4609B-3291-45AE-9D16-234157548825}" destId="{CA0DB969-FBFE-4527-BA7E-94A957ED0EC6}" srcOrd="0" destOrd="0" presId="urn:microsoft.com/office/officeart/2005/8/layout/list1"/>
    <dgm:cxn modelId="{BAA30931-7FE3-47E8-8BCB-4686C034E234}" type="presOf" srcId="{EF48C8F3-CE02-4E2E-AC78-8AEB3D564E6C}" destId="{C5288BE5-0B14-4EE2-B710-6A2D27F7C620}" srcOrd="0" destOrd="3" presId="urn:microsoft.com/office/officeart/2005/8/layout/list1"/>
    <dgm:cxn modelId="{38CAEA5C-FBF6-4D05-ADF5-7CC6CEECF3D0}" type="presOf" srcId="{0245E280-27F4-4338-A97B-AD0C469F5006}" destId="{502FB350-0DE2-4484-8363-79BF18B51B59}" srcOrd="0" destOrd="0" presId="urn:microsoft.com/office/officeart/2005/8/layout/list1"/>
    <dgm:cxn modelId="{A8B64849-BCF0-4261-8158-DBA1DDCD1D7C}" type="presOf" srcId="{0245E280-27F4-4338-A97B-AD0C469F5006}" destId="{442F3822-C2BA-4B45-9AE3-54F4740DE487}" srcOrd="1" destOrd="0" presId="urn:microsoft.com/office/officeart/2005/8/layout/list1"/>
    <dgm:cxn modelId="{96DDA64A-2610-43F9-BA49-DEE2A5386F68}" srcId="{5EC08BCF-1F8D-45A3-93BB-00C440153C8E}" destId="{0245E280-27F4-4338-A97B-AD0C469F5006}" srcOrd="0" destOrd="0" parTransId="{B6EE4131-F508-4280-8739-EB830DE9579B}" sibTransId="{77CFA076-DFED-44C9-83B1-B5BA6F035C41}"/>
    <dgm:cxn modelId="{4668024D-FB82-4BD8-9107-23D9B0129E52}" type="presOf" srcId="{5CA04168-7C74-4DC8-96C7-C2AFDF6183BB}" destId="{CA0DB969-FBFE-4527-BA7E-94A957ED0EC6}" srcOrd="0" destOrd="2" presId="urn:microsoft.com/office/officeart/2005/8/layout/list1"/>
    <dgm:cxn modelId="{1F7C4F73-2CB0-4A26-96A8-66BB6B1653EC}" type="presOf" srcId="{06199BE4-C967-4603-A258-3E9230E3D38D}" destId="{C5288BE5-0B14-4EE2-B710-6A2D27F7C620}" srcOrd="0" destOrd="1" presId="urn:microsoft.com/office/officeart/2005/8/layout/list1"/>
    <dgm:cxn modelId="{DDCBBB54-DD46-4D70-929F-BF919D63024F}" srcId="{5EC08BCF-1F8D-45A3-93BB-00C440153C8E}" destId="{E3CD0E79-F81D-460C-87C5-AC817BBB117B}" srcOrd="1" destOrd="0" parTransId="{E2783D5D-C1B1-49B7-8F87-09011908A931}" sibTransId="{C9A30543-28F6-42C9-A3E2-CB37B6604EDC}"/>
    <dgm:cxn modelId="{BE0D0A87-EA63-4FAA-ABCE-2D4D4F887A21}" srcId="{E3CD0E79-F81D-460C-87C5-AC817BBB117B}" destId="{06199BE4-C967-4603-A258-3E9230E3D38D}" srcOrd="1" destOrd="0" parTransId="{0BD107CB-5815-40BA-BEF1-B887A5C1028A}" sibTransId="{EBE96DBC-222C-4E92-AD93-D34AD05DFE4E}"/>
    <dgm:cxn modelId="{B5EC8288-12B2-4579-9AA9-A9C88797FF58}" srcId="{4C2553B8-EB09-447E-BF5E-DBC0DB59E270}" destId="{5CA04168-7C74-4DC8-96C7-C2AFDF6183BB}" srcOrd="0" destOrd="0" parTransId="{B8534CBA-BAD1-4AE9-8D45-C6235971E4EC}" sibTransId="{3315D24E-BE9A-4D0F-9BD9-B459762CCDCD}"/>
    <dgm:cxn modelId="{1C5B56A4-4AF8-4AA8-9EDA-B752FD79F52C}" type="presOf" srcId="{C8F5810F-F182-44F6-BA84-353C300842DD}" destId="{C5288BE5-0B14-4EE2-B710-6A2D27F7C620}" srcOrd="0" destOrd="0" presId="urn:microsoft.com/office/officeart/2005/8/layout/list1"/>
    <dgm:cxn modelId="{3A102CAA-2AF5-4BA1-8D2F-90F2D3981170}" srcId="{0245E280-27F4-4338-A97B-AD0C469F5006}" destId="{4C2553B8-EB09-447E-BF5E-DBC0DB59E270}" srcOrd="1" destOrd="0" parTransId="{203DB181-D43A-4370-9642-D3F4F3BD8DBB}" sibTransId="{355F34C2-2CCD-46DE-909F-E8FA18372C5F}"/>
    <dgm:cxn modelId="{D78623CB-E03F-41EF-8727-4FF72AB124B0}" type="presOf" srcId="{8549264D-FE8C-4B84-82FB-207B48EB4A92}" destId="{CA0DB969-FBFE-4527-BA7E-94A957ED0EC6}" srcOrd="0" destOrd="3" presId="urn:microsoft.com/office/officeart/2005/8/layout/list1"/>
    <dgm:cxn modelId="{E42810CF-CDA4-4CA8-994A-18A91254358F}" srcId="{06199BE4-C967-4603-A258-3E9230E3D38D}" destId="{EF48C8F3-CE02-4E2E-AC78-8AEB3D564E6C}" srcOrd="1" destOrd="0" parTransId="{F047265E-77B3-429B-BBC7-7542B5EE40EC}" sibTransId="{DBF2921E-B291-4683-B746-110A72A07377}"/>
    <dgm:cxn modelId="{19341ED1-BA8B-43A7-B933-420B59DBD628}" type="presOf" srcId="{165AB78C-F715-41FC-ADE1-84D8911F1125}" destId="{C5288BE5-0B14-4EE2-B710-6A2D27F7C620}" srcOrd="0" destOrd="2" presId="urn:microsoft.com/office/officeart/2005/8/layout/list1"/>
    <dgm:cxn modelId="{FF1284D7-E3C3-4DEB-A8C2-DFC7593E362C}" type="presOf" srcId="{4C2553B8-EB09-447E-BF5E-DBC0DB59E270}" destId="{CA0DB969-FBFE-4527-BA7E-94A957ED0EC6}" srcOrd="0" destOrd="1" presId="urn:microsoft.com/office/officeart/2005/8/layout/list1"/>
    <dgm:cxn modelId="{2B7687F4-9304-4060-99C0-3CD5E04A3EC9}" type="presOf" srcId="{5EC08BCF-1F8D-45A3-93BB-00C440153C8E}" destId="{81ED0CD1-7C2F-40C9-BEE2-1D4E2F9C1765}" srcOrd="0" destOrd="0" presId="urn:microsoft.com/office/officeart/2005/8/layout/list1"/>
    <dgm:cxn modelId="{CD4F45E6-CDB6-44E5-8818-EBCA5860F6BE}" type="presParOf" srcId="{81ED0CD1-7C2F-40C9-BEE2-1D4E2F9C1765}" destId="{89C31B4C-727C-4443-8747-161A8E789D02}" srcOrd="0" destOrd="0" presId="urn:microsoft.com/office/officeart/2005/8/layout/list1"/>
    <dgm:cxn modelId="{883C52FD-F8D7-42B4-917E-4EE2DEA320CB}" type="presParOf" srcId="{89C31B4C-727C-4443-8747-161A8E789D02}" destId="{502FB350-0DE2-4484-8363-79BF18B51B59}" srcOrd="0" destOrd="0" presId="urn:microsoft.com/office/officeart/2005/8/layout/list1"/>
    <dgm:cxn modelId="{559679F1-0251-4389-B595-7A5837A4E480}" type="presParOf" srcId="{89C31B4C-727C-4443-8747-161A8E789D02}" destId="{442F3822-C2BA-4B45-9AE3-54F4740DE487}" srcOrd="1" destOrd="0" presId="urn:microsoft.com/office/officeart/2005/8/layout/list1"/>
    <dgm:cxn modelId="{E9E8A605-C50B-45E8-BA86-EDF092878758}" type="presParOf" srcId="{81ED0CD1-7C2F-40C9-BEE2-1D4E2F9C1765}" destId="{E50F702E-251D-4C5D-99AD-D3DA3C6657AB}" srcOrd="1" destOrd="0" presId="urn:microsoft.com/office/officeart/2005/8/layout/list1"/>
    <dgm:cxn modelId="{CA3EDBA5-F469-4363-A291-24B86B4E3772}" type="presParOf" srcId="{81ED0CD1-7C2F-40C9-BEE2-1D4E2F9C1765}" destId="{CA0DB969-FBFE-4527-BA7E-94A957ED0EC6}" srcOrd="2" destOrd="0" presId="urn:microsoft.com/office/officeart/2005/8/layout/list1"/>
    <dgm:cxn modelId="{65A5DAC6-FEA7-4F36-9837-377A1D045665}" type="presParOf" srcId="{81ED0CD1-7C2F-40C9-BEE2-1D4E2F9C1765}" destId="{CD5A25BC-1292-4A30-BCAA-481091416503}" srcOrd="3" destOrd="0" presId="urn:microsoft.com/office/officeart/2005/8/layout/list1"/>
    <dgm:cxn modelId="{7B48323C-6AEA-4418-997C-494DE60DC267}" type="presParOf" srcId="{81ED0CD1-7C2F-40C9-BEE2-1D4E2F9C1765}" destId="{000F728E-587B-4B83-A42B-B059D9C2009E}" srcOrd="4" destOrd="0" presId="urn:microsoft.com/office/officeart/2005/8/layout/list1"/>
    <dgm:cxn modelId="{CC2CDBFD-6BC5-41CD-A206-6A8144D417C0}" type="presParOf" srcId="{000F728E-587B-4B83-A42B-B059D9C2009E}" destId="{9959601C-42F2-4520-A22C-FDC69065990D}" srcOrd="0" destOrd="0" presId="urn:microsoft.com/office/officeart/2005/8/layout/list1"/>
    <dgm:cxn modelId="{A986E364-61B7-4EB4-A419-7661501E9038}" type="presParOf" srcId="{000F728E-587B-4B83-A42B-B059D9C2009E}" destId="{777717D6-EF64-44FD-B1A7-2D44DC14829D}" srcOrd="1" destOrd="0" presId="urn:microsoft.com/office/officeart/2005/8/layout/list1"/>
    <dgm:cxn modelId="{CEEA3881-A534-4515-A011-4B9C39FE221E}" type="presParOf" srcId="{81ED0CD1-7C2F-40C9-BEE2-1D4E2F9C1765}" destId="{D41B5019-B254-487D-A0F0-838B754A86E9}" srcOrd="5" destOrd="0" presId="urn:microsoft.com/office/officeart/2005/8/layout/list1"/>
    <dgm:cxn modelId="{F7BC42E3-A81C-48A3-BBFA-E4532F7FC55C}" type="presParOf" srcId="{81ED0CD1-7C2F-40C9-BEE2-1D4E2F9C1765}" destId="{C5288BE5-0B14-4EE2-B710-6A2D27F7C620}"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DE13D857-677A-49D4-A74E-3076ED88A426}" type="doc">
      <dgm:prSet loTypeId="urn:microsoft.com/office/officeart/2005/8/layout/vList5" loCatId="list" qsTypeId="urn:microsoft.com/office/officeart/2005/8/quickstyle/simple4" qsCatId="simple" csTypeId="urn:microsoft.com/office/officeart/2005/8/colors/colorful5" csCatId="colorful" phldr="1"/>
      <dgm:spPr/>
      <dgm:t>
        <a:bodyPr/>
        <a:lstStyle/>
        <a:p>
          <a:endParaRPr lang="en-US"/>
        </a:p>
      </dgm:t>
    </dgm:pt>
    <dgm:pt modelId="{0CB3B0AE-4B58-4CD8-B615-B7893783F58B}" type="pres">
      <dgm:prSet presAssocID="{DE13D857-677A-49D4-A74E-3076ED88A426}" presName="Name0" presStyleCnt="0">
        <dgm:presLayoutVars>
          <dgm:dir/>
          <dgm:animLvl val="lvl"/>
          <dgm:resizeHandles val="exact"/>
        </dgm:presLayoutVars>
      </dgm:prSet>
      <dgm:spPr/>
    </dgm:pt>
  </dgm:ptLst>
  <dgm:cxnLst>
    <dgm:cxn modelId="{D22614A4-C087-44BD-A8AB-5CD9CA4AB84A}" type="presOf" srcId="{DE13D857-677A-49D4-A74E-3076ED88A426}" destId="{0CB3B0AE-4B58-4CD8-B615-B7893783F58B}" srcOrd="0"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D13F286F-6D2E-4513-83C7-E352543EA3B8}" type="doc">
      <dgm:prSet loTypeId="urn:microsoft.com/office/officeart/2005/8/layout/list1" loCatId="list" qsTypeId="urn:microsoft.com/office/officeart/2005/8/quickstyle/simple4" qsCatId="simple" csTypeId="urn:microsoft.com/office/officeart/2005/8/colors/colorful5" csCatId="colorful" phldr="1"/>
      <dgm:spPr/>
      <dgm:t>
        <a:bodyPr/>
        <a:lstStyle/>
        <a:p>
          <a:endParaRPr lang="en-US"/>
        </a:p>
      </dgm:t>
    </dgm:pt>
    <dgm:pt modelId="{4EE25122-4B52-4138-966E-05B1A3328B57}">
      <dgm:prSet phldrT="[Text]" custT="1"/>
      <dgm:spPr/>
      <dgm:t>
        <a:bodyPr/>
        <a:lstStyle/>
        <a:p>
          <a:r>
            <a:rPr lang="en-US" sz="2400">
              <a:solidFill>
                <a:schemeClr val="bg1"/>
              </a:solidFill>
            </a:rPr>
            <a:t>Foreach</a:t>
          </a:r>
          <a:endParaRPr lang="en-US" sz="2400" dirty="0">
            <a:solidFill>
              <a:schemeClr val="bg1"/>
            </a:solidFill>
          </a:endParaRPr>
        </a:p>
      </dgm:t>
    </dgm:pt>
    <dgm:pt modelId="{EAD7203D-D169-452C-BFB8-4F49835D7080}" type="parTrans" cxnId="{83A4D994-DE41-4007-AD34-C61235EDEFC6}">
      <dgm:prSet/>
      <dgm:spPr/>
      <dgm:t>
        <a:bodyPr/>
        <a:lstStyle/>
        <a:p>
          <a:endParaRPr lang="en-US" sz="2400">
            <a:solidFill>
              <a:schemeClr val="bg1"/>
            </a:solidFill>
          </a:endParaRPr>
        </a:p>
      </dgm:t>
    </dgm:pt>
    <dgm:pt modelId="{61E5EFE3-CAE8-4BF7-A5D0-E00134CFCB2C}" type="sibTrans" cxnId="{83A4D994-DE41-4007-AD34-C61235EDEFC6}">
      <dgm:prSet/>
      <dgm:spPr/>
      <dgm:t>
        <a:bodyPr/>
        <a:lstStyle/>
        <a:p>
          <a:endParaRPr lang="en-US" sz="2400">
            <a:solidFill>
              <a:schemeClr val="bg1"/>
            </a:solidFill>
          </a:endParaRPr>
        </a:p>
      </dgm:t>
    </dgm:pt>
    <dgm:pt modelId="{F8BC78A6-123B-488C-91C4-37CFC1BDCC2B}">
      <dgm:prSet phldrT="[Text]" custT="1"/>
      <dgm:spPr/>
      <dgm:t>
        <a:bodyPr/>
        <a:lstStyle/>
        <a:p>
          <a:r>
            <a:rPr lang="en-US" sz="2400">
              <a:solidFill>
                <a:schemeClr val="bg1"/>
              </a:solidFill>
            </a:rPr>
            <a:t>For</a:t>
          </a:r>
          <a:endParaRPr lang="en-US" sz="2400" dirty="0">
            <a:solidFill>
              <a:schemeClr val="bg1"/>
            </a:solidFill>
          </a:endParaRPr>
        </a:p>
      </dgm:t>
    </dgm:pt>
    <dgm:pt modelId="{BCE933E9-BF95-4E30-A55F-6D1AE123B1E1}" type="parTrans" cxnId="{C653B9B4-7D3D-45AB-8FB0-537E4E931055}">
      <dgm:prSet/>
      <dgm:spPr/>
      <dgm:t>
        <a:bodyPr/>
        <a:lstStyle/>
        <a:p>
          <a:endParaRPr lang="en-US" sz="2400">
            <a:solidFill>
              <a:schemeClr val="bg1"/>
            </a:solidFill>
          </a:endParaRPr>
        </a:p>
      </dgm:t>
    </dgm:pt>
    <dgm:pt modelId="{2883BFD5-5B75-40BE-8D32-0489C3851FB8}" type="sibTrans" cxnId="{C653B9B4-7D3D-45AB-8FB0-537E4E931055}">
      <dgm:prSet/>
      <dgm:spPr/>
      <dgm:t>
        <a:bodyPr/>
        <a:lstStyle/>
        <a:p>
          <a:endParaRPr lang="en-US" sz="2400">
            <a:solidFill>
              <a:schemeClr val="bg1"/>
            </a:solidFill>
          </a:endParaRPr>
        </a:p>
      </dgm:t>
    </dgm:pt>
    <dgm:pt modelId="{3ED821E0-063E-475B-BA38-4F4ABF2B286F}">
      <dgm:prSet phldrT="[Text]" custT="1"/>
      <dgm:spPr/>
      <dgm:t>
        <a:bodyPr/>
        <a:lstStyle/>
        <a:p>
          <a:r>
            <a:rPr lang="en-US" sz="2400">
              <a:solidFill>
                <a:schemeClr val="bg1"/>
              </a:solidFill>
            </a:rPr>
            <a:t>Iterates through a series of values</a:t>
          </a:r>
          <a:endParaRPr lang="en-US" sz="2400" dirty="0">
            <a:solidFill>
              <a:schemeClr val="bg1"/>
            </a:solidFill>
          </a:endParaRPr>
        </a:p>
      </dgm:t>
    </dgm:pt>
    <dgm:pt modelId="{73F4D34F-39CD-4523-AEA9-D6D949706A08}" type="parTrans" cxnId="{67C89104-FDEB-4323-A20A-BDE66877F240}">
      <dgm:prSet/>
      <dgm:spPr/>
      <dgm:t>
        <a:bodyPr/>
        <a:lstStyle/>
        <a:p>
          <a:endParaRPr lang="en-US" sz="2400">
            <a:solidFill>
              <a:schemeClr val="bg1"/>
            </a:solidFill>
          </a:endParaRPr>
        </a:p>
      </dgm:t>
    </dgm:pt>
    <dgm:pt modelId="{5FE67668-8EEC-4D5D-8DAD-F3180A0D34DE}" type="sibTrans" cxnId="{67C89104-FDEB-4323-A20A-BDE66877F240}">
      <dgm:prSet/>
      <dgm:spPr/>
      <dgm:t>
        <a:bodyPr/>
        <a:lstStyle/>
        <a:p>
          <a:endParaRPr lang="en-US" sz="2400">
            <a:solidFill>
              <a:schemeClr val="bg1"/>
            </a:solidFill>
          </a:endParaRPr>
        </a:p>
      </dgm:t>
    </dgm:pt>
    <dgm:pt modelId="{6FC0D8CC-CF43-4D30-8D08-38A344820A78}">
      <dgm:prSet phldrT="[Text]" custT="1"/>
      <dgm:spPr/>
      <dgm:t>
        <a:bodyPr/>
        <a:lstStyle/>
        <a:p>
          <a:r>
            <a:rPr lang="en-US" sz="2400">
              <a:solidFill>
                <a:schemeClr val="bg1"/>
              </a:solidFill>
            </a:rPr>
            <a:t>foreach ($&lt;item&gt; in $&lt;collection&gt;){&lt;statement list&gt;}</a:t>
          </a:r>
          <a:endParaRPr lang="en-US" sz="2400" dirty="0">
            <a:solidFill>
              <a:schemeClr val="bg1"/>
            </a:solidFill>
          </a:endParaRPr>
        </a:p>
      </dgm:t>
    </dgm:pt>
    <dgm:pt modelId="{DC055F00-6788-4BD9-8F4D-272695C9FFF4}" type="parTrans" cxnId="{E7F1CAAB-C11A-4809-8052-52778500CA50}">
      <dgm:prSet/>
      <dgm:spPr/>
      <dgm:t>
        <a:bodyPr/>
        <a:lstStyle/>
        <a:p>
          <a:endParaRPr lang="en-US" sz="2400">
            <a:solidFill>
              <a:schemeClr val="bg1"/>
            </a:solidFill>
          </a:endParaRPr>
        </a:p>
      </dgm:t>
    </dgm:pt>
    <dgm:pt modelId="{A4C342F6-2221-4FFC-B0C0-6C37A632F749}" type="sibTrans" cxnId="{E7F1CAAB-C11A-4809-8052-52778500CA50}">
      <dgm:prSet/>
      <dgm:spPr/>
      <dgm:t>
        <a:bodyPr/>
        <a:lstStyle/>
        <a:p>
          <a:endParaRPr lang="en-US" sz="2400">
            <a:solidFill>
              <a:schemeClr val="bg1"/>
            </a:solidFill>
          </a:endParaRPr>
        </a:p>
      </dgm:t>
    </dgm:pt>
    <dgm:pt modelId="{9A4D2BF1-10BF-4809-A617-BFE9A89983AE}">
      <dgm:prSet phldrT="[Text]" custT="1"/>
      <dgm:spPr/>
      <dgm:t>
        <a:bodyPr/>
        <a:lstStyle/>
        <a:p>
          <a:r>
            <a:rPr lang="en-US" sz="2400">
              <a:solidFill>
                <a:schemeClr val="bg1"/>
              </a:solidFill>
            </a:rPr>
            <a:t>Runs commands while a specified condition evaluates to true</a:t>
          </a:r>
          <a:endParaRPr lang="en-US" sz="2400" dirty="0">
            <a:solidFill>
              <a:schemeClr val="bg1"/>
            </a:solidFill>
          </a:endParaRPr>
        </a:p>
      </dgm:t>
    </dgm:pt>
    <dgm:pt modelId="{49ACEFF4-F0C0-4A53-935E-42035F7CA9CF}" type="parTrans" cxnId="{1369C019-D733-408F-8830-89E8449E8241}">
      <dgm:prSet/>
      <dgm:spPr/>
      <dgm:t>
        <a:bodyPr/>
        <a:lstStyle/>
        <a:p>
          <a:endParaRPr lang="en-US" sz="2400">
            <a:solidFill>
              <a:schemeClr val="bg1"/>
            </a:solidFill>
          </a:endParaRPr>
        </a:p>
      </dgm:t>
    </dgm:pt>
    <dgm:pt modelId="{2B8A42BC-E97D-459C-A9AD-3C3371CFBC86}" type="sibTrans" cxnId="{1369C019-D733-408F-8830-89E8449E8241}">
      <dgm:prSet/>
      <dgm:spPr/>
      <dgm:t>
        <a:bodyPr/>
        <a:lstStyle/>
        <a:p>
          <a:endParaRPr lang="en-US" sz="2400">
            <a:solidFill>
              <a:schemeClr val="bg1"/>
            </a:solidFill>
          </a:endParaRPr>
        </a:p>
      </dgm:t>
    </dgm:pt>
    <dgm:pt modelId="{80E91711-584C-4FDD-9B40-AB5E2D6C5B28}">
      <dgm:prSet phldrT="[Text]" custT="1"/>
      <dgm:spPr/>
      <dgm:t>
        <a:bodyPr/>
        <a:lstStyle/>
        <a:p>
          <a:r>
            <a:rPr lang="en-US" sz="2400">
              <a:solidFill>
                <a:schemeClr val="bg1"/>
              </a:solidFill>
            </a:rPr>
            <a:t>for (&lt;init&gt;; &lt;condition&gt;; &lt;repeat&gt;)</a:t>
          </a:r>
          <a:endParaRPr lang="en-US" sz="2400" dirty="0">
            <a:solidFill>
              <a:schemeClr val="bg1"/>
            </a:solidFill>
          </a:endParaRPr>
        </a:p>
      </dgm:t>
    </dgm:pt>
    <dgm:pt modelId="{5CD6CCE8-B41A-418F-9C49-84416FC8453F}" type="parTrans" cxnId="{65247A5E-2C4D-4E44-8888-AB3270722653}">
      <dgm:prSet/>
      <dgm:spPr/>
      <dgm:t>
        <a:bodyPr/>
        <a:lstStyle/>
        <a:p>
          <a:endParaRPr lang="en-US" sz="2400">
            <a:solidFill>
              <a:schemeClr val="bg1"/>
            </a:solidFill>
          </a:endParaRPr>
        </a:p>
      </dgm:t>
    </dgm:pt>
    <dgm:pt modelId="{51AFA6B9-55CB-475C-BFFE-687E5B1E9A83}" type="sibTrans" cxnId="{65247A5E-2C4D-4E44-8888-AB3270722653}">
      <dgm:prSet/>
      <dgm:spPr/>
      <dgm:t>
        <a:bodyPr/>
        <a:lstStyle/>
        <a:p>
          <a:endParaRPr lang="en-US" sz="2400">
            <a:solidFill>
              <a:schemeClr val="bg1"/>
            </a:solidFill>
          </a:endParaRPr>
        </a:p>
      </dgm:t>
    </dgm:pt>
    <dgm:pt modelId="{2F9B3925-005E-4F15-86B9-E7E7DB539E37}">
      <dgm:prSet custT="1"/>
      <dgm:spPr/>
      <dgm:t>
        <a:bodyPr/>
        <a:lstStyle/>
        <a:p>
          <a:r>
            <a:rPr lang="en-US" sz="2400">
              <a:solidFill>
                <a:schemeClr val="bg1"/>
              </a:solidFill>
            </a:rPr>
            <a:t>{&lt;statement list&gt;</a:t>
          </a:r>
          <a:endParaRPr lang="en-US" sz="2400" dirty="0">
            <a:solidFill>
              <a:schemeClr val="bg1"/>
            </a:solidFill>
          </a:endParaRPr>
        </a:p>
      </dgm:t>
    </dgm:pt>
    <dgm:pt modelId="{127896B7-D573-416E-A3BA-28D6C3BB9DBB}" type="parTrans" cxnId="{48E5668A-16D0-41CC-84A2-FCADBCC5A1D8}">
      <dgm:prSet/>
      <dgm:spPr/>
      <dgm:t>
        <a:bodyPr/>
        <a:lstStyle/>
        <a:p>
          <a:endParaRPr lang="en-US" sz="2400">
            <a:solidFill>
              <a:schemeClr val="bg1"/>
            </a:solidFill>
          </a:endParaRPr>
        </a:p>
      </dgm:t>
    </dgm:pt>
    <dgm:pt modelId="{F3BCFDA2-07C3-49BA-8B7C-C66A73790C4C}" type="sibTrans" cxnId="{48E5668A-16D0-41CC-84A2-FCADBCC5A1D8}">
      <dgm:prSet/>
      <dgm:spPr/>
      <dgm:t>
        <a:bodyPr/>
        <a:lstStyle/>
        <a:p>
          <a:endParaRPr lang="en-US" sz="2400">
            <a:solidFill>
              <a:schemeClr val="bg1"/>
            </a:solidFill>
          </a:endParaRPr>
        </a:p>
      </dgm:t>
    </dgm:pt>
    <dgm:pt modelId="{677B5299-CBA3-4896-BD25-E1519F102165}" type="pres">
      <dgm:prSet presAssocID="{D13F286F-6D2E-4513-83C7-E352543EA3B8}" presName="linear" presStyleCnt="0">
        <dgm:presLayoutVars>
          <dgm:dir/>
          <dgm:animLvl val="lvl"/>
          <dgm:resizeHandles val="exact"/>
        </dgm:presLayoutVars>
      </dgm:prSet>
      <dgm:spPr/>
    </dgm:pt>
    <dgm:pt modelId="{3404B049-EEC5-43D2-A86A-CD170215CACB}" type="pres">
      <dgm:prSet presAssocID="{4EE25122-4B52-4138-966E-05B1A3328B57}" presName="parentLin" presStyleCnt="0"/>
      <dgm:spPr/>
    </dgm:pt>
    <dgm:pt modelId="{392BFFE7-F555-4794-9172-FBAB4CBA555A}" type="pres">
      <dgm:prSet presAssocID="{4EE25122-4B52-4138-966E-05B1A3328B57}" presName="parentLeftMargin" presStyleLbl="node1" presStyleIdx="0" presStyleCnt="2"/>
      <dgm:spPr/>
    </dgm:pt>
    <dgm:pt modelId="{8518AA91-DD4A-4D19-8BBA-A10C078856E0}" type="pres">
      <dgm:prSet presAssocID="{4EE25122-4B52-4138-966E-05B1A3328B57}" presName="parentText" presStyleLbl="node1" presStyleIdx="0" presStyleCnt="2" custLinFactNeighborX="-23249" custLinFactNeighborY="-6230">
        <dgm:presLayoutVars>
          <dgm:chMax val="0"/>
          <dgm:bulletEnabled val="1"/>
        </dgm:presLayoutVars>
      </dgm:prSet>
      <dgm:spPr/>
    </dgm:pt>
    <dgm:pt modelId="{4028D4BF-7751-4333-AAF4-6F41DAD44E9F}" type="pres">
      <dgm:prSet presAssocID="{4EE25122-4B52-4138-966E-05B1A3328B57}" presName="negativeSpace" presStyleCnt="0"/>
      <dgm:spPr/>
    </dgm:pt>
    <dgm:pt modelId="{6F6C1554-0A1E-4DBA-8372-1593723B34D2}" type="pres">
      <dgm:prSet presAssocID="{4EE25122-4B52-4138-966E-05B1A3328B57}" presName="childText" presStyleLbl="conFgAcc1" presStyleIdx="0" presStyleCnt="2">
        <dgm:presLayoutVars>
          <dgm:bulletEnabled val="1"/>
        </dgm:presLayoutVars>
      </dgm:prSet>
      <dgm:spPr/>
    </dgm:pt>
    <dgm:pt modelId="{5B71A063-BD1A-4547-9BEF-543F63E54AAA}" type="pres">
      <dgm:prSet presAssocID="{61E5EFE3-CAE8-4BF7-A5D0-E00134CFCB2C}" presName="spaceBetweenRectangles" presStyleCnt="0"/>
      <dgm:spPr/>
    </dgm:pt>
    <dgm:pt modelId="{832AB76C-1DB2-4552-8B6C-E1906D58ED7E}" type="pres">
      <dgm:prSet presAssocID="{F8BC78A6-123B-488C-91C4-37CFC1BDCC2B}" presName="parentLin" presStyleCnt="0"/>
      <dgm:spPr/>
    </dgm:pt>
    <dgm:pt modelId="{C504BF9A-3B61-4516-8CEC-95B7D162BA64}" type="pres">
      <dgm:prSet presAssocID="{F8BC78A6-123B-488C-91C4-37CFC1BDCC2B}" presName="parentLeftMargin" presStyleLbl="node1" presStyleIdx="0" presStyleCnt="2"/>
      <dgm:spPr/>
    </dgm:pt>
    <dgm:pt modelId="{D67173B9-0776-473D-9069-05AC33330F3E}" type="pres">
      <dgm:prSet presAssocID="{F8BC78A6-123B-488C-91C4-37CFC1BDCC2B}" presName="parentText" presStyleLbl="node1" presStyleIdx="1" presStyleCnt="2">
        <dgm:presLayoutVars>
          <dgm:chMax val="0"/>
          <dgm:bulletEnabled val="1"/>
        </dgm:presLayoutVars>
      </dgm:prSet>
      <dgm:spPr/>
    </dgm:pt>
    <dgm:pt modelId="{3B7C4BB1-6D1D-4614-ACB9-CABBCE4BFE09}" type="pres">
      <dgm:prSet presAssocID="{F8BC78A6-123B-488C-91C4-37CFC1BDCC2B}" presName="negativeSpace" presStyleCnt="0"/>
      <dgm:spPr/>
    </dgm:pt>
    <dgm:pt modelId="{FBB9F31A-8554-4469-B1EE-7A434131C543}" type="pres">
      <dgm:prSet presAssocID="{F8BC78A6-123B-488C-91C4-37CFC1BDCC2B}" presName="childText" presStyleLbl="conFgAcc1" presStyleIdx="1" presStyleCnt="2">
        <dgm:presLayoutVars>
          <dgm:bulletEnabled val="1"/>
        </dgm:presLayoutVars>
      </dgm:prSet>
      <dgm:spPr/>
    </dgm:pt>
  </dgm:ptLst>
  <dgm:cxnLst>
    <dgm:cxn modelId="{67C89104-FDEB-4323-A20A-BDE66877F240}" srcId="{4EE25122-4B52-4138-966E-05B1A3328B57}" destId="{3ED821E0-063E-475B-BA38-4F4ABF2B286F}" srcOrd="0" destOrd="0" parTransId="{73F4D34F-39CD-4523-AEA9-D6D949706A08}" sibTransId="{5FE67668-8EEC-4D5D-8DAD-F3180A0D34DE}"/>
    <dgm:cxn modelId="{C47CFD15-CAB7-44A8-9C09-38EFE894A9E8}" type="presOf" srcId="{2F9B3925-005E-4F15-86B9-E7E7DB539E37}" destId="{FBB9F31A-8554-4469-B1EE-7A434131C543}" srcOrd="0" destOrd="2" presId="urn:microsoft.com/office/officeart/2005/8/layout/list1"/>
    <dgm:cxn modelId="{1369C019-D733-408F-8830-89E8449E8241}" srcId="{F8BC78A6-123B-488C-91C4-37CFC1BDCC2B}" destId="{9A4D2BF1-10BF-4809-A617-BFE9A89983AE}" srcOrd="0" destOrd="0" parTransId="{49ACEFF4-F0C0-4A53-935E-42035F7CA9CF}" sibTransId="{2B8A42BC-E97D-459C-A9AD-3C3371CFBC86}"/>
    <dgm:cxn modelId="{D3529720-688D-4ED6-AFF1-183CD5CFFCC1}" type="presOf" srcId="{D13F286F-6D2E-4513-83C7-E352543EA3B8}" destId="{677B5299-CBA3-4896-BD25-E1519F102165}" srcOrd="0" destOrd="0" presId="urn:microsoft.com/office/officeart/2005/8/layout/list1"/>
    <dgm:cxn modelId="{65247A5E-2C4D-4E44-8888-AB3270722653}" srcId="{F8BC78A6-123B-488C-91C4-37CFC1BDCC2B}" destId="{80E91711-584C-4FDD-9B40-AB5E2D6C5B28}" srcOrd="1" destOrd="0" parTransId="{5CD6CCE8-B41A-418F-9C49-84416FC8453F}" sibTransId="{51AFA6B9-55CB-475C-BFFE-687E5B1E9A83}"/>
    <dgm:cxn modelId="{34152245-D880-406B-921B-680C17276636}" type="presOf" srcId="{F8BC78A6-123B-488C-91C4-37CFC1BDCC2B}" destId="{D67173B9-0776-473D-9069-05AC33330F3E}" srcOrd="1" destOrd="0" presId="urn:microsoft.com/office/officeart/2005/8/layout/list1"/>
    <dgm:cxn modelId="{784DD658-7213-4191-9ADE-3200017D3E32}" type="presOf" srcId="{F8BC78A6-123B-488C-91C4-37CFC1BDCC2B}" destId="{C504BF9A-3B61-4516-8CEC-95B7D162BA64}" srcOrd="0" destOrd="0" presId="urn:microsoft.com/office/officeart/2005/8/layout/list1"/>
    <dgm:cxn modelId="{ABAB047F-FDC2-4D01-AA49-8CAFBAE55CD3}" type="presOf" srcId="{6FC0D8CC-CF43-4D30-8D08-38A344820A78}" destId="{6F6C1554-0A1E-4DBA-8372-1593723B34D2}" srcOrd="0" destOrd="1" presId="urn:microsoft.com/office/officeart/2005/8/layout/list1"/>
    <dgm:cxn modelId="{48E5668A-16D0-41CC-84A2-FCADBCC5A1D8}" srcId="{80E91711-584C-4FDD-9B40-AB5E2D6C5B28}" destId="{2F9B3925-005E-4F15-86B9-E7E7DB539E37}" srcOrd="0" destOrd="0" parTransId="{127896B7-D573-416E-A3BA-28D6C3BB9DBB}" sibTransId="{F3BCFDA2-07C3-49BA-8B7C-C66A73790C4C}"/>
    <dgm:cxn modelId="{83A4D994-DE41-4007-AD34-C61235EDEFC6}" srcId="{D13F286F-6D2E-4513-83C7-E352543EA3B8}" destId="{4EE25122-4B52-4138-966E-05B1A3328B57}" srcOrd="0" destOrd="0" parTransId="{EAD7203D-D169-452C-BFB8-4F49835D7080}" sibTransId="{61E5EFE3-CAE8-4BF7-A5D0-E00134CFCB2C}"/>
    <dgm:cxn modelId="{F5FF6197-A5F8-4BA3-9BCF-6318A56DFF21}" type="presOf" srcId="{80E91711-584C-4FDD-9B40-AB5E2D6C5B28}" destId="{FBB9F31A-8554-4469-B1EE-7A434131C543}" srcOrd="0" destOrd="1" presId="urn:microsoft.com/office/officeart/2005/8/layout/list1"/>
    <dgm:cxn modelId="{2AA74697-D382-4BC7-92D9-F4491400649D}" type="presOf" srcId="{3ED821E0-063E-475B-BA38-4F4ABF2B286F}" destId="{6F6C1554-0A1E-4DBA-8372-1593723B34D2}" srcOrd="0" destOrd="0" presId="urn:microsoft.com/office/officeart/2005/8/layout/list1"/>
    <dgm:cxn modelId="{E7F1CAAB-C11A-4809-8052-52778500CA50}" srcId="{4EE25122-4B52-4138-966E-05B1A3328B57}" destId="{6FC0D8CC-CF43-4D30-8D08-38A344820A78}" srcOrd="1" destOrd="0" parTransId="{DC055F00-6788-4BD9-8F4D-272695C9FFF4}" sibTransId="{A4C342F6-2221-4FFC-B0C0-6C37A632F749}"/>
    <dgm:cxn modelId="{79ABA6AD-3003-4ADF-89C8-03370AA80599}" type="presOf" srcId="{4EE25122-4B52-4138-966E-05B1A3328B57}" destId="{8518AA91-DD4A-4D19-8BBA-A10C078856E0}" srcOrd="1" destOrd="0" presId="urn:microsoft.com/office/officeart/2005/8/layout/list1"/>
    <dgm:cxn modelId="{C653B9B4-7D3D-45AB-8FB0-537E4E931055}" srcId="{D13F286F-6D2E-4513-83C7-E352543EA3B8}" destId="{F8BC78A6-123B-488C-91C4-37CFC1BDCC2B}" srcOrd="1" destOrd="0" parTransId="{BCE933E9-BF95-4E30-A55F-6D1AE123B1E1}" sibTransId="{2883BFD5-5B75-40BE-8D32-0489C3851FB8}"/>
    <dgm:cxn modelId="{A7372ED9-1D42-49E9-8294-085F479071E5}" type="presOf" srcId="{9A4D2BF1-10BF-4809-A617-BFE9A89983AE}" destId="{FBB9F31A-8554-4469-B1EE-7A434131C543}" srcOrd="0" destOrd="0" presId="urn:microsoft.com/office/officeart/2005/8/layout/list1"/>
    <dgm:cxn modelId="{D80F47F0-6DAC-4032-9EF4-AF47D98DF7A2}" type="presOf" srcId="{4EE25122-4B52-4138-966E-05B1A3328B57}" destId="{392BFFE7-F555-4794-9172-FBAB4CBA555A}" srcOrd="0" destOrd="0" presId="urn:microsoft.com/office/officeart/2005/8/layout/list1"/>
    <dgm:cxn modelId="{E3904CC7-C975-4612-86BD-163727DB07F4}" type="presParOf" srcId="{677B5299-CBA3-4896-BD25-E1519F102165}" destId="{3404B049-EEC5-43D2-A86A-CD170215CACB}" srcOrd="0" destOrd="0" presId="urn:microsoft.com/office/officeart/2005/8/layout/list1"/>
    <dgm:cxn modelId="{FBCDEE8B-40A6-4579-A303-41F5C64A1AD2}" type="presParOf" srcId="{3404B049-EEC5-43D2-A86A-CD170215CACB}" destId="{392BFFE7-F555-4794-9172-FBAB4CBA555A}" srcOrd="0" destOrd="0" presId="urn:microsoft.com/office/officeart/2005/8/layout/list1"/>
    <dgm:cxn modelId="{04408D01-E83F-4E22-A7A0-B50F178ECC09}" type="presParOf" srcId="{3404B049-EEC5-43D2-A86A-CD170215CACB}" destId="{8518AA91-DD4A-4D19-8BBA-A10C078856E0}" srcOrd="1" destOrd="0" presId="urn:microsoft.com/office/officeart/2005/8/layout/list1"/>
    <dgm:cxn modelId="{6629C5B3-CA08-4C29-8F2F-6A2052686A7B}" type="presParOf" srcId="{677B5299-CBA3-4896-BD25-E1519F102165}" destId="{4028D4BF-7751-4333-AAF4-6F41DAD44E9F}" srcOrd="1" destOrd="0" presId="urn:microsoft.com/office/officeart/2005/8/layout/list1"/>
    <dgm:cxn modelId="{1A2351CC-8F8A-49B2-A66C-1F50308F2D44}" type="presParOf" srcId="{677B5299-CBA3-4896-BD25-E1519F102165}" destId="{6F6C1554-0A1E-4DBA-8372-1593723B34D2}" srcOrd="2" destOrd="0" presId="urn:microsoft.com/office/officeart/2005/8/layout/list1"/>
    <dgm:cxn modelId="{FC09093B-551C-4AF2-BDA3-1F30BEAB3372}" type="presParOf" srcId="{677B5299-CBA3-4896-BD25-E1519F102165}" destId="{5B71A063-BD1A-4547-9BEF-543F63E54AAA}" srcOrd="3" destOrd="0" presId="urn:microsoft.com/office/officeart/2005/8/layout/list1"/>
    <dgm:cxn modelId="{5B4BCE1B-9119-408F-9060-BBEEFFDEF06F}" type="presParOf" srcId="{677B5299-CBA3-4896-BD25-E1519F102165}" destId="{832AB76C-1DB2-4552-8B6C-E1906D58ED7E}" srcOrd="4" destOrd="0" presId="urn:microsoft.com/office/officeart/2005/8/layout/list1"/>
    <dgm:cxn modelId="{C8F157F5-A7D5-468B-A0B9-661CA288D162}" type="presParOf" srcId="{832AB76C-1DB2-4552-8B6C-E1906D58ED7E}" destId="{C504BF9A-3B61-4516-8CEC-95B7D162BA64}" srcOrd="0" destOrd="0" presId="urn:microsoft.com/office/officeart/2005/8/layout/list1"/>
    <dgm:cxn modelId="{3BA86063-14BC-4D5D-8AFC-85F6911AA3E4}" type="presParOf" srcId="{832AB76C-1DB2-4552-8B6C-E1906D58ED7E}" destId="{D67173B9-0776-473D-9069-05AC33330F3E}" srcOrd="1" destOrd="0" presId="urn:microsoft.com/office/officeart/2005/8/layout/list1"/>
    <dgm:cxn modelId="{10E67CA8-9D67-4096-B168-106860963BB0}" type="presParOf" srcId="{677B5299-CBA3-4896-BD25-E1519F102165}" destId="{3B7C4BB1-6D1D-4614-ACB9-CABBCE4BFE09}" srcOrd="5" destOrd="0" presId="urn:microsoft.com/office/officeart/2005/8/layout/list1"/>
    <dgm:cxn modelId="{6B7105C0-FDF4-42FE-AE0D-7C22C457537B}" type="presParOf" srcId="{677B5299-CBA3-4896-BD25-E1519F102165}" destId="{FBB9F31A-8554-4469-B1EE-7A434131C543}" srcOrd="6" destOrd="0" presId="urn:microsoft.com/office/officeart/2005/8/layout/list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090C0B28-7F63-4186-89CC-4A56525A9816}" type="doc">
      <dgm:prSet loTypeId="urn:microsoft.com/office/officeart/2005/8/layout/list1" loCatId="list" qsTypeId="urn:microsoft.com/office/officeart/2005/8/quickstyle/simple4" qsCatId="simple" csTypeId="urn:microsoft.com/office/officeart/2005/8/colors/colorful5" csCatId="colorful" phldr="1"/>
      <dgm:spPr/>
    </dgm:pt>
    <dgm:pt modelId="{8347B443-E2BF-4DE8-B41A-A118CFBF01C9}">
      <dgm:prSet phldrT="[Text]" custT="1"/>
      <dgm:spPr/>
      <dgm:t>
        <a:bodyPr/>
        <a:lstStyle/>
        <a:p>
          <a:r>
            <a:rPr lang="en-US" sz="2400">
              <a:solidFill>
                <a:schemeClr val="bg1"/>
              </a:solidFill>
            </a:rPr>
            <a:t>Do-Until</a:t>
          </a:r>
        </a:p>
      </dgm:t>
    </dgm:pt>
    <dgm:pt modelId="{57B5CDD2-07F5-4E5F-BDE6-6F3F85EB4646}" type="parTrans" cxnId="{6CBB495A-325D-4842-AB54-5C671BE6DBF7}">
      <dgm:prSet/>
      <dgm:spPr/>
      <dgm:t>
        <a:bodyPr/>
        <a:lstStyle/>
        <a:p>
          <a:endParaRPr lang="en-US" sz="2400">
            <a:solidFill>
              <a:schemeClr val="bg1"/>
            </a:solidFill>
          </a:endParaRPr>
        </a:p>
      </dgm:t>
    </dgm:pt>
    <dgm:pt modelId="{278D931D-E224-4478-A3DE-DFFAAD450AA0}" type="sibTrans" cxnId="{6CBB495A-325D-4842-AB54-5C671BE6DBF7}">
      <dgm:prSet/>
      <dgm:spPr/>
      <dgm:t>
        <a:bodyPr/>
        <a:lstStyle/>
        <a:p>
          <a:endParaRPr lang="en-US" sz="2400">
            <a:solidFill>
              <a:schemeClr val="bg1"/>
            </a:solidFill>
          </a:endParaRPr>
        </a:p>
      </dgm:t>
    </dgm:pt>
    <dgm:pt modelId="{484F39BF-6ED5-467F-B4F0-1DA1DF0A213F}">
      <dgm:prSet phldrT="[Text]" custT="1"/>
      <dgm:spPr/>
      <dgm:t>
        <a:bodyPr/>
        <a:lstStyle/>
        <a:p>
          <a:r>
            <a:rPr lang="en-US" sz="2400">
              <a:solidFill>
                <a:schemeClr val="bg1"/>
              </a:solidFill>
            </a:rPr>
            <a:t>Do-While</a:t>
          </a:r>
        </a:p>
      </dgm:t>
    </dgm:pt>
    <dgm:pt modelId="{6D18EFCA-1BB3-4163-B6C6-81A9686099FF}" type="parTrans" cxnId="{E107157B-0BE4-4A06-A8D5-3060F4C46D1C}">
      <dgm:prSet/>
      <dgm:spPr/>
      <dgm:t>
        <a:bodyPr/>
        <a:lstStyle/>
        <a:p>
          <a:endParaRPr lang="en-US" sz="2400">
            <a:solidFill>
              <a:schemeClr val="bg1"/>
            </a:solidFill>
          </a:endParaRPr>
        </a:p>
      </dgm:t>
    </dgm:pt>
    <dgm:pt modelId="{C2D78D46-526B-45B4-B69A-89CAC3BB355E}" type="sibTrans" cxnId="{E107157B-0BE4-4A06-A8D5-3060F4C46D1C}">
      <dgm:prSet/>
      <dgm:spPr/>
      <dgm:t>
        <a:bodyPr/>
        <a:lstStyle/>
        <a:p>
          <a:endParaRPr lang="en-US" sz="2400">
            <a:solidFill>
              <a:schemeClr val="bg1"/>
            </a:solidFill>
          </a:endParaRPr>
        </a:p>
      </dgm:t>
    </dgm:pt>
    <dgm:pt modelId="{20C673D9-EC41-494F-95A7-FC50ABF758F1}">
      <dgm:prSet phldrT="[Text]" custT="1"/>
      <dgm:spPr/>
      <dgm:t>
        <a:bodyPr/>
        <a:lstStyle/>
        <a:p>
          <a:r>
            <a:rPr lang="en-US" sz="2400">
              <a:solidFill>
                <a:schemeClr val="bg1"/>
              </a:solidFill>
            </a:rPr>
            <a:t>While</a:t>
          </a:r>
        </a:p>
      </dgm:t>
    </dgm:pt>
    <dgm:pt modelId="{37E344EE-21B5-42E0-997E-95A6484E5402}" type="parTrans" cxnId="{C6D50572-E48F-4A71-A870-84BDA114C272}">
      <dgm:prSet/>
      <dgm:spPr/>
      <dgm:t>
        <a:bodyPr/>
        <a:lstStyle/>
        <a:p>
          <a:endParaRPr lang="en-US" sz="2400">
            <a:solidFill>
              <a:schemeClr val="bg1"/>
            </a:solidFill>
          </a:endParaRPr>
        </a:p>
      </dgm:t>
    </dgm:pt>
    <dgm:pt modelId="{5E3BEFA4-352E-4EFA-9E08-744F616EB274}" type="sibTrans" cxnId="{C6D50572-E48F-4A71-A870-84BDA114C272}">
      <dgm:prSet/>
      <dgm:spPr/>
      <dgm:t>
        <a:bodyPr/>
        <a:lstStyle/>
        <a:p>
          <a:endParaRPr lang="en-US" sz="2400">
            <a:solidFill>
              <a:schemeClr val="bg1"/>
            </a:solidFill>
          </a:endParaRPr>
        </a:p>
      </dgm:t>
    </dgm:pt>
    <dgm:pt modelId="{EACA3261-4819-4922-BB98-4E8E0F5A1F51}">
      <dgm:prSet phldrT="[Text]" custT="1"/>
      <dgm:spPr/>
      <dgm:t>
        <a:bodyPr/>
        <a:lstStyle/>
        <a:p>
          <a:r>
            <a:rPr lang="en-US" sz="2400">
              <a:solidFill>
                <a:schemeClr val="bg1"/>
              </a:solidFill>
            </a:rPr>
            <a:t>Runs only while the condition is false</a:t>
          </a:r>
        </a:p>
      </dgm:t>
    </dgm:pt>
    <dgm:pt modelId="{CD7919A2-D727-4D6B-A54E-4B7AB5B027B8}" type="parTrans" cxnId="{55BE1881-8BA8-48B1-8485-43578B4CD9FF}">
      <dgm:prSet/>
      <dgm:spPr/>
      <dgm:t>
        <a:bodyPr/>
        <a:lstStyle/>
        <a:p>
          <a:endParaRPr lang="en-US" sz="2400">
            <a:solidFill>
              <a:schemeClr val="bg1"/>
            </a:solidFill>
          </a:endParaRPr>
        </a:p>
      </dgm:t>
    </dgm:pt>
    <dgm:pt modelId="{F2C8B268-2518-4D1D-997C-2A8A4463AF6F}" type="sibTrans" cxnId="{55BE1881-8BA8-48B1-8485-43578B4CD9FF}">
      <dgm:prSet/>
      <dgm:spPr/>
      <dgm:t>
        <a:bodyPr/>
        <a:lstStyle/>
        <a:p>
          <a:endParaRPr lang="en-US" sz="2400">
            <a:solidFill>
              <a:schemeClr val="bg1"/>
            </a:solidFill>
          </a:endParaRPr>
        </a:p>
      </dgm:t>
    </dgm:pt>
    <dgm:pt modelId="{DA1C5158-8966-41C5-B14D-C43CC78F761D}">
      <dgm:prSet custT="1"/>
      <dgm:spPr/>
      <dgm:t>
        <a:bodyPr/>
        <a:lstStyle/>
        <a:p>
          <a:r>
            <a:rPr lang="en-US" sz="2400">
              <a:solidFill>
                <a:schemeClr val="bg1"/>
              </a:solidFill>
            </a:rPr>
            <a:t>do {&lt;statement list&gt;} until (&lt;condition&gt;)</a:t>
          </a:r>
        </a:p>
      </dgm:t>
    </dgm:pt>
    <dgm:pt modelId="{C6DA4ADF-3322-4CEE-A358-F2D9689616DE}" type="parTrans" cxnId="{AA76F781-9D6A-42AF-B0B9-0E33E5E80CE0}">
      <dgm:prSet/>
      <dgm:spPr/>
      <dgm:t>
        <a:bodyPr/>
        <a:lstStyle/>
        <a:p>
          <a:endParaRPr lang="en-US" sz="2400">
            <a:solidFill>
              <a:schemeClr val="bg1"/>
            </a:solidFill>
          </a:endParaRPr>
        </a:p>
      </dgm:t>
    </dgm:pt>
    <dgm:pt modelId="{85250DBD-4CEA-404B-9205-6FC8D49022AF}" type="sibTrans" cxnId="{AA76F781-9D6A-42AF-B0B9-0E33E5E80CE0}">
      <dgm:prSet/>
      <dgm:spPr/>
      <dgm:t>
        <a:bodyPr/>
        <a:lstStyle/>
        <a:p>
          <a:endParaRPr lang="en-US" sz="2400">
            <a:solidFill>
              <a:schemeClr val="bg1"/>
            </a:solidFill>
          </a:endParaRPr>
        </a:p>
      </dgm:t>
    </dgm:pt>
    <dgm:pt modelId="{85879DFA-379B-48DC-8CBF-197C1787B302}">
      <dgm:prSet phldrT="[Text]" custT="1"/>
      <dgm:spPr/>
      <dgm:t>
        <a:bodyPr/>
        <a:lstStyle/>
        <a:p>
          <a:r>
            <a:rPr lang="en-US" sz="2400" dirty="0">
              <a:solidFill>
                <a:schemeClr val="bg1"/>
              </a:solidFill>
            </a:rPr>
            <a:t>runs while a conditional is true</a:t>
          </a:r>
        </a:p>
      </dgm:t>
    </dgm:pt>
    <dgm:pt modelId="{D7CCB4DD-440D-4ED8-BB5F-1DB5BCA33DC8}" type="parTrans" cxnId="{7A6F938F-805A-4358-8D1E-2AAAC3B17B75}">
      <dgm:prSet/>
      <dgm:spPr/>
      <dgm:t>
        <a:bodyPr/>
        <a:lstStyle/>
        <a:p>
          <a:endParaRPr lang="en-US" sz="2400">
            <a:solidFill>
              <a:schemeClr val="bg1"/>
            </a:solidFill>
          </a:endParaRPr>
        </a:p>
      </dgm:t>
    </dgm:pt>
    <dgm:pt modelId="{0636BAB5-1756-4515-89B6-66685F84AE1F}" type="sibTrans" cxnId="{7A6F938F-805A-4358-8D1E-2AAAC3B17B75}">
      <dgm:prSet/>
      <dgm:spPr/>
      <dgm:t>
        <a:bodyPr/>
        <a:lstStyle/>
        <a:p>
          <a:endParaRPr lang="en-US" sz="2400">
            <a:solidFill>
              <a:schemeClr val="bg1"/>
            </a:solidFill>
          </a:endParaRPr>
        </a:p>
      </dgm:t>
    </dgm:pt>
    <dgm:pt modelId="{69A213F7-CA91-4657-8A91-AFA9CD967536}">
      <dgm:prSet phldrT="[Text]" custT="1"/>
      <dgm:spPr/>
      <dgm:t>
        <a:bodyPr/>
        <a:lstStyle/>
        <a:p>
          <a:r>
            <a:rPr lang="en-US" sz="2400">
              <a:solidFill>
                <a:schemeClr val="bg1"/>
              </a:solidFill>
            </a:rPr>
            <a:t>condition is evaluated after the script block has run</a:t>
          </a:r>
        </a:p>
      </dgm:t>
    </dgm:pt>
    <dgm:pt modelId="{F9689A1C-2B91-4798-8CF7-0299B3408F7A}" type="parTrans" cxnId="{0596E5A5-7270-4827-921E-D2DBF100EFF1}">
      <dgm:prSet/>
      <dgm:spPr/>
      <dgm:t>
        <a:bodyPr/>
        <a:lstStyle/>
        <a:p>
          <a:endParaRPr lang="en-US" sz="2400">
            <a:solidFill>
              <a:schemeClr val="bg1"/>
            </a:solidFill>
          </a:endParaRPr>
        </a:p>
      </dgm:t>
    </dgm:pt>
    <dgm:pt modelId="{6DEB7A0C-40A4-41A9-8483-90A986F27E65}" type="sibTrans" cxnId="{0596E5A5-7270-4827-921E-D2DBF100EFF1}">
      <dgm:prSet/>
      <dgm:spPr/>
      <dgm:t>
        <a:bodyPr/>
        <a:lstStyle/>
        <a:p>
          <a:endParaRPr lang="en-US" sz="2400">
            <a:solidFill>
              <a:schemeClr val="bg1"/>
            </a:solidFill>
          </a:endParaRPr>
        </a:p>
      </dgm:t>
    </dgm:pt>
    <dgm:pt modelId="{D00FA45F-18AE-43AB-8584-0DA99BAF32C4}">
      <dgm:prSet custT="1"/>
      <dgm:spPr/>
      <dgm:t>
        <a:bodyPr/>
        <a:lstStyle/>
        <a:p>
          <a:r>
            <a:rPr lang="en-US" sz="2400" dirty="0">
              <a:solidFill>
                <a:schemeClr val="bg1"/>
              </a:solidFill>
            </a:rPr>
            <a:t>do {&lt;statement list&gt;} while (&lt;condition&gt;)</a:t>
          </a:r>
        </a:p>
      </dgm:t>
    </dgm:pt>
    <dgm:pt modelId="{891F55DB-D7C6-4C51-9832-36BBD4D4188E}" type="parTrans" cxnId="{FE153590-814F-455A-9070-BE7B4F903C78}">
      <dgm:prSet/>
      <dgm:spPr/>
      <dgm:t>
        <a:bodyPr/>
        <a:lstStyle/>
        <a:p>
          <a:endParaRPr lang="en-US" sz="2400">
            <a:solidFill>
              <a:schemeClr val="bg1"/>
            </a:solidFill>
          </a:endParaRPr>
        </a:p>
      </dgm:t>
    </dgm:pt>
    <dgm:pt modelId="{4CF0BAA3-DFD4-4910-A2FF-D55399679D76}" type="sibTrans" cxnId="{FE153590-814F-455A-9070-BE7B4F903C78}">
      <dgm:prSet/>
      <dgm:spPr/>
      <dgm:t>
        <a:bodyPr/>
        <a:lstStyle/>
        <a:p>
          <a:endParaRPr lang="en-US" sz="2400">
            <a:solidFill>
              <a:schemeClr val="bg1"/>
            </a:solidFill>
          </a:endParaRPr>
        </a:p>
      </dgm:t>
    </dgm:pt>
    <dgm:pt modelId="{3B9935E8-3291-4A3D-AA76-C8B1B396D101}">
      <dgm:prSet custT="1"/>
      <dgm:spPr/>
      <dgm:t>
        <a:bodyPr/>
        <a:lstStyle/>
        <a:p>
          <a:r>
            <a:rPr lang="en-US" sz="2400">
              <a:solidFill>
                <a:schemeClr val="bg1"/>
              </a:solidFill>
            </a:rPr>
            <a:t>while (&lt;condition&gt;){&lt;statement list&gt;}</a:t>
          </a:r>
        </a:p>
      </dgm:t>
    </dgm:pt>
    <dgm:pt modelId="{658DA3D1-A15F-4F25-96EF-FAE842BBABD1}" type="parTrans" cxnId="{5D0535BC-D704-4622-ACA9-7546012527F4}">
      <dgm:prSet/>
      <dgm:spPr/>
      <dgm:t>
        <a:bodyPr/>
        <a:lstStyle/>
        <a:p>
          <a:endParaRPr lang="en-US" sz="2400">
            <a:solidFill>
              <a:schemeClr val="bg1"/>
            </a:solidFill>
          </a:endParaRPr>
        </a:p>
      </dgm:t>
    </dgm:pt>
    <dgm:pt modelId="{DB531CCC-4F81-4781-8F6F-6625515F75CE}" type="sibTrans" cxnId="{5D0535BC-D704-4622-ACA9-7546012527F4}">
      <dgm:prSet/>
      <dgm:spPr/>
      <dgm:t>
        <a:bodyPr/>
        <a:lstStyle/>
        <a:p>
          <a:endParaRPr lang="en-US" sz="2400">
            <a:solidFill>
              <a:schemeClr val="bg1"/>
            </a:solidFill>
          </a:endParaRPr>
        </a:p>
      </dgm:t>
    </dgm:pt>
    <dgm:pt modelId="{15EB84A3-4CA2-408F-B769-5FB87BAC659C}" type="pres">
      <dgm:prSet presAssocID="{090C0B28-7F63-4186-89CC-4A56525A9816}" presName="linear" presStyleCnt="0">
        <dgm:presLayoutVars>
          <dgm:dir/>
          <dgm:animLvl val="lvl"/>
          <dgm:resizeHandles val="exact"/>
        </dgm:presLayoutVars>
      </dgm:prSet>
      <dgm:spPr/>
    </dgm:pt>
    <dgm:pt modelId="{4DE40FA3-C777-4E3E-AFC2-21F1B41368B0}" type="pres">
      <dgm:prSet presAssocID="{8347B443-E2BF-4DE8-B41A-A118CFBF01C9}" presName="parentLin" presStyleCnt="0"/>
      <dgm:spPr/>
    </dgm:pt>
    <dgm:pt modelId="{C094C6AF-BB7D-4537-8F95-C29B8DF53D17}" type="pres">
      <dgm:prSet presAssocID="{8347B443-E2BF-4DE8-B41A-A118CFBF01C9}" presName="parentLeftMargin" presStyleLbl="node1" presStyleIdx="0" presStyleCnt="3"/>
      <dgm:spPr/>
    </dgm:pt>
    <dgm:pt modelId="{34C06C4D-3BF6-411E-835C-5B15D29517AA}" type="pres">
      <dgm:prSet presAssocID="{8347B443-E2BF-4DE8-B41A-A118CFBF01C9}" presName="parentText" presStyleLbl="node1" presStyleIdx="0" presStyleCnt="3">
        <dgm:presLayoutVars>
          <dgm:chMax val="0"/>
          <dgm:bulletEnabled val="1"/>
        </dgm:presLayoutVars>
      </dgm:prSet>
      <dgm:spPr/>
    </dgm:pt>
    <dgm:pt modelId="{02DBF9C6-27ED-415F-9833-EFA1578AF876}" type="pres">
      <dgm:prSet presAssocID="{8347B443-E2BF-4DE8-B41A-A118CFBF01C9}" presName="negativeSpace" presStyleCnt="0"/>
      <dgm:spPr/>
    </dgm:pt>
    <dgm:pt modelId="{C8722FCA-512D-4219-83EB-74E42F813D73}" type="pres">
      <dgm:prSet presAssocID="{8347B443-E2BF-4DE8-B41A-A118CFBF01C9}" presName="childText" presStyleLbl="conFgAcc1" presStyleIdx="0" presStyleCnt="3">
        <dgm:presLayoutVars>
          <dgm:bulletEnabled val="1"/>
        </dgm:presLayoutVars>
      </dgm:prSet>
      <dgm:spPr/>
    </dgm:pt>
    <dgm:pt modelId="{0F1E64A3-137B-4463-B654-84E3AEB54C63}" type="pres">
      <dgm:prSet presAssocID="{278D931D-E224-4478-A3DE-DFFAAD450AA0}" presName="spaceBetweenRectangles" presStyleCnt="0"/>
      <dgm:spPr/>
    </dgm:pt>
    <dgm:pt modelId="{A95E66D1-C4C8-4864-A88A-E3C787E49C31}" type="pres">
      <dgm:prSet presAssocID="{484F39BF-6ED5-467F-B4F0-1DA1DF0A213F}" presName="parentLin" presStyleCnt="0"/>
      <dgm:spPr/>
    </dgm:pt>
    <dgm:pt modelId="{8705F418-1B9C-4A71-8988-36F5252FFB54}" type="pres">
      <dgm:prSet presAssocID="{484F39BF-6ED5-467F-B4F0-1DA1DF0A213F}" presName="parentLeftMargin" presStyleLbl="node1" presStyleIdx="0" presStyleCnt="3"/>
      <dgm:spPr/>
    </dgm:pt>
    <dgm:pt modelId="{EC41A782-1E05-4172-A6E1-093D7792AE8A}" type="pres">
      <dgm:prSet presAssocID="{484F39BF-6ED5-467F-B4F0-1DA1DF0A213F}" presName="parentText" presStyleLbl="node1" presStyleIdx="1" presStyleCnt="3">
        <dgm:presLayoutVars>
          <dgm:chMax val="0"/>
          <dgm:bulletEnabled val="1"/>
        </dgm:presLayoutVars>
      </dgm:prSet>
      <dgm:spPr/>
    </dgm:pt>
    <dgm:pt modelId="{9FE29984-FFD6-49F8-896A-452C73DDABCC}" type="pres">
      <dgm:prSet presAssocID="{484F39BF-6ED5-467F-B4F0-1DA1DF0A213F}" presName="negativeSpace" presStyleCnt="0"/>
      <dgm:spPr/>
    </dgm:pt>
    <dgm:pt modelId="{AFF86CB0-86CC-40B0-82E7-B79BCE51FFFB}" type="pres">
      <dgm:prSet presAssocID="{484F39BF-6ED5-467F-B4F0-1DA1DF0A213F}" presName="childText" presStyleLbl="conFgAcc1" presStyleIdx="1" presStyleCnt="3">
        <dgm:presLayoutVars>
          <dgm:bulletEnabled val="1"/>
        </dgm:presLayoutVars>
      </dgm:prSet>
      <dgm:spPr/>
    </dgm:pt>
    <dgm:pt modelId="{65036A87-7245-4046-83DE-6D8B894593B3}" type="pres">
      <dgm:prSet presAssocID="{C2D78D46-526B-45B4-B69A-89CAC3BB355E}" presName="spaceBetweenRectangles" presStyleCnt="0"/>
      <dgm:spPr/>
    </dgm:pt>
    <dgm:pt modelId="{E34451E7-4E4A-49F1-863D-E75BD22FA81C}" type="pres">
      <dgm:prSet presAssocID="{20C673D9-EC41-494F-95A7-FC50ABF758F1}" presName="parentLin" presStyleCnt="0"/>
      <dgm:spPr/>
    </dgm:pt>
    <dgm:pt modelId="{EC09D958-E7A0-48A9-9697-85614F18C955}" type="pres">
      <dgm:prSet presAssocID="{20C673D9-EC41-494F-95A7-FC50ABF758F1}" presName="parentLeftMargin" presStyleLbl="node1" presStyleIdx="1" presStyleCnt="3"/>
      <dgm:spPr/>
    </dgm:pt>
    <dgm:pt modelId="{7D2DDC71-5559-4660-B97C-7500A46A0169}" type="pres">
      <dgm:prSet presAssocID="{20C673D9-EC41-494F-95A7-FC50ABF758F1}" presName="parentText" presStyleLbl="node1" presStyleIdx="2" presStyleCnt="3">
        <dgm:presLayoutVars>
          <dgm:chMax val="0"/>
          <dgm:bulletEnabled val="1"/>
        </dgm:presLayoutVars>
      </dgm:prSet>
      <dgm:spPr/>
    </dgm:pt>
    <dgm:pt modelId="{B352E256-017B-4B35-ABB9-4196929EA66B}" type="pres">
      <dgm:prSet presAssocID="{20C673D9-EC41-494F-95A7-FC50ABF758F1}" presName="negativeSpace" presStyleCnt="0"/>
      <dgm:spPr/>
    </dgm:pt>
    <dgm:pt modelId="{CE80547A-65B5-4D26-BAF5-472347037784}" type="pres">
      <dgm:prSet presAssocID="{20C673D9-EC41-494F-95A7-FC50ABF758F1}" presName="childText" presStyleLbl="conFgAcc1" presStyleIdx="2" presStyleCnt="3">
        <dgm:presLayoutVars>
          <dgm:bulletEnabled val="1"/>
        </dgm:presLayoutVars>
      </dgm:prSet>
      <dgm:spPr/>
    </dgm:pt>
  </dgm:ptLst>
  <dgm:cxnLst>
    <dgm:cxn modelId="{CE6D0607-D9EC-453A-B90F-D0062BC5255F}" type="presOf" srcId="{DA1C5158-8966-41C5-B14D-C43CC78F761D}" destId="{C8722FCA-512D-4219-83EB-74E42F813D73}" srcOrd="0" destOrd="1" presId="urn:microsoft.com/office/officeart/2005/8/layout/list1"/>
    <dgm:cxn modelId="{2642AB31-1D38-4260-A683-A8E96A64A71E}" type="presOf" srcId="{8347B443-E2BF-4DE8-B41A-A118CFBF01C9}" destId="{34C06C4D-3BF6-411E-835C-5B15D29517AA}" srcOrd="1" destOrd="0" presId="urn:microsoft.com/office/officeart/2005/8/layout/list1"/>
    <dgm:cxn modelId="{CAD61536-D4EE-44BD-84A2-BEB48819AE9F}" type="presOf" srcId="{85879DFA-379B-48DC-8CBF-197C1787B302}" destId="{CE80547A-65B5-4D26-BAF5-472347037784}" srcOrd="0" destOrd="0" presId="urn:microsoft.com/office/officeart/2005/8/layout/list1"/>
    <dgm:cxn modelId="{99F20E5F-0479-404B-897F-478A3DE9E6C4}" type="presOf" srcId="{484F39BF-6ED5-467F-B4F0-1DA1DF0A213F}" destId="{EC41A782-1E05-4172-A6E1-093D7792AE8A}" srcOrd="1" destOrd="0" presId="urn:microsoft.com/office/officeart/2005/8/layout/list1"/>
    <dgm:cxn modelId="{A934BF62-F08B-4A00-BA6E-1F0568549A60}" type="presOf" srcId="{8347B443-E2BF-4DE8-B41A-A118CFBF01C9}" destId="{C094C6AF-BB7D-4537-8F95-C29B8DF53D17}" srcOrd="0" destOrd="0" presId="urn:microsoft.com/office/officeart/2005/8/layout/list1"/>
    <dgm:cxn modelId="{C6D50572-E48F-4A71-A870-84BDA114C272}" srcId="{090C0B28-7F63-4186-89CC-4A56525A9816}" destId="{20C673D9-EC41-494F-95A7-FC50ABF758F1}" srcOrd="2" destOrd="0" parTransId="{37E344EE-21B5-42E0-997E-95A6484E5402}" sibTransId="{5E3BEFA4-352E-4EFA-9E08-744F616EB274}"/>
    <dgm:cxn modelId="{6CBB495A-325D-4842-AB54-5C671BE6DBF7}" srcId="{090C0B28-7F63-4186-89CC-4A56525A9816}" destId="{8347B443-E2BF-4DE8-B41A-A118CFBF01C9}" srcOrd="0" destOrd="0" parTransId="{57B5CDD2-07F5-4E5F-BDE6-6F3F85EB4646}" sibTransId="{278D931D-E224-4478-A3DE-DFFAAD450AA0}"/>
    <dgm:cxn modelId="{E107157B-0BE4-4A06-A8D5-3060F4C46D1C}" srcId="{090C0B28-7F63-4186-89CC-4A56525A9816}" destId="{484F39BF-6ED5-467F-B4F0-1DA1DF0A213F}" srcOrd="1" destOrd="0" parTransId="{6D18EFCA-1BB3-4163-B6C6-81A9686099FF}" sibTransId="{C2D78D46-526B-45B4-B69A-89CAC3BB355E}"/>
    <dgm:cxn modelId="{55BE1881-8BA8-48B1-8485-43578B4CD9FF}" srcId="{8347B443-E2BF-4DE8-B41A-A118CFBF01C9}" destId="{EACA3261-4819-4922-BB98-4E8E0F5A1F51}" srcOrd="0" destOrd="0" parTransId="{CD7919A2-D727-4D6B-A54E-4B7AB5B027B8}" sibTransId="{F2C8B268-2518-4D1D-997C-2A8A4463AF6F}"/>
    <dgm:cxn modelId="{AA76F781-9D6A-42AF-B0B9-0E33E5E80CE0}" srcId="{8347B443-E2BF-4DE8-B41A-A118CFBF01C9}" destId="{DA1C5158-8966-41C5-B14D-C43CC78F761D}" srcOrd="1" destOrd="0" parTransId="{C6DA4ADF-3322-4CEE-A358-F2D9689616DE}" sibTransId="{85250DBD-4CEA-404B-9205-6FC8D49022AF}"/>
    <dgm:cxn modelId="{D6366087-9FA3-47FF-8727-C2E40A600D9D}" type="presOf" srcId="{484F39BF-6ED5-467F-B4F0-1DA1DF0A213F}" destId="{8705F418-1B9C-4A71-8988-36F5252FFB54}" srcOrd="0" destOrd="0" presId="urn:microsoft.com/office/officeart/2005/8/layout/list1"/>
    <dgm:cxn modelId="{7A6F938F-805A-4358-8D1E-2AAAC3B17B75}" srcId="{20C673D9-EC41-494F-95A7-FC50ABF758F1}" destId="{85879DFA-379B-48DC-8CBF-197C1787B302}" srcOrd="0" destOrd="0" parTransId="{D7CCB4DD-440D-4ED8-BB5F-1DB5BCA33DC8}" sibTransId="{0636BAB5-1756-4515-89B6-66685F84AE1F}"/>
    <dgm:cxn modelId="{FE153590-814F-455A-9070-BE7B4F903C78}" srcId="{484F39BF-6ED5-467F-B4F0-1DA1DF0A213F}" destId="{D00FA45F-18AE-43AB-8584-0DA99BAF32C4}" srcOrd="1" destOrd="0" parTransId="{891F55DB-D7C6-4C51-9832-36BBD4D4188E}" sibTransId="{4CF0BAA3-DFD4-4910-A2FF-D55399679D76}"/>
    <dgm:cxn modelId="{A172199C-82FA-4081-AFB0-D6540EF1D878}" type="presOf" srcId="{EACA3261-4819-4922-BB98-4E8E0F5A1F51}" destId="{C8722FCA-512D-4219-83EB-74E42F813D73}" srcOrd="0" destOrd="0" presId="urn:microsoft.com/office/officeart/2005/8/layout/list1"/>
    <dgm:cxn modelId="{0596E5A5-7270-4827-921E-D2DBF100EFF1}" srcId="{484F39BF-6ED5-467F-B4F0-1DA1DF0A213F}" destId="{69A213F7-CA91-4657-8A91-AFA9CD967536}" srcOrd="0" destOrd="0" parTransId="{F9689A1C-2B91-4798-8CF7-0299B3408F7A}" sibTransId="{6DEB7A0C-40A4-41A9-8483-90A986F27E65}"/>
    <dgm:cxn modelId="{5D0535BC-D704-4622-ACA9-7546012527F4}" srcId="{20C673D9-EC41-494F-95A7-FC50ABF758F1}" destId="{3B9935E8-3291-4A3D-AA76-C8B1B396D101}" srcOrd="1" destOrd="0" parTransId="{658DA3D1-A15F-4F25-96EF-FAE842BBABD1}" sibTransId="{DB531CCC-4F81-4781-8F6F-6625515F75CE}"/>
    <dgm:cxn modelId="{B4CB96BF-5129-4ADA-94C0-7A7223AD6782}" type="presOf" srcId="{090C0B28-7F63-4186-89CC-4A56525A9816}" destId="{15EB84A3-4CA2-408F-B769-5FB87BAC659C}" srcOrd="0" destOrd="0" presId="urn:microsoft.com/office/officeart/2005/8/layout/list1"/>
    <dgm:cxn modelId="{1666ACC2-4CAF-4F83-95FC-5DC55330AB47}" type="presOf" srcId="{20C673D9-EC41-494F-95A7-FC50ABF758F1}" destId="{EC09D958-E7A0-48A9-9697-85614F18C955}" srcOrd="0" destOrd="0" presId="urn:microsoft.com/office/officeart/2005/8/layout/list1"/>
    <dgm:cxn modelId="{F23587C9-A83B-47CD-8FBD-32DCA442C1E2}" type="presOf" srcId="{69A213F7-CA91-4657-8A91-AFA9CD967536}" destId="{AFF86CB0-86CC-40B0-82E7-B79BCE51FFFB}" srcOrd="0" destOrd="0" presId="urn:microsoft.com/office/officeart/2005/8/layout/list1"/>
    <dgm:cxn modelId="{5CD7FCCF-311D-46AF-9AEF-1A9C28ACE3F5}" type="presOf" srcId="{3B9935E8-3291-4A3D-AA76-C8B1B396D101}" destId="{CE80547A-65B5-4D26-BAF5-472347037784}" srcOrd="0" destOrd="1" presId="urn:microsoft.com/office/officeart/2005/8/layout/list1"/>
    <dgm:cxn modelId="{548509DF-5997-4F32-ABA3-ECEBCB199A2E}" type="presOf" srcId="{D00FA45F-18AE-43AB-8584-0DA99BAF32C4}" destId="{AFF86CB0-86CC-40B0-82E7-B79BCE51FFFB}" srcOrd="0" destOrd="1" presId="urn:microsoft.com/office/officeart/2005/8/layout/list1"/>
    <dgm:cxn modelId="{C973BCE2-678F-4CBC-B313-EF62FCEF875F}" type="presOf" srcId="{20C673D9-EC41-494F-95A7-FC50ABF758F1}" destId="{7D2DDC71-5559-4660-B97C-7500A46A0169}" srcOrd="1" destOrd="0" presId="urn:microsoft.com/office/officeart/2005/8/layout/list1"/>
    <dgm:cxn modelId="{F68D20AB-4FF7-4B50-A4D6-69EC49667E29}" type="presParOf" srcId="{15EB84A3-4CA2-408F-B769-5FB87BAC659C}" destId="{4DE40FA3-C777-4E3E-AFC2-21F1B41368B0}" srcOrd="0" destOrd="0" presId="urn:microsoft.com/office/officeart/2005/8/layout/list1"/>
    <dgm:cxn modelId="{D8C0C7C5-C85E-4C0B-A4A6-70C539E30B4F}" type="presParOf" srcId="{4DE40FA3-C777-4E3E-AFC2-21F1B41368B0}" destId="{C094C6AF-BB7D-4537-8F95-C29B8DF53D17}" srcOrd="0" destOrd="0" presId="urn:microsoft.com/office/officeart/2005/8/layout/list1"/>
    <dgm:cxn modelId="{9187F494-8522-4442-B6B9-FC18AF99AEC1}" type="presParOf" srcId="{4DE40FA3-C777-4E3E-AFC2-21F1B41368B0}" destId="{34C06C4D-3BF6-411E-835C-5B15D29517AA}" srcOrd="1" destOrd="0" presId="urn:microsoft.com/office/officeart/2005/8/layout/list1"/>
    <dgm:cxn modelId="{DA09F784-5B51-4325-8AAA-260EEC375412}" type="presParOf" srcId="{15EB84A3-4CA2-408F-B769-5FB87BAC659C}" destId="{02DBF9C6-27ED-415F-9833-EFA1578AF876}" srcOrd="1" destOrd="0" presId="urn:microsoft.com/office/officeart/2005/8/layout/list1"/>
    <dgm:cxn modelId="{03943947-8318-44E2-808A-9174B4114EC6}" type="presParOf" srcId="{15EB84A3-4CA2-408F-B769-5FB87BAC659C}" destId="{C8722FCA-512D-4219-83EB-74E42F813D73}" srcOrd="2" destOrd="0" presId="urn:microsoft.com/office/officeart/2005/8/layout/list1"/>
    <dgm:cxn modelId="{B8352C60-3284-47CF-9160-270D443ED3BA}" type="presParOf" srcId="{15EB84A3-4CA2-408F-B769-5FB87BAC659C}" destId="{0F1E64A3-137B-4463-B654-84E3AEB54C63}" srcOrd="3" destOrd="0" presId="urn:microsoft.com/office/officeart/2005/8/layout/list1"/>
    <dgm:cxn modelId="{BD79F079-B7B3-45E8-983F-6CF1A048D511}" type="presParOf" srcId="{15EB84A3-4CA2-408F-B769-5FB87BAC659C}" destId="{A95E66D1-C4C8-4864-A88A-E3C787E49C31}" srcOrd="4" destOrd="0" presId="urn:microsoft.com/office/officeart/2005/8/layout/list1"/>
    <dgm:cxn modelId="{D84C8A9A-8C26-4D40-9E9C-8CBE4375062A}" type="presParOf" srcId="{A95E66D1-C4C8-4864-A88A-E3C787E49C31}" destId="{8705F418-1B9C-4A71-8988-36F5252FFB54}" srcOrd="0" destOrd="0" presId="urn:microsoft.com/office/officeart/2005/8/layout/list1"/>
    <dgm:cxn modelId="{A624A9CE-8D18-4685-BE8D-13FA30250896}" type="presParOf" srcId="{A95E66D1-C4C8-4864-A88A-E3C787E49C31}" destId="{EC41A782-1E05-4172-A6E1-093D7792AE8A}" srcOrd="1" destOrd="0" presId="urn:microsoft.com/office/officeart/2005/8/layout/list1"/>
    <dgm:cxn modelId="{2603D27F-55E7-41D2-8DF3-69C041511D0D}" type="presParOf" srcId="{15EB84A3-4CA2-408F-B769-5FB87BAC659C}" destId="{9FE29984-FFD6-49F8-896A-452C73DDABCC}" srcOrd="5" destOrd="0" presId="urn:microsoft.com/office/officeart/2005/8/layout/list1"/>
    <dgm:cxn modelId="{D7A78599-C299-4B80-BDBD-3305CB5A1096}" type="presParOf" srcId="{15EB84A3-4CA2-408F-B769-5FB87BAC659C}" destId="{AFF86CB0-86CC-40B0-82E7-B79BCE51FFFB}" srcOrd="6" destOrd="0" presId="urn:microsoft.com/office/officeart/2005/8/layout/list1"/>
    <dgm:cxn modelId="{BD2CCF5D-4195-4FB2-86AD-B084626EE2A6}" type="presParOf" srcId="{15EB84A3-4CA2-408F-B769-5FB87BAC659C}" destId="{65036A87-7245-4046-83DE-6D8B894593B3}" srcOrd="7" destOrd="0" presId="urn:microsoft.com/office/officeart/2005/8/layout/list1"/>
    <dgm:cxn modelId="{093B1D73-470F-4016-83CF-DFB022A9A625}" type="presParOf" srcId="{15EB84A3-4CA2-408F-B769-5FB87BAC659C}" destId="{E34451E7-4E4A-49F1-863D-E75BD22FA81C}" srcOrd="8" destOrd="0" presId="urn:microsoft.com/office/officeart/2005/8/layout/list1"/>
    <dgm:cxn modelId="{A0BD83CF-5868-4A40-8291-4E5CDFA2D5B9}" type="presParOf" srcId="{E34451E7-4E4A-49F1-863D-E75BD22FA81C}" destId="{EC09D958-E7A0-48A9-9697-85614F18C955}" srcOrd="0" destOrd="0" presId="urn:microsoft.com/office/officeart/2005/8/layout/list1"/>
    <dgm:cxn modelId="{7402A269-8536-4BC0-AE1B-A7A3D324C05D}" type="presParOf" srcId="{E34451E7-4E4A-49F1-863D-E75BD22FA81C}" destId="{7D2DDC71-5559-4660-B97C-7500A46A0169}" srcOrd="1" destOrd="0" presId="urn:microsoft.com/office/officeart/2005/8/layout/list1"/>
    <dgm:cxn modelId="{A1D830FF-24BE-4D18-BE48-C8311DB34A61}" type="presParOf" srcId="{15EB84A3-4CA2-408F-B769-5FB87BAC659C}" destId="{B352E256-017B-4B35-ABB9-4196929EA66B}" srcOrd="9" destOrd="0" presId="urn:microsoft.com/office/officeart/2005/8/layout/list1"/>
    <dgm:cxn modelId="{C37DCAF5-953F-42DE-9809-3E01639EF740}" type="presParOf" srcId="{15EB84A3-4CA2-408F-B769-5FB87BAC659C}" destId="{CE80547A-65B5-4D26-BAF5-472347037784}" srcOrd="10" destOrd="0" presId="urn:microsoft.com/office/officeart/2005/8/layout/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40A54D7C-E910-455E-AE8C-64159B8269AF}" type="doc">
      <dgm:prSet loTypeId="urn:microsoft.com/office/officeart/2005/8/layout/vList2" loCatId="list" qsTypeId="urn:microsoft.com/office/officeart/2005/8/quickstyle/simple4" qsCatId="simple" csTypeId="urn:microsoft.com/office/officeart/2005/8/colors/colorful5" csCatId="colorful"/>
      <dgm:spPr/>
      <dgm:t>
        <a:bodyPr/>
        <a:lstStyle/>
        <a:p>
          <a:endParaRPr lang="en-US"/>
        </a:p>
      </dgm:t>
    </dgm:pt>
    <dgm:pt modelId="{57620F28-F406-46D9-BB3A-DDE9AE7CC5EF}">
      <dgm:prSet/>
      <dgm:spPr/>
      <dgm:t>
        <a:bodyPr/>
        <a:lstStyle/>
        <a:p>
          <a:r>
            <a:rPr lang="en-US" dirty="0">
              <a:solidFill>
                <a:schemeClr val="bg1"/>
              </a:solidFill>
            </a:rPr>
            <a:t>Just like adding snap-ins into the MMC console</a:t>
          </a:r>
        </a:p>
      </dgm:t>
    </dgm:pt>
    <dgm:pt modelId="{263B9906-013B-4B8F-B467-4963718098DE}" type="parTrans" cxnId="{1FAE5952-D154-43F3-BE12-AA049E8D09AF}">
      <dgm:prSet/>
      <dgm:spPr/>
      <dgm:t>
        <a:bodyPr/>
        <a:lstStyle/>
        <a:p>
          <a:endParaRPr lang="en-US" sz="2400"/>
        </a:p>
      </dgm:t>
    </dgm:pt>
    <dgm:pt modelId="{BF868C4B-AB24-4A18-8EEF-4DB598602BCD}" type="sibTrans" cxnId="{1FAE5952-D154-43F3-BE12-AA049E8D09AF}">
      <dgm:prSet/>
      <dgm:spPr/>
      <dgm:t>
        <a:bodyPr/>
        <a:lstStyle/>
        <a:p>
          <a:endParaRPr lang="en-US"/>
        </a:p>
      </dgm:t>
    </dgm:pt>
    <dgm:pt modelId="{AA9F0A01-0C25-42C1-9836-8B5084800B59}">
      <dgm:prSet/>
      <dgm:spPr/>
      <dgm:t>
        <a:bodyPr/>
        <a:lstStyle/>
        <a:p>
          <a:r>
            <a:rPr lang="en-US">
              <a:solidFill>
                <a:schemeClr val="bg1"/>
              </a:solidFill>
            </a:rPr>
            <a:t>Snapins</a:t>
          </a:r>
        </a:p>
      </dgm:t>
    </dgm:pt>
    <dgm:pt modelId="{663ECB54-E9E1-40CA-9C28-1ED1C768398C}" type="parTrans" cxnId="{3B2017D4-C903-4580-96D4-19427C00FAF2}">
      <dgm:prSet/>
      <dgm:spPr/>
      <dgm:t>
        <a:bodyPr/>
        <a:lstStyle/>
        <a:p>
          <a:endParaRPr lang="en-US" sz="2400"/>
        </a:p>
      </dgm:t>
    </dgm:pt>
    <dgm:pt modelId="{42E957B2-C364-4AD6-B8B8-CF8834062496}" type="sibTrans" cxnId="{3B2017D4-C903-4580-96D4-19427C00FAF2}">
      <dgm:prSet/>
      <dgm:spPr/>
      <dgm:t>
        <a:bodyPr/>
        <a:lstStyle/>
        <a:p>
          <a:endParaRPr lang="en-US"/>
        </a:p>
      </dgm:t>
    </dgm:pt>
    <dgm:pt modelId="{AC6B3596-5ADD-4B7B-AB27-180A7899A989}">
      <dgm:prSet/>
      <dgm:spPr/>
      <dgm:t>
        <a:bodyPr/>
        <a:lstStyle/>
        <a:p>
          <a:r>
            <a:rPr lang="en-US"/>
            <a:t>Add;  get; remove-pssnapin</a:t>
          </a:r>
        </a:p>
      </dgm:t>
    </dgm:pt>
    <dgm:pt modelId="{A2132BBF-8527-4C21-82E8-DCEAD6F02BE8}" type="parTrans" cxnId="{71DE67D2-2ED5-482E-8F35-9C45AA9F1A7F}">
      <dgm:prSet/>
      <dgm:spPr/>
      <dgm:t>
        <a:bodyPr/>
        <a:lstStyle/>
        <a:p>
          <a:endParaRPr lang="en-US" sz="2400"/>
        </a:p>
      </dgm:t>
    </dgm:pt>
    <dgm:pt modelId="{D13D4929-64E9-4C10-AA3E-61A6BA07492A}" type="sibTrans" cxnId="{71DE67D2-2ED5-482E-8F35-9C45AA9F1A7F}">
      <dgm:prSet/>
      <dgm:spPr/>
      <dgm:t>
        <a:bodyPr/>
        <a:lstStyle/>
        <a:p>
          <a:endParaRPr lang="en-US"/>
        </a:p>
      </dgm:t>
    </dgm:pt>
    <dgm:pt modelId="{3BD15E86-265F-4FCC-9BE6-43E7D93A395D}">
      <dgm:prSet/>
      <dgm:spPr/>
      <dgm:t>
        <a:bodyPr/>
        <a:lstStyle/>
        <a:p>
          <a:r>
            <a:rPr lang="en-US">
              <a:solidFill>
                <a:schemeClr val="bg1"/>
              </a:solidFill>
            </a:rPr>
            <a:t>Modules</a:t>
          </a:r>
        </a:p>
      </dgm:t>
    </dgm:pt>
    <dgm:pt modelId="{B26B5533-DEA6-420C-9017-77FBD0174887}" type="parTrans" cxnId="{7B2646DD-73A6-40E4-8034-125265AA29A5}">
      <dgm:prSet/>
      <dgm:spPr/>
      <dgm:t>
        <a:bodyPr/>
        <a:lstStyle/>
        <a:p>
          <a:endParaRPr lang="en-US" sz="2400"/>
        </a:p>
      </dgm:t>
    </dgm:pt>
    <dgm:pt modelId="{6BB1DF3C-0CF2-4539-A42D-E7A517FA4E11}" type="sibTrans" cxnId="{7B2646DD-73A6-40E4-8034-125265AA29A5}">
      <dgm:prSet/>
      <dgm:spPr/>
      <dgm:t>
        <a:bodyPr/>
        <a:lstStyle/>
        <a:p>
          <a:endParaRPr lang="en-US"/>
        </a:p>
      </dgm:t>
    </dgm:pt>
    <dgm:pt modelId="{53A6D82D-A3A1-45C0-AA2A-C6F27D73E999}">
      <dgm:prSet/>
      <dgm:spPr/>
      <dgm:t>
        <a:bodyPr/>
        <a:lstStyle/>
        <a:p>
          <a:r>
            <a:rPr lang="en-US"/>
            <a:t>New hotness</a:t>
          </a:r>
        </a:p>
      </dgm:t>
    </dgm:pt>
    <dgm:pt modelId="{6D4F0901-069D-43C9-BA08-E56EFABD763D}" type="parTrans" cxnId="{40770985-059A-4D58-9A49-51F640E1A6A9}">
      <dgm:prSet/>
      <dgm:spPr/>
      <dgm:t>
        <a:bodyPr/>
        <a:lstStyle/>
        <a:p>
          <a:endParaRPr lang="en-US" sz="2400"/>
        </a:p>
      </dgm:t>
    </dgm:pt>
    <dgm:pt modelId="{7226EF63-4502-4362-BCB1-21AFE246CD5C}" type="sibTrans" cxnId="{40770985-059A-4D58-9A49-51F640E1A6A9}">
      <dgm:prSet/>
      <dgm:spPr/>
      <dgm:t>
        <a:bodyPr/>
        <a:lstStyle/>
        <a:p>
          <a:endParaRPr lang="en-US"/>
        </a:p>
      </dgm:t>
    </dgm:pt>
    <dgm:pt modelId="{F18E3FE2-F6C0-45E5-BD0C-9BC0AF9A19EB}">
      <dgm:prSet/>
      <dgm:spPr/>
      <dgm:t>
        <a:bodyPr/>
        <a:lstStyle/>
        <a:p>
          <a:r>
            <a:rPr lang="en-US"/>
            <a:t>Import-module; Get-module</a:t>
          </a:r>
        </a:p>
      </dgm:t>
    </dgm:pt>
    <dgm:pt modelId="{EA18C5C4-94D9-41F7-BBF8-5E447BCFBD9E}" type="parTrans" cxnId="{A3C70696-6762-4EC2-A7D2-CC4C5E020C64}">
      <dgm:prSet/>
      <dgm:spPr/>
      <dgm:t>
        <a:bodyPr/>
        <a:lstStyle/>
        <a:p>
          <a:endParaRPr lang="en-US" sz="2400"/>
        </a:p>
      </dgm:t>
    </dgm:pt>
    <dgm:pt modelId="{B6188EAF-7C32-4F58-9E1A-A09EF2427349}" type="sibTrans" cxnId="{A3C70696-6762-4EC2-A7D2-CC4C5E020C64}">
      <dgm:prSet/>
      <dgm:spPr/>
      <dgm:t>
        <a:bodyPr/>
        <a:lstStyle/>
        <a:p>
          <a:endParaRPr lang="en-US"/>
        </a:p>
      </dgm:t>
    </dgm:pt>
    <dgm:pt modelId="{C4C250B0-78C9-4455-AF9F-6DF3E60D9834}">
      <dgm:prSet/>
      <dgm:spPr/>
      <dgm:t>
        <a:bodyPr/>
        <a:lstStyle/>
        <a:p>
          <a:r>
            <a:rPr lang="en-US"/>
            <a:t>Auto load modules</a:t>
          </a:r>
        </a:p>
      </dgm:t>
    </dgm:pt>
    <dgm:pt modelId="{37D0CA0F-1E25-41F5-A1F0-665771C9B478}" type="parTrans" cxnId="{22BFE00C-7E13-4ECE-84AA-C86E07910A33}">
      <dgm:prSet/>
      <dgm:spPr/>
      <dgm:t>
        <a:bodyPr/>
        <a:lstStyle/>
        <a:p>
          <a:endParaRPr lang="en-US" sz="2400"/>
        </a:p>
      </dgm:t>
    </dgm:pt>
    <dgm:pt modelId="{B94DB3E1-1D21-4437-9BCA-D38FB0DC3F14}" type="sibTrans" cxnId="{22BFE00C-7E13-4ECE-84AA-C86E07910A33}">
      <dgm:prSet/>
      <dgm:spPr/>
      <dgm:t>
        <a:bodyPr/>
        <a:lstStyle/>
        <a:p>
          <a:endParaRPr lang="en-US"/>
        </a:p>
      </dgm:t>
    </dgm:pt>
    <dgm:pt modelId="{BBF5E08A-5703-4A13-9079-98D544585EBE}">
      <dgm:prSet/>
      <dgm:spPr/>
      <dgm:t>
        <a:bodyPr/>
        <a:lstStyle/>
        <a:p>
          <a:r>
            <a:rPr lang="en-US"/>
            <a:t>$env:PSModulePath</a:t>
          </a:r>
        </a:p>
      </dgm:t>
    </dgm:pt>
    <dgm:pt modelId="{E2D5B41F-1546-4D76-A225-C1DC519F6E75}" type="parTrans" cxnId="{EA85DE7C-026A-419B-A027-43C0ADC13F17}">
      <dgm:prSet/>
      <dgm:spPr/>
      <dgm:t>
        <a:bodyPr/>
        <a:lstStyle/>
        <a:p>
          <a:endParaRPr lang="en-US" sz="2400"/>
        </a:p>
      </dgm:t>
    </dgm:pt>
    <dgm:pt modelId="{6733AA33-B8B5-4D44-B883-0041EB595C8B}" type="sibTrans" cxnId="{EA85DE7C-026A-419B-A027-43C0ADC13F17}">
      <dgm:prSet/>
      <dgm:spPr/>
      <dgm:t>
        <a:bodyPr/>
        <a:lstStyle/>
        <a:p>
          <a:endParaRPr lang="en-US"/>
        </a:p>
      </dgm:t>
    </dgm:pt>
    <dgm:pt modelId="{1B67487D-82F5-4360-9C13-1B399A35B314}" type="pres">
      <dgm:prSet presAssocID="{40A54D7C-E910-455E-AE8C-64159B8269AF}" presName="linear" presStyleCnt="0">
        <dgm:presLayoutVars>
          <dgm:animLvl val="lvl"/>
          <dgm:resizeHandles val="exact"/>
        </dgm:presLayoutVars>
      </dgm:prSet>
      <dgm:spPr/>
    </dgm:pt>
    <dgm:pt modelId="{F9637C81-8D08-4629-83F6-1437FB85482E}" type="pres">
      <dgm:prSet presAssocID="{57620F28-F406-46D9-BB3A-DDE9AE7CC5EF}" presName="parentText" presStyleLbl="node1" presStyleIdx="0" presStyleCnt="3">
        <dgm:presLayoutVars>
          <dgm:chMax val="0"/>
          <dgm:bulletEnabled val="1"/>
        </dgm:presLayoutVars>
      </dgm:prSet>
      <dgm:spPr/>
    </dgm:pt>
    <dgm:pt modelId="{6452BBFA-1706-4CFB-9626-27946A774102}" type="pres">
      <dgm:prSet presAssocID="{BF868C4B-AB24-4A18-8EEF-4DB598602BCD}" presName="spacer" presStyleCnt="0"/>
      <dgm:spPr/>
    </dgm:pt>
    <dgm:pt modelId="{34BF0F92-F1F9-4F37-B24C-839AEB10397B}" type="pres">
      <dgm:prSet presAssocID="{AA9F0A01-0C25-42C1-9836-8B5084800B59}" presName="parentText" presStyleLbl="node1" presStyleIdx="1" presStyleCnt="3">
        <dgm:presLayoutVars>
          <dgm:chMax val="0"/>
          <dgm:bulletEnabled val="1"/>
        </dgm:presLayoutVars>
      </dgm:prSet>
      <dgm:spPr/>
    </dgm:pt>
    <dgm:pt modelId="{A78BA452-EAEE-4AAE-9FD4-099C0585F108}" type="pres">
      <dgm:prSet presAssocID="{AA9F0A01-0C25-42C1-9836-8B5084800B59}" presName="childText" presStyleLbl="revTx" presStyleIdx="0" presStyleCnt="2">
        <dgm:presLayoutVars>
          <dgm:bulletEnabled val="1"/>
        </dgm:presLayoutVars>
      </dgm:prSet>
      <dgm:spPr/>
    </dgm:pt>
    <dgm:pt modelId="{DB19EC4E-2D90-4927-96C0-1586CB9D9B4C}" type="pres">
      <dgm:prSet presAssocID="{3BD15E86-265F-4FCC-9BE6-43E7D93A395D}" presName="parentText" presStyleLbl="node1" presStyleIdx="2" presStyleCnt="3">
        <dgm:presLayoutVars>
          <dgm:chMax val="0"/>
          <dgm:bulletEnabled val="1"/>
        </dgm:presLayoutVars>
      </dgm:prSet>
      <dgm:spPr/>
    </dgm:pt>
    <dgm:pt modelId="{72813223-F824-4157-B5AF-5FD6AC842D66}" type="pres">
      <dgm:prSet presAssocID="{3BD15E86-265F-4FCC-9BE6-43E7D93A395D}" presName="childText" presStyleLbl="revTx" presStyleIdx="1" presStyleCnt="2">
        <dgm:presLayoutVars>
          <dgm:bulletEnabled val="1"/>
        </dgm:presLayoutVars>
      </dgm:prSet>
      <dgm:spPr/>
    </dgm:pt>
  </dgm:ptLst>
  <dgm:cxnLst>
    <dgm:cxn modelId="{671D4302-BB54-417A-AFB0-CB1461AAA9F4}" type="presOf" srcId="{53A6D82D-A3A1-45C0-AA2A-C6F27D73E999}" destId="{72813223-F824-4157-B5AF-5FD6AC842D66}" srcOrd="0" destOrd="0" presId="urn:microsoft.com/office/officeart/2005/8/layout/vList2"/>
    <dgm:cxn modelId="{99D48804-74EE-4F66-BB36-A51FEF93BAF0}" type="presOf" srcId="{AA9F0A01-0C25-42C1-9836-8B5084800B59}" destId="{34BF0F92-F1F9-4F37-B24C-839AEB10397B}" srcOrd="0" destOrd="0" presId="urn:microsoft.com/office/officeart/2005/8/layout/vList2"/>
    <dgm:cxn modelId="{22BFE00C-7E13-4ECE-84AA-C86E07910A33}" srcId="{3BD15E86-265F-4FCC-9BE6-43E7D93A395D}" destId="{C4C250B0-78C9-4455-AF9F-6DF3E60D9834}" srcOrd="2" destOrd="0" parTransId="{37D0CA0F-1E25-41F5-A1F0-665771C9B478}" sibTransId="{B94DB3E1-1D21-4437-9BCA-D38FB0DC3F14}"/>
    <dgm:cxn modelId="{53D27110-4D38-47FD-A186-F56B189DA514}" type="presOf" srcId="{F18E3FE2-F6C0-45E5-BD0C-9BC0AF9A19EB}" destId="{72813223-F824-4157-B5AF-5FD6AC842D66}" srcOrd="0" destOrd="1" presId="urn:microsoft.com/office/officeart/2005/8/layout/vList2"/>
    <dgm:cxn modelId="{1E0CE010-F49B-400C-9691-83DAB70469A2}" type="presOf" srcId="{BBF5E08A-5703-4A13-9079-98D544585EBE}" destId="{72813223-F824-4157-B5AF-5FD6AC842D66}" srcOrd="0" destOrd="3" presId="urn:microsoft.com/office/officeart/2005/8/layout/vList2"/>
    <dgm:cxn modelId="{AB78CC2A-1664-41A7-8DB2-88729124DF8A}" type="presOf" srcId="{40A54D7C-E910-455E-AE8C-64159B8269AF}" destId="{1B67487D-82F5-4360-9C13-1B399A35B314}" srcOrd="0" destOrd="0" presId="urn:microsoft.com/office/officeart/2005/8/layout/vList2"/>
    <dgm:cxn modelId="{04BA5E3B-01C3-4055-997F-5A770BD8B69C}" type="presOf" srcId="{C4C250B0-78C9-4455-AF9F-6DF3E60D9834}" destId="{72813223-F824-4157-B5AF-5FD6AC842D66}" srcOrd="0" destOrd="2" presId="urn:microsoft.com/office/officeart/2005/8/layout/vList2"/>
    <dgm:cxn modelId="{96C79341-525A-434F-A27F-F5037CE5A060}" type="presOf" srcId="{3BD15E86-265F-4FCC-9BE6-43E7D93A395D}" destId="{DB19EC4E-2D90-4927-96C0-1586CB9D9B4C}" srcOrd="0" destOrd="0" presId="urn:microsoft.com/office/officeart/2005/8/layout/vList2"/>
    <dgm:cxn modelId="{1FAE5952-D154-43F3-BE12-AA049E8D09AF}" srcId="{40A54D7C-E910-455E-AE8C-64159B8269AF}" destId="{57620F28-F406-46D9-BB3A-DDE9AE7CC5EF}" srcOrd="0" destOrd="0" parTransId="{263B9906-013B-4B8F-B467-4963718098DE}" sibTransId="{BF868C4B-AB24-4A18-8EEF-4DB598602BCD}"/>
    <dgm:cxn modelId="{BC70EA57-A99F-4DC4-969F-E48AEE4EA98E}" type="presOf" srcId="{AC6B3596-5ADD-4B7B-AB27-180A7899A989}" destId="{A78BA452-EAEE-4AAE-9FD4-099C0585F108}" srcOrd="0" destOrd="0" presId="urn:microsoft.com/office/officeart/2005/8/layout/vList2"/>
    <dgm:cxn modelId="{EA85DE7C-026A-419B-A027-43C0ADC13F17}" srcId="{C4C250B0-78C9-4455-AF9F-6DF3E60D9834}" destId="{BBF5E08A-5703-4A13-9079-98D544585EBE}" srcOrd="0" destOrd="0" parTransId="{E2D5B41F-1546-4D76-A225-C1DC519F6E75}" sibTransId="{6733AA33-B8B5-4D44-B883-0041EB595C8B}"/>
    <dgm:cxn modelId="{40770985-059A-4D58-9A49-51F640E1A6A9}" srcId="{3BD15E86-265F-4FCC-9BE6-43E7D93A395D}" destId="{53A6D82D-A3A1-45C0-AA2A-C6F27D73E999}" srcOrd="0" destOrd="0" parTransId="{6D4F0901-069D-43C9-BA08-E56EFABD763D}" sibTransId="{7226EF63-4502-4362-BCB1-21AFE246CD5C}"/>
    <dgm:cxn modelId="{A3C70696-6762-4EC2-A7D2-CC4C5E020C64}" srcId="{3BD15E86-265F-4FCC-9BE6-43E7D93A395D}" destId="{F18E3FE2-F6C0-45E5-BD0C-9BC0AF9A19EB}" srcOrd="1" destOrd="0" parTransId="{EA18C5C4-94D9-41F7-BBF8-5E447BCFBD9E}" sibTransId="{B6188EAF-7C32-4F58-9E1A-A09EF2427349}"/>
    <dgm:cxn modelId="{11D628BC-5E12-4071-B7E8-B1A3C98C1450}" type="presOf" srcId="{57620F28-F406-46D9-BB3A-DDE9AE7CC5EF}" destId="{F9637C81-8D08-4629-83F6-1437FB85482E}" srcOrd="0" destOrd="0" presId="urn:microsoft.com/office/officeart/2005/8/layout/vList2"/>
    <dgm:cxn modelId="{71DE67D2-2ED5-482E-8F35-9C45AA9F1A7F}" srcId="{AA9F0A01-0C25-42C1-9836-8B5084800B59}" destId="{AC6B3596-5ADD-4B7B-AB27-180A7899A989}" srcOrd="0" destOrd="0" parTransId="{A2132BBF-8527-4C21-82E8-DCEAD6F02BE8}" sibTransId="{D13D4929-64E9-4C10-AA3E-61A6BA07492A}"/>
    <dgm:cxn modelId="{3B2017D4-C903-4580-96D4-19427C00FAF2}" srcId="{40A54D7C-E910-455E-AE8C-64159B8269AF}" destId="{AA9F0A01-0C25-42C1-9836-8B5084800B59}" srcOrd="1" destOrd="0" parTransId="{663ECB54-E9E1-40CA-9C28-1ED1C768398C}" sibTransId="{42E957B2-C364-4AD6-B8B8-CF8834062496}"/>
    <dgm:cxn modelId="{7B2646DD-73A6-40E4-8034-125265AA29A5}" srcId="{40A54D7C-E910-455E-AE8C-64159B8269AF}" destId="{3BD15E86-265F-4FCC-9BE6-43E7D93A395D}" srcOrd="2" destOrd="0" parTransId="{B26B5533-DEA6-420C-9017-77FBD0174887}" sibTransId="{6BB1DF3C-0CF2-4539-A42D-E7A517FA4E11}"/>
    <dgm:cxn modelId="{24624974-7E71-43DB-B643-140FABED7D97}" type="presParOf" srcId="{1B67487D-82F5-4360-9C13-1B399A35B314}" destId="{F9637C81-8D08-4629-83F6-1437FB85482E}" srcOrd="0" destOrd="0" presId="urn:microsoft.com/office/officeart/2005/8/layout/vList2"/>
    <dgm:cxn modelId="{3E9077E8-51ED-4C7E-9F2F-D9DCE5E7C850}" type="presParOf" srcId="{1B67487D-82F5-4360-9C13-1B399A35B314}" destId="{6452BBFA-1706-4CFB-9626-27946A774102}" srcOrd="1" destOrd="0" presId="urn:microsoft.com/office/officeart/2005/8/layout/vList2"/>
    <dgm:cxn modelId="{8FBAA1CC-14EA-405A-9285-B507CD1F3808}" type="presParOf" srcId="{1B67487D-82F5-4360-9C13-1B399A35B314}" destId="{34BF0F92-F1F9-4F37-B24C-839AEB10397B}" srcOrd="2" destOrd="0" presId="urn:microsoft.com/office/officeart/2005/8/layout/vList2"/>
    <dgm:cxn modelId="{B1C9AEF0-D45A-48A4-89CA-54744771ABED}" type="presParOf" srcId="{1B67487D-82F5-4360-9C13-1B399A35B314}" destId="{A78BA452-EAEE-4AAE-9FD4-099C0585F108}" srcOrd="3" destOrd="0" presId="urn:microsoft.com/office/officeart/2005/8/layout/vList2"/>
    <dgm:cxn modelId="{AD0E070C-0CEF-4755-B249-A9182887E74E}" type="presParOf" srcId="{1B67487D-82F5-4360-9C13-1B399A35B314}" destId="{DB19EC4E-2D90-4927-96C0-1586CB9D9B4C}" srcOrd="4" destOrd="0" presId="urn:microsoft.com/office/officeart/2005/8/layout/vList2"/>
    <dgm:cxn modelId="{A7F942BA-DD9E-4F47-9D2B-CD176F119098}" type="presParOf" srcId="{1B67487D-82F5-4360-9C13-1B399A35B314}" destId="{72813223-F824-4157-B5AF-5FD6AC842D66}" srcOrd="5"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B2FA922-AA9F-47E5-8780-BEFB3BA7EDBD}" type="doc">
      <dgm:prSet loTypeId="urn:microsoft.com/office/officeart/2009/3/layout/HorizontalOrganizationChart" loCatId="hierarchy" qsTypeId="urn:microsoft.com/office/officeart/2005/8/quickstyle/simple4" qsCatId="simple" csTypeId="urn:microsoft.com/office/officeart/2005/8/colors/colorful5" csCatId="colorful"/>
      <dgm:spPr/>
      <dgm:t>
        <a:bodyPr/>
        <a:lstStyle/>
        <a:p>
          <a:endParaRPr lang="en-US"/>
        </a:p>
      </dgm:t>
    </dgm:pt>
    <dgm:pt modelId="{6606F58D-CF69-4704-8620-666B33C87F12}">
      <dgm:prSet/>
      <dgm:spPr/>
      <dgm:t>
        <a:bodyPr/>
        <a:lstStyle/>
        <a:p>
          <a:r>
            <a:rPr lang="en-US" dirty="0">
              <a:solidFill>
                <a:schemeClr val="bg2"/>
              </a:solidFill>
            </a:rPr>
            <a:t>Ipconfig; ping; </a:t>
          </a:r>
          <a:r>
            <a:rPr lang="en-US" dirty="0" err="1">
              <a:solidFill>
                <a:schemeClr val="bg2"/>
              </a:solidFill>
            </a:rPr>
            <a:t>nslookup</a:t>
          </a:r>
          <a:r>
            <a:rPr lang="en-US" dirty="0">
              <a:solidFill>
                <a:schemeClr val="bg2"/>
              </a:solidFill>
            </a:rPr>
            <a:t>; net; </a:t>
          </a:r>
          <a:r>
            <a:rPr lang="en-US" dirty="0" err="1">
              <a:solidFill>
                <a:schemeClr val="bg2"/>
              </a:solidFill>
            </a:rPr>
            <a:t>dsmove</a:t>
          </a:r>
          <a:endParaRPr lang="en-US" dirty="0">
            <a:solidFill>
              <a:schemeClr val="bg2"/>
            </a:solidFill>
          </a:endParaRPr>
        </a:p>
      </dgm:t>
    </dgm:pt>
    <dgm:pt modelId="{BF259B19-B4D3-42D5-8A4C-FC49354C2B2B}" type="parTrans" cxnId="{A580334F-04A4-4E63-B651-CEAAA860624D}">
      <dgm:prSet/>
      <dgm:spPr/>
      <dgm:t>
        <a:bodyPr/>
        <a:lstStyle/>
        <a:p>
          <a:endParaRPr lang="en-US">
            <a:solidFill>
              <a:schemeClr val="bg2"/>
            </a:solidFill>
          </a:endParaRPr>
        </a:p>
      </dgm:t>
    </dgm:pt>
    <dgm:pt modelId="{B7D17D49-8C1F-4A23-872C-8BE11BF57B62}" type="sibTrans" cxnId="{A580334F-04A4-4E63-B651-CEAAA860624D}">
      <dgm:prSet/>
      <dgm:spPr/>
      <dgm:t>
        <a:bodyPr/>
        <a:lstStyle/>
        <a:p>
          <a:endParaRPr lang="en-US">
            <a:solidFill>
              <a:schemeClr val="bg2"/>
            </a:solidFill>
          </a:endParaRPr>
        </a:p>
      </dgm:t>
    </dgm:pt>
    <dgm:pt modelId="{E3BE7850-3BFD-4C9A-9CC3-94820950637F}">
      <dgm:prSet/>
      <dgm:spPr/>
      <dgm:t>
        <a:bodyPr/>
        <a:lstStyle/>
        <a:p>
          <a:r>
            <a:rPr lang="en-US">
              <a:solidFill>
                <a:schemeClr val="bg2"/>
              </a:solidFill>
            </a:rPr>
            <a:t>&amp; - executes commands</a:t>
          </a:r>
          <a:endParaRPr lang="en-US" dirty="0">
            <a:solidFill>
              <a:schemeClr val="bg2"/>
            </a:solidFill>
          </a:endParaRPr>
        </a:p>
      </dgm:t>
    </dgm:pt>
    <dgm:pt modelId="{86E58B70-C3B5-4ABF-9C15-872D12EA8DBA}" type="parTrans" cxnId="{6868BC4E-C4D3-4AFF-AA74-27D2288A4E01}">
      <dgm:prSet/>
      <dgm:spPr/>
      <dgm:t>
        <a:bodyPr/>
        <a:lstStyle/>
        <a:p>
          <a:endParaRPr lang="en-US">
            <a:solidFill>
              <a:schemeClr val="bg2"/>
            </a:solidFill>
          </a:endParaRPr>
        </a:p>
      </dgm:t>
    </dgm:pt>
    <dgm:pt modelId="{2406E9A0-6CFA-4FF4-A4CE-82A98B5357E6}" type="sibTrans" cxnId="{6868BC4E-C4D3-4AFF-AA74-27D2288A4E01}">
      <dgm:prSet/>
      <dgm:spPr/>
      <dgm:t>
        <a:bodyPr/>
        <a:lstStyle/>
        <a:p>
          <a:endParaRPr lang="en-US">
            <a:solidFill>
              <a:schemeClr val="bg2"/>
            </a:solidFill>
          </a:endParaRPr>
        </a:p>
      </dgm:t>
    </dgm:pt>
    <dgm:pt modelId="{8057A861-0FB3-4696-B831-62D6B2AF5419}">
      <dgm:prSet/>
      <dgm:spPr/>
      <dgm:t>
        <a:bodyPr/>
        <a:lstStyle/>
        <a:p>
          <a:r>
            <a:rPr lang="en-US">
              <a:solidFill>
                <a:schemeClr val="bg2"/>
              </a:solidFill>
            </a:rPr>
            <a:t>--%   - directs powershell to refrain from interprting input as powershell commands or expressions</a:t>
          </a:r>
          <a:endParaRPr lang="en-US" dirty="0">
            <a:solidFill>
              <a:schemeClr val="bg2"/>
            </a:solidFill>
          </a:endParaRPr>
        </a:p>
      </dgm:t>
    </dgm:pt>
    <dgm:pt modelId="{845D1247-CE73-42E7-996F-BF837D8D2EC1}" type="parTrans" cxnId="{1FB6297C-4288-4156-8950-42A2227F7DD0}">
      <dgm:prSet/>
      <dgm:spPr/>
      <dgm:t>
        <a:bodyPr/>
        <a:lstStyle/>
        <a:p>
          <a:endParaRPr lang="en-US">
            <a:solidFill>
              <a:schemeClr val="bg2"/>
            </a:solidFill>
          </a:endParaRPr>
        </a:p>
      </dgm:t>
    </dgm:pt>
    <dgm:pt modelId="{9AFAC502-0FD6-49EA-81F0-F324B285FF7D}" type="sibTrans" cxnId="{1FB6297C-4288-4156-8950-42A2227F7DD0}">
      <dgm:prSet/>
      <dgm:spPr/>
      <dgm:t>
        <a:bodyPr/>
        <a:lstStyle/>
        <a:p>
          <a:endParaRPr lang="en-US">
            <a:solidFill>
              <a:schemeClr val="bg2"/>
            </a:solidFill>
          </a:endParaRPr>
        </a:p>
      </dgm:t>
    </dgm:pt>
    <dgm:pt modelId="{ACD1C3FA-58CE-41B2-8976-734C5C436D96}" type="pres">
      <dgm:prSet presAssocID="{FB2FA922-AA9F-47E5-8780-BEFB3BA7EDBD}" presName="hierChild1" presStyleCnt="0">
        <dgm:presLayoutVars>
          <dgm:orgChart val="1"/>
          <dgm:chPref val="1"/>
          <dgm:dir/>
          <dgm:animOne val="branch"/>
          <dgm:animLvl val="lvl"/>
          <dgm:resizeHandles/>
        </dgm:presLayoutVars>
      </dgm:prSet>
      <dgm:spPr/>
    </dgm:pt>
    <dgm:pt modelId="{58599131-355A-47FA-9F5F-C7AEBCBA8F7C}" type="pres">
      <dgm:prSet presAssocID="{6606F58D-CF69-4704-8620-666B33C87F12}" presName="hierRoot1" presStyleCnt="0">
        <dgm:presLayoutVars>
          <dgm:hierBranch val="init"/>
        </dgm:presLayoutVars>
      </dgm:prSet>
      <dgm:spPr/>
    </dgm:pt>
    <dgm:pt modelId="{C3491888-E3E9-40B7-A68D-8FA9A8CFBB97}" type="pres">
      <dgm:prSet presAssocID="{6606F58D-CF69-4704-8620-666B33C87F12}" presName="rootComposite1" presStyleCnt="0"/>
      <dgm:spPr/>
    </dgm:pt>
    <dgm:pt modelId="{416E7C73-AEA3-4DF4-A5F9-CA04D79E804C}" type="pres">
      <dgm:prSet presAssocID="{6606F58D-CF69-4704-8620-666B33C87F12}" presName="rootText1" presStyleLbl="node0" presStyleIdx="0" presStyleCnt="3">
        <dgm:presLayoutVars>
          <dgm:chPref val="3"/>
        </dgm:presLayoutVars>
      </dgm:prSet>
      <dgm:spPr/>
    </dgm:pt>
    <dgm:pt modelId="{307F6BAB-AE2C-4C84-9CDB-C0AC26DD515C}" type="pres">
      <dgm:prSet presAssocID="{6606F58D-CF69-4704-8620-666B33C87F12}" presName="rootConnector1" presStyleLbl="node1" presStyleIdx="0" presStyleCnt="0"/>
      <dgm:spPr/>
    </dgm:pt>
    <dgm:pt modelId="{D861DE14-B4CE-45B1-9F49-0E52F4315685}" type="pres">
      <dgm:prSet presAssocID="{6606F58D-CF69-4704-8620-666B33C87F12}" presName="hierChild2" presStyleCnt="0"/>
      <dgm:spPr/>
    </dgm:pt>
    <dgm:pt modelId="{7ED137E3-4CD5-46E2-BCB3-5B4ACFA7889F}" type="pres">
      <dgm:prSet presAssocID="{6606F58D-CF69-4704-8620-666B33C87F12}" presName="hierChild3" presStyleCnt="0"/>
      <dgm:spPr/>
    </dgm:pt>
    <dgm:pt modelId="{383C8A65-6821-4299-9F07-F5EE2846F59C}" type="pres">
      <dgm:prSet presAssocID="{E3BE7850-3BFD-4C9A-9CC3-94820950637F}" presName="hierRoot1" presStyleCnt="0">
        <dgm:presLayoutVars>
          <dgm:hierBranch val="init"/>
        </dgm:presLayoutVars>
      </dgm:prSet>
      <dgm:spPr/>
    </dgm:pt>
    <dgm:pt modelId="{F9581DD8-DDB3-4CB7-8670-0FB3E0C1858C}" type="pres">
      <dgm:prSet presAssocID="{E3BE7850-3BFD-4C9A-9CC3-94820950637F}" presName="rootComposite1" presStyleCnt="0"/>
      <dgm:spPr/>
    </dgm:pt>
    <dgm:pt modelId="{4F09362E-1D82-47A2-A390-33BD47D1D431}" type="pres">
      <dgm:prSet presAssocID="{E3BE7850-3BFD-4C9A-9CC3-94820950637F}" presName="rootText1" presStyleLbl="node0" presStyleIdx="1" presStyleCnt="3">
        <dgm:presLayoutVars>
          <dgm:chPref val="3"/>
        </dgm:presLayoutVars>
      </dgm:prSet>
      <dgm:spPr/>
    </dgm:pt>
    <dgm:pt modelId="{ED1C8BF8-9162-4749-BDEC-7A68C91C2FF4}" type="pres">
      <dgm:prSet presAssocID="{E3BE7850-3BFD-4C9A-9CC3-94820950637F}" presName="rootConnector1" presStyleLbl="node1" presStyleIdx="0" presStyleCnt="0"/>
      <dgm:spPr/>
    </dgm:pt>
    <dgm:pt modelId="{4DC8EADB-DF77-4843-B170-B3C04581A808}" type="pres">
      <dgm:prSet presAssocID="{E3BE7850-3BFD-4C9A-9CC3-94820950637F}" presName="hierChild2" presStyleCnt="0"/>
      <dgm:spPr/>
    </dgm:pt>
    <dgm:pt modelId="{1957A87F-1D89-4B24-BDF4-A645ACC48475}" type="pres">
      <dgm:prSet presAssocID="{E3BE7850-3BFD-4C9A-9CC3-94820950637F}" presName="hierChild3" presStyleCnt="0"/>
      <dgm:spPr/>
    </dgm:pt>
    <dgm:pt modelId="{F2BB4252-F42F-4A36-B8AA-E44D81E3E64E}" type="pres">
      <dgm:prSet presAssocID="{8057A861-0FB3-4696-B831-62D6B2AF5419}" presName="hierRoot1" presStyleCnt="0">
        <dgm:presLayoutVars>
          <dgm:hierBranch val="init"/>
        </dgm:presLayoutVars>
      </dgm:prSet>
      <dgm:spPr/>
    </dgm:pt>
    <dgm:pt modelId="{2CDCCAA5-1E3A-4938-9A80-3208DE778344}" type="pres">
      <dgm:prSet presAssocID="{8057A861-0FB3-4696-B831-62D6B2AF5419}" presName="rootComposite1" presStyleCnt="0"/>
      <dgm:spPr/>
    </dgm:pt>
    <dgm:pt modelId="{9970C8CC-A399-4D1A-88ED-F648DF3AE2A9}" type="pres">
      <dgm:prSet presAssocID="{8057A861-0FB3-4696-B831-62D6B2AF5419}" presName="rootText1" presStyleLbl="node0" presStyleIdx="2" presStyleCnt="3">
        <dgm:presLayoutVars>
          <dgm:chPref val="3"/>
        </dgm:presLayoutVars>
      </dgm:prSet>
      <dgm:spPr/>
    </dgm:pt>
    <dgm:pt modelId="{85678B20-C110-4A94-9539-4FB6262C63E4}" type="pres">
      <dgm:prSet presAssocID="{8057A861-0FB3-4696-B831-62D6B2AF5419}" presName="rootConnector1" presStyleLbl="node1" presStyleIdx="0" presStyleCnt="0"/>
      <dgm:spPr/>
    </dgm:pt>
    <dgm:pt modelId="{F8D2C88D-28DF-4229-AF07-C46881CDF5F0}" type="pres">
      <dgm:prSet presAssocID="{8057A861-0FB3-4696-B831-62D6B2AF5419}" presName="hierChild2" presStyleCnt="0"/>
      <dgm:spPr/>
    </dgm:pt>
    <dgm:pt modelId="{6D79840C-5210-46B7-B4B1-D3409578CAA4}" type="pres">
      <dgm:prSet presAssocID="{8057A861-0FB3-4696-B831-62D6B2AF5419}" presName="hierChild3" presStyleCnt="0"/>
      <dgm:spPr/>
    </dgm:pt>
  </dgm:ptLst>
  <dgm:cxnLst>
    <dgm:cxn modelId="{6868BC4E-C4D3-4AFF-AA74-27D2288A4E01}" srcId="{FB2FA922-AA9F-47E5-8780-BEFB3BA7EDBD}" destId="{E3BE7850-3BFD-4C9A-9CC3-94820950637F}" srcOrd="1" destOrd="0" parTransId="{86E58B70-C3B5-4ABF-9C15-872D12EA8DBA}" sibTransId="{2406E9A0-6CFA-4FF4-A4CE-82A98B5357E6}"/>
    <dgm:cxn modelId="{A580334F-04A4-4E63-B651-CEAAA860624D}" srcId="{FB2FA922-AA9F-47E5-8780-BEFB3BA7EDBD}" destId="{6606F58D-CF69-4704-8620-666B33C87F12}" srcOrd="0" destOrd="0" parTransId="{BF259B19-B4D3-42D5-8A4C-FC49354C2B2B}" sibTransId="{B7D17D49-8C1F-4A23-872C-8BE11BF57B62}"/>
    <dgm:cxn modelId="{1FB6297C-4288-4156-8950-42A2227F7DD0}" srcId="{FB2FA922-AA9F-47E5-8780-BEFB3BA7EDBD}" destId="{8057A861-0FB3-4696-B831-62D6B2AF5419}" srcOrd="2" destOrd="0" parTransId="{845D1247-CE73-42E7-996F-BF837D8D2EC1}" sibTransId="{9AFAC502-0FD6-49EA-81F0-F324B285FF7D}"/>
    <dgm:cxn modelId="{EE2AF88B-9050-46C9-B82C-1E11B4EA854D}" type="presOf" srcId="{FB2FA922-AA9F-47E5-8780-BEFB3BA7EDBD}" destId="{ACD1C3FA-58CE-41B2-8976-734C5C436D96}" srcOrd="0" destOrd="0" presId="urn:microsoft.com/office/officeart/2009/3/layout/HorizontalOrganizationChart"/>
    <dgm:cxn modelId="{2C13BB90-AD01-4E8D-AEB4-206707DA192D}" type="presOf" srcId="{8057A861-0FB3-4696-B831-62D6B2AF5419}" destId="{85678B20-C110-4A94-9539-4FB6262C63E4}" srcOrd="1" destOrd="0" presId="urn:microsoft.com/office/officeart/2009/3/layout/HorizontalOrganizationChart"/>
    <dgm:cxn modelId="{60973291-F5B0-496A-A230-E83C4377EF58}" type="presOf" srcId="{6606F58D-CF69-4704-8620-666B33C87F12}" destId="{307F6BAB-AE2C-4C84-9CDB-C0AC26DD515C}" srcOrd="1" destOrd="0" presId="urn:microsoft.com/office/officeart/2009/3/layout/HorizontalOrganizationChart"/>
    <dgm:cxn modelId="{5CC4F59E-CD0B-4514-86D2-F584364D225E}" type="presOf" srcId="{E3BE7850-3BFD-4C9A-9CC3-94820950637F}" destId="{ED1C8BF8-9162-4749-BDEC-7A68C91C2FF4}" srcOrd="1" destOrd="0" presId="urn:microsoft.com/office/officeart/2009/3/layout/HorizontalOrganizationChart"/>
    <dgm:cxn modelId="{22AA53E9-AC2C-4687-8919-6C3F5967E371}" type="presOf" srcId="{E3BE7850-3BFD-4C9A-9CC3-94820950637F}" destId="{4F09362E-1D82-47A2-A390-33BD47D1D431}" srcOrd="0" destOrd="0" presId="urn:microsoft.com/office/officeart/2009/3/layout/HorizontalOrganizationChart"/>
    <dgm:cxn modelId="{5320D6E9-FBFE-49B9-8E0D-A82E560BA7EE}" type="presOf" srcId="{6606F58D-CF69-4704-8620-666B33C87F12}" destId="{416E7C73-AEA3-4DF4-A5F9-CA04D79E804C}" srcOrd="0" destOrd="0" presId="urn:microsoft.com/office/officeart/2009/3/layout/HorizontalOrganizationChart"/>
    <dgm:cxn modelId="{290010EC-3D62-40F6-8D3A-316151F35B82}" type="presOf" srcId="{8057A861-0FB3-4696-B831-62D6B2AF5419}" destId="{9970C8CC-A399-4D1A-88ED-F648DF3AE2A9}" srcOrd="0" destOrd="0" presId="urn:microsoft.com/office/officeart/2009/3/layout/HorizontalOrganizationChart"/>
    <dgm:cxn modelId="{A4FADF82-A78A-4772-ABBA-6190600E307A}" type="presParOf" srcId="{ACD1C3FA-58CE-41B2-8976-734C5C436D96}" destId="{58599131-355A-47FA-9F5F-C7AEBCBA8F7C}" srcOrd="0" destOrd="0" presId="urn:microsoft.com/office/officeart/2009/3/layout/HorizontalOrganizationChart"/>
    <dgm:cxn modelId="{3D8314E6-19A1-4C83-AE26-D8CABCADDAB0}" type="presParOf" srcId="{58599131-355A-47FA-9F5F-C7AEBCBA8F7C}" destId="{C3491888-E3E9-40B7-A68D-8FA9A8CFBB97}" srcOrd="0" destOrd="0" presId="urn:microsoft.com/office/officeart/2009/3/layout/HorizontalOrganizationChart"/>
    <dgm:cxn modelId="{37BD1A43-17AF-4082-AE72-ADAB9969ED63}" type="presParOf" srcId="{C3491888-E3E9-40B7-A68D-8FA9A8CFBB97}" destId="{416E7C73-AEA3-4DF4-A5F9-CA04D79E804C}" srcOrd="0" destOrd="0" presId="urn:microsoft.com/office/officeart/2009/3/layout/HorizontalOrganizationChart"/>
    <dgm:cxn modelId="{AD2B8EDC-1323-4984-8059-033DC30E7A08}" type="presParOf" srcId="{C3491888-E3E9-40B7-A68D-8FA9A8CFBB97}" destId="{307F6BAB-AE2C-4C84-9CDB-C0AC26DD515C}" srcOrd="1" destOrd="0" presId="urn:microsoft.com/office/officeart/2009/3/layout/HorizontalOrganizationChart"/>
    <dgm:cxn modelId="{B85E1B39-31D0-40C1-8C28-202F34974BC2}" type="presParOf" srcId="{58599131-355A-47FA-9F5F-C7AEBCBA8F7C}" destId="{D861DE14-B4CE-45B1-9F49-0E52F4315685}" srcOrd="1" destOrd="0" presId="urn:microsoft.com/office/officeart/2009/3/layout/HorizontalOrganizationChart"/>
    <dgm:cxn modelId="{D137FCB0-3F23-4A61-A1D1-3C13F09C26A2}" type="presParOf" srcId="{58599131-355A-47FA-9F5F-C7AEBCBA8F7C}" destId="{7ED137E3-4CD5-46E2-BCB3-5B4ACFA7889F}" srcOrd="2" destOrd="0" presId="urn:microsoft.com/office/officeart/2009/3/layout/HorizontalOrganizationChart"/>
    <dgm:cxn modelId="{93E629C5-9752-4B27-BC4A-48691B9F78DA}" type="presParOf" srcId="{ACD1C3FA-58CE-41B2-8976-734C5C436D96}" destId="{383C8A65-6821-4299-9F07-F5EE2846F59C}" srcOrd="1" destOrd="0" presId="urn:microsoft.com/office/officeart/2009/3/layout/HorizontalOrganizationChart"/>
    <dgm:cxn modelId="{95EE94B4-8511-47E8-BC74-11FAB2D15FDB}" type="presParOf" srcId="{383C8A65-6821-4299-9F07-F5EE2846F59C}" destId="{F9581DD8-DDB3-4CB7-8670-0FB3E0C1858C}" srcOrd="0" destOrd="0" presId="urn:microsoft.com/office/officeart/2009/3/layout/HorizontalOrganizationChart"/>
    <dgm:cxn modelId="{47C660AA-0889-432A-A40F-86C4BFC38EA4}" type="presParOf" srcId="{F9581DD8-DDB3-4CB7-8670-0FB3E0C1858C}" destId="{4F09362E-1D82-47A2-A390-33BD47D1D431}" srcOrd="0" destOrd="0" presId="urn:microsoft.com/office/officeart/2009/3/layout/HorizontalOrganizationChart"/>
    <dgm:cxn modelId="{A4B4AC9F-D457-4545-BFFF-16C42A0B3DEB}" type="presParOf" srcId="{F9581DD8-DDB3-4CB7-8670-0FB3E0C1858C}" destId="{ED1C8BF8-9162-4749-BDEC-7A68C91C2FF4}" srcOrd="1" destOrd="0" presId="urn:microsoft.com/office/officeart/2009/3/layout/HorizontalOrganizationChart"/>
    <dgm:cxn modelId="{6D8F5ADB-E94B-4AE3-9B81-C14E157F4485}" type="presParOf" srcId="{383C8A65-6821-4299-9F07-F5EE2846F59C}" destId="{4DC8EADB-DF77-4843-B170-B3C04581A808}" srcOrd="1" destOrd="0" presId="urn:microsoft.com/office/officeart/2009/3/layout/HorizontalOrganizationChart"/>
    <dgm:cxn modelId="{CC34CEF1-2543-4ED8-8DEF-17F125A12FDC}" type="presParOf" srcId="{383C8A65-6821-4299-9F07-F5EE2846F59C}" destId="{1957A87F-1D89-4B24-BDF4-A645ACC48475}" srcOrd="2" destOrd="0" presId="urn:microsoft.com/office/officeart/2009/3/layout/HorizontalOrganizationChart"/>
    <dgm:cxn modelId="{84BB1802-9419-4D1D-8306-AA1FBACD6F8D}" type="presParOf" srcId="{ACD1C3FA-58CE-41B2-8976-734C5C436D96}" destId="{F2BB4252-F42F-4A36-B8AA-E44D81E3E64E}" srcOrd="2" destOrd="0" presId="urn:microsoft.com/office/officeart/2009/3/layout/HorizontalOrganizationChart"/>
    <dgm:cxn modelId="{BC0D3321-68F0-4831-8243-1D3DF5EFD488}" type="presParOf" srcId="{F2BB4252-F42F-4A36-B8AA-E44D81E3E64E}" destId="{2CDCCAA5-1E3A-4938-9A80-3208DE778344}" srcOrd="0" destOrd="0" presId="urn:microsoft.com/office/officeart/2009/3/layout/HorizontalOrganizationChart"/>
    <dgm:cxn modelId="{4F8AE1AE-9BD0-4476-AC53-2022F5153F22}" type="presParOf" srcId="{2CDCCAA5-1E3A-4938-9A80-3208DE778344}" destId="{9970C8CC-A399-4D1A-88ED-F648DF3AE2A9}" srcOrd="0" destOrd="0" presId="urn:microsoft.com/office/officeart/2009/3/layout/HorizontalOrganizationChart"/>
    <dgm:cxn modelId="{10A2A227-C325-480B-9FBF-D72F3BE1F3C1}" type="presParOf" srcId="{2CDCCAA5-1E3A-4938-9A80-3208DE778344}" destId="{85678B20-C110-4A94-9539-4FB6262C63E4}" srcOrd="1" destOrd="0" presId="urn:microsoft.com/office/officeart/2009/3/layout/HorizontalOrganizationChart"/>
    <dgm:cxn modelId="{EC2D09C1-9128-41EA-AD72-50FA869B8996}" type="presParOf" srcId="{F2BB4252-F42F-4A36-B8AA-E44D81E3E64E}" destId="{F8D2C88D-28DF-4229-AF07-C46881CDF5F0}" srcOrd="1" destOrd="0" presId="urn:microsoft.com/office/officeart/2009/3/layout/HorizontalOrganizationChart"/>
    <dgm:cxn modelId="{BE78C483-D7FE-40FD-B991-F7BA375CDFE8}" type="presParOf" srcId="{F2BB4252-F42F-4A36-B8AA-E44D81E3E64E}" destId="{6D79840C-5210-46B7-B4B1-D3409578CAA4}" srcOrd="2" destOrd="0" presId="urn:microsoft.com/office/officeart/2009/3/layout/HorizontalOrganizationChar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10302764-5E4D-491F-9D78-F8B08C4D295E}" type="doc">
      <dgm:prSet loTypeId="urn:microsoft.com/office/officeart/2005/8/layout/vList2" loCatId="list" qsTypeId="urn:microsoft.com/office/officeart/2005/8/quickstyle/simple4" qsCatId="simple" csTypeId="urn:microsoft.com/office/officeart/2005/8/colors/colorful5" csCatId="colorful" phldr="1"/>
      <dgm:spPr/>
      <dgm:t>
        <a:bodyPr/>
        <a:lstStyle/>
        <a:p>
          <a:endParaRPr lang="en-US"/>
        </a:p>
      </dgm:t>
    </dgm:pt>
    <dgm:pt modelId="{4BBBF7EE-42CF-4255-9447-F1984931C660}">
      <dgm:prSet custT="1"/>
      <dgm:spPr/>
      <dgm:t>
        <a:bodyPr/>
        <a:lstStyle/>
        <a:p>
          <a:r>
            <a:rPr lang="en-US" sz="2400">
              <a:solidFill>
                <a:schemeClr val="bg1"/>
              </a:solidFill>
            </a:rPr>
            <a:t>Uses PowerShellGet</a:t>
          </a:r>
        </a:p>
      </dgm:t>
    </dgm:pt>
    <dgm:pt modelId="{2720A236-0744-4DE8-AE38-0CF72A5F0EA7}" type="parTrans" cxnId="{25F5374B-EF16-4247-A774-90B54BF50192}">
      <dgm:prSet/>
      <dgm:spPr/>
      <dgm:t>
        <a:bodyPr/>
        <a:lstStyle/>
        <a:p>
          <a:endParaRPr lang="en-US" sz="2400">
            <a:solidFill>
              <a:schemeClr val="bg1"/>
            </a:solidFill>
          </a:endParaRPr>
        </a:p>
      </dgm:t>
    </dgm:pt>
    <dgm:pt modelId="{C1F009ED-5344-4F8D-BA34-33E23D3DE0A7}" type="sibTrans" cxnId="{25F5374B-EF16-4247-A774-90B54BF50192}">
      <dgm:prSet/>
      <dgm:spPr/>
      <dgm:t>
        <a:bodyPr/>
        <a:lstStyle/>
        <a:p>
          <a:endParaRPr lang="en-US" sz="2400">
            <a:solidFill>
              <a:schemeClr val="bg1"/>
            </a:solidFill>
          </a:endParaRPr>
        </a:p>
      </dgm:t>
    </dgm:pt>
    <dgm:pt modelId="{74069727-9616-4315-B71A-8774DFA3C670}">
      <dgm:prSet custT="1"/>
      <dgm:spPr/>
      <dgm:t>
        <a:bodyPr/>
        <a:lstStyle/>
        <a:p>
          <a:r>
            <a:rPr lang="en-US" sz="2400">
              <a:solidFill>
                <a:schemeClr val="bg1"/>
              </a:solidFill>
            </a:rPr>
            <a:t>Register-PSRepository to add the URL of a repository</a:t>
          </a:r>
        </a:p>
      </dgm:t>
    </dgm:pt>
    <dgm:pt modelId="{4F133886-77B5-4DB7-A4B6-1702765111F2}" type="parTrans" cxnId="{AF1D5A7D-76E4-4D01-AA57-FD9A893BCA1B}">
      <dgm:prSet/>
      <dgm:spPr/>
      <dgm:t>
        <a:bodyPr/>
        <a:lstStyle/>
        <a:p>
          <a:endParaRPr lang="en-US" sz="2400">
            <a:solidFill>
              <a:schemeClr val="bg1"/>
            </a:solidFill>
          </a:endParaRPr>
        </a:p>
      </dgm:t>
    </dgm:pt>
    <dgm:pt modelId="{835B9338-00E9-42B5-98CC-9A0FCB158D18}" type="sibTrans" cxnId="{AF1D5A7D-76E4-4D01-AA57-FD9A893BCA1B}">
      <dgm:prSet/>
      <dgm:spPr/>
      <dgm:t>
        <a:bodyPr/>
        <a:lstStyle/>
        <a:p>
          <a:endParaRPr lang="en-US" sz="2400">
            <a:solidFill>
              <a:schemeClr val="bg1"/>
            </a:solidFill>
          </a:endParaRPr>
        </a:p>
      </dgm:t>
    </dgm:pt>
    <dgm:pt modelId="{9AC79C3A-5752-4EDA-85BF-C5C3E03F79F7}">
      <dgm:prSet custT="1"/>
      <dgm:spPr/>
      <dgm:t>
        <a:bodyPr/>
        <a:lstStyle/>
        <a:p>
          <a:r>
            <a:rPr lang="en-US" sz="2400">
              <a:solidFill>
                <a:schemeClr val="bg1"/>
              </a:solidFill>
            </a:rPr>
            <a:t>Set-PSRepository</a:t>
          </a:r>
        </a:p>
      </dgm:t>
    </dgm:pt>
    <dgm:pt modelId="{97D09111-B3C4-46C6-BBEF-5331E5269701}" type="parTrans" cxnId="{490E502D-B01E-4AB5-A735-22946EC9A4A6}">
      <dgm:prSet/>
      <dgm:spPr/>
      <dgm:t>
        <a:bodyPr/>
        <a:lstStyle/>
        <a:p>
          <a:endParaRPr lang="en-US" sz="2400">
            <a:solidFill>
              <a:schemeClr val="bg1"/>
            </a:solidFill>
          </a:endParaRPr>
        </a:p>
      </dgm:t>
    </dgm:pt>
    <dgm:pt modelId="{888B6748-D283-4365-87E9-83D1E09E6438}" type="sibTrans" cxnId="{490E502D-B01E-4AB5-A735-22946EC9A4A6}">
      <dgm:prSet/>
      <dgm:spPr/>
      <dgm:t>
        <a:bodyPr/>
        <a:lstStyle/>
        <a:p>
          <a:endParaRPr lang="en-US" sz="2400">
            <a:solidFill>
              <a:schemeClr val="bg1"/>
            </a:solidFill>
          </a:endParaRPr>
        </a:p>
      </dgm:t>
    </dgm:pt>
    <dgm:pt modelId="{982C792B-328A-4D5C-A085-4BF3976A2982}">
      <dgm:prSet custT="1"/>
      <dgm:spPr/>
      <dgm:t>
        <a:bodyPr/>
        <a:lstStyle/>
        <a:p>
          <a:r>
            <a:rPr lang="en-US" sz="2400">
              <a:solidFill>
                <a:schemeClr val="bg1"/>
              </a:solidFill>
            </a:rPr>
            <a:t>Find-Module</a:t>
          </a:r>
        </a:p>
      </dgm:t>
    </dgm:pt>
    <dgm:pt modelId="{366EF358-FD65-4CBB-A4F5-2A42A6706945}" type="parTrans" cxnId="{028E0CE2-D979-4F6A-9ED8-A14BAD518E20}">
      <dgm:prSet/>
      <dgm:spPr/>
      <dgm:t>
        <a:bodyPr/>
        <a:lstStyle/>
        <a:p>
          <a:endParaRPr lang="en-US" sz="2400">
            <a:solidFill>
              <a:schemeClr val="bg1"/>
            </a:solidFill>
          </a:endParaRPr>
        </a:p>
      </dgm:t>
    </dgm:pt>
    <dgm:pt modelId="{5980C999-7744-4EC8-8890-0AADFAC28FD2}" type="sibTrans" cxnId="{028E0CE2-D979-4F6A-9ED8-A14BAD518E20}">
      <dgm:prSet/>
      <dgm:spPr/>
      <dgm:t>
        <a:bodyPr/>
        <a:lstStyle/>
        <a:p>
          <a:endParaRPr lang="en-US" sz="2400">
            <a:solidFill>
              <a:schemeClr val="bg1"/>
            </a:solidFill>
          </a:endParaRPr>
        </a:p>
      </dgm:t>
    </dgm:pt>
    <dgm:pt modelId="{1A6A1858-0E0F-45CC-810F-AE316AB5ABA3}">
      <dgm:prSet custT="1"/>
      <dgm:spPr/>
      <dgm:t>
        <a:bodyPr/>
        <a:lstStyle/>
        <a:p>
          <a:r>
            <a:rPr lang="en-US" sz="2400">
              <a:solidFill>
                <a:schemeClr val="bg1"/>
              </a:solidFill>
            </a:rPr>
            <a:t>Install-Module</a:t>
          </a:r>
        </a:p>
      </dgm:t>
    </dgm:pt>
    <dgm:pt modelId="{2A7861C6-314A-413D-BA8D-4466BF33FAA2}" type="parTrans" cxnId="{E97FC95F-846B-485C-9932-59F2901829C1}">
      <dgm:prSet/>
      <dgm:spPr/>
      <dgm:t>
        <a:bodyPr/>
        <a:lstStyle/>
        <a:p>
          <a:endParaRPr lang="en-US" sz="2400">
            <a:solidFill>
              <a:schemeClr val="bg1"/>
            </a:solidFill>
          </a:endParaRPr>
        </a:p>
      </dgm:t>
    </dgm:pt>
    <dgm:pt modelId="{81309214-7BB5-433B-9DEE-C4690856935A}" type="sibTrans" cxnId="{E97FC95F-846B-485C-9932-59F2901829C1}">
      <dgm:prSet/>
      <dgm:spPr/>
      <dgm:t>
        <a:bodyPr/>
        <a:lstStyle/>
        <a:p>
          <a:endParaRPr lang="en-US" sz="2400">
            <a:solidFill>
              <a:schemeClr val="bg1"/>
            </a:solidFill>
          </a:endParaRPr>
        </a:p>
      </dgm:t>
    </dgm:pt>
    <dgm:pt modelId="{FF301B57-9AF0-4D48-8614-290130B9DE8E}" type="pres">
      <dgm:prSet presAssocID="{10302764-5E4D-491F-9D78-F8B08C4D295E}" presName="linear" presStyleCnt="0">
        <dgm:presLayoutVars>
          <dgm:animLvl val="lvl"/>
          <dgm:resizeHandles val="exact"/>
        </dgm:presLayoutVars>
      </dgm:prSet>
      <dgm:spPr/>
    </dgm:pt>
    <dgm:pt modelId="{D1E617A2-5AF4-46DA-911E-C2422C72B521}" type="pres">
      <dgm:prSet presAssocID="{4BBBF7EE-42CF-4255-9447-F1984931C660}" presName="parentText" presStyleLbl="node1" presStyleIdx="0" presStyleCnt="5">
        <dgm:presLayoutVars>
          <dgm:chMax val="0"/>
          <dgm:bulletEnabled val="1"/>
        </dgm:presLayoutVars>
      </dgm:prSet>
      <dgm:spPr/>
    </dgm:pt>
    <dgm:pt modelId="{51FAC6D6-7BEF-4E66-93A8-DE09535E3EB2}" type="pres">
      <dgm:prSet presAssocID="{C1F009ED-5344-4F8D-BA34-33E23D3DE0A7}" presName="spacer" presStyleCnt="0"/>
      <dgm:spPr/>
    </dgm:pt>
    <dgm:pt modelId="{6EDDB61A-5FFB-4E5C-BD79-29CD6D3984F2}" type="pres">
      <dgm:prSet presAssocID="{74069727-9616-4315-B71A-8774DFA3C670}" presName="parentText" presStyleLbl="node1" presStyleIdx="1" presStyleCnt="5">
        <dgm:presLayoutVars>
          <dgm:chMax val="0"/>
          <dgm:bulletEnabled val="1"/>
        </dgm:presLayoutVars>
      </dgm:prSet>
      <dgm:spPr/>
    </dgm:pt>
    <dgm:pt modelId="{819876ED-24C2-4BB4-B6BC-52670ADC583C}" type="pres">
      <dgm:prSet presAssocID="{835B9338-00E9-42B5-98CC-9A0FCB158D18}" presName="spacer" presStyleCnt="0"/>
      <dgm:spPr/>
    </dgm:pt>
    <dgm:pt modelId="{B74044ED-00EA-4278-9EB4-F533142B2256}" type="pres">
      <dgm:prSet presAssocID="{9AC79C3A-5752-4EDA-85BF-C5C3E03F79F7}" presName="parentText" presStyleLbl="node1" presStyleIdx="2" presStyleCnt="5">
        <dgm:presLayoutVars>
          <dgm:chMax val="0"/>
          <dgm:bulletEnabled val="1"/>
        </dgm:presLayoutVars>
      </dgm:prSet>
      <dgm:spPr/>
    </dgm:pt>
    <dgm:pt modelId="{952E9AAF-02F4-4123-B6D4-A9F0961BD6FA}" type="pres">
      <dgm:prSet presAssocID="{888B6748-D283-4365-87E9-83D1E09E6438}" presName="spacer" presStyleCnt="0"/>
      <dgm:spPr/>
    </dgm:pt>
    <dgm:pt modelId="{4727DA33-DB1D-4454-9DEF-0389A7B5D8BC}" type="pres">
      <dgm:prSet presAssocID="{982C792B-328A-4D5C-A085-4BF3976A2982}" presName="parentText" presStyleLbl="node1" presStyleIdx="3" presStyleCnt="5">
        <dgm:presLayoutVars>
          <dgm:chMax val="0"/>
          <dgm:bulletEnabled val="1"/>
        </dgm:presLayoutVars>
      </dgm:prSet>
      <dgm:spPr/>
    </dgm:pt>
    <dgm:pt modelId="{C2489EE6-F17B-4713-9D29-073C3583D9B0}" type="pres">
      <dgm:prSet presAssocID="{5980C999-7744-4EC8-8890-0AADFAC28FD2}" presName="spacer" presStyleCnt="0"/>
      <dgm:spPr/>
    </dgm:pt>
    <dgm:pt modelId="{4A85DBEE-E89A-4E72-B365-2DC72963023D}" type="pres">
      <dgm:prSet presAssocID="{1A6A1858-0E0F-45CC-810F-AE316AB5ABA3}" presName="parentText" presStyleLbl="node1" presStyleIdx="4" presStyleCnt="5">
        <dgm:presLayoutVars>
          <dgm:chMax val="0"/>
          <dgm:bulletEnabled val="1"/>
        </dgm:presLayoutVars>
      </dgm:prSet>
      <dgm:spPr/>
    </dgm:pt>
  </dgm:ptLst>
  <dgm:cxnLst>
    <dgm:cxn modelId="{7971200D-B316-46B7-A80B-86CE076D4756}" type="presOf" srcId="{9AC79C3A-5752-4EDA-85BF-C5C3E03F79F7}" destId="{B74044ED-00EA-4278-9EB4-F533142B2256}" srcOrd="0" destOrd="0" presId="urn:microsoft.com/office/officeart/2005/8/layout/vList2"/>
    <dgm:cxn modelId="{490E502D-B01E-4AB5-A735-22946EC9A4A6}" srcId="{10302764-5E4D-491F-9D78-F8B08C4D295E}" destId="{9AC79C3A-5752-4EDA-85BF-C5C3E03F79F7}" srcOrd="2" destOrd="0" parTransId="{97D09111-B3C4-46C6-BBEF-5331E5269701}" sibTransId="{888B6748-D283-4365-87E9-83D1E09E6438}"/>
    <dgm:cxn modelId="{DDD8F12F-9E43-450D-870B-78CCCE2F441B}" type="presOf" srcId="{74069727-9616-4315-B71A-8774DFA3C670}" destId="{6EDDB61A-5FFB-4E5C-BD79-29CD6D3984F2}" srcOrd="0" destOrd="0" presId="urn:microsoft.com/office/officeart/2005/8/layout/vList2"/>
    <dgm:cxn modelId="{003ED939-1918-4E72-8CF9-DC4BF75F4D5D}" type="presOf" srcId="{10302764-5E4D-491F-9D78-F8B08C4D295E}" destId="{FF301B57-9AF0-4D48-8614-290130B9DE8E}" srcOrd="0" destOrd="0" presId="urn:microsoft.com/office/officeart/2005/8/layout/vList2"/>
    <dgm:cxn modelId="{E97FC95F-846B-485C-9932-59F2901829C1}" srcId="{10302764-5E4D-491F-9D78-F8B08C4D295E}" destId="{1A6A1858-0E0F-45CC-810F-AE316AB5ABA3}" srcOrd="4" destOrd="0" parTransId="{2A7861C6-314A-413D-BA8D-4466BF33FAA2}" sibTransId="{81309214-7BB5-433B-9DEE-C4690856935A}"/>
    <dgm:cxn modelId="{25F5374B-EF16-4247-A774-90B54BF50192}" srcId="{10302764-5E4D-491F-9D78-F8B08C4D295E}" destId="{4BBBF7EE-42CF-4255-9447-F1984931C660}" srcOrd="0" destOrd="0" parTransId="{2720A236-0744-4DE8-AE38-0CF72A5F0EA7}" sibTransId="{C1F009ED-5344-4F8D-BA34-33E23D3DE0A7}"/>
    <dgm:cxn modelId="{02CEB34B-8D4B-4EDF-9881-726C3B195A1D}" type="presOf" srcId="{4BBBF7EE-42CF-4255-9447-F1984931C660}" destId="{D1E617A2-5AF4-46DA-911E-C2422C72B521}" srcOrd="0" destOrd="0" presId="urn:microsoft.com/office/officeart/2005/8/layout/vList2"/>
    <dgm:cxn modelId="{C4A79455-E7DB-459A-B3A3-20339EAA5DE9}" type="presOf" srcId="{982C792B-328A-4D5C-A085-4BF3976A2982}" destId="{4727DA33-DB1D-4454-9DEF-0389A7B5D8BC}" srcOrd="0" destOrd="0" presId="urn:microsoft.com/office/officeart/2005/8/layout/vList2"/>
    <dgm:cxn modelId="{AF1D5A7D-76E4-4D01-AA57-FD9A893BCA1B}" srcId="{10302764-5E4D-491F-9D78-F8B08C4D295E}" destId="{74069727-9616-4315-B71A-8774DFA3C670}" srcOrd="1" destOrd="0" parTransId="{4F133886-77B5-4DB7-A4B6-1702765111F2}" sibTransId="{835B9338-00E9-42B5-98CC-9A0FCB158D18}"/>
    <dgm:cxn modelId="{D01CCED1-750A-4163-82E1-5BA6F5A6D4C3}" type="presOf" srcId="{1A6A1858-0E0F-45CC-810F-AE316AB5ABA3}" destId="{4A85DBEE-E89A-4E72-B365-2DC72963023D}" srcOrd="0" destOrd="0" presId="urn:microsoft.com/office/officeart/2005/8/layout/vList2"/>
    <dgm:cxn modelId="{028E0CE2-D979-4F6A-9ED8-A14BAD518E20}" srcId="{10302764-5E4D-491F-9D78-F8B08C4D295E}" destId="{982C792B-328A-4D5C-A085-4BF3976A2982}" srcOrd="3" destOrd="0" parTransId="{366EF358-FD65-4CBB-A4F5-2A42A6706945}" sibTransId="{5980C999-7744-4EC8-8890-0AADFAC28FD2}"/>
    <dgm:cxn modelId="{7D445670-B265-4E4B-9DDF-C7736CD3AE88}" type="presParOf" srcId="{FF301B57-9AF0-4D48-8614-290130B9DE8E}" destId="{D1E617A2-5AF4-46DA-911E-C2422C72B521}" srcOrd="0" destOrd="0" presId="urn:microsoft.com/office/officeart/2005/8/layout/vList2"/>
    <dgm:cxn modelId="{96C62B7E-6D41-4A33-BE80-6FE0141CF7F7}" type="presParOf" srcId="{FF301B57-9AF0-4D48-8614-290130B9DE8E}" destId="{51FAC6D6-7BEF-4E66-93A8-DE09535E3EB2}" srcOrd="1" destOrd="0" presId="urn:microsoft.com/office/officeart/2005/8/layout/vList2"/>
    <dgm:cxn modelId="{F5ECFA79-16DD-4377-B127-1BD3C0667C7E}" type="presParOf" srcId="{FF301B57-9AF0-4D48-8614-290130B9DE8E}" destId="{6EDDB61A-5FFB-4E5C-BD79-29CD6D3984F2}" srcOrd="2" destOrd="0" presId="urn:microsoft.com/office/officeart/2005/8/layout/vList2"/>
    <dgm:cxn modelId="{6828DB51-65C9-4A50-9F15-8487948DEEBE}" type="presParOf" srcId="{FF301B57-9AF0-4D48-8614-290130B9DE8E}" destId="{819876ED-24C2-4BB4-B6BC-52670ADC583C}" srcOrd="3" destOrd="0" presId="urn:microsoft.com/office/officeart/2005/8/layout/vList2"/>
    <dgm:cxn modelId="{4B04425F-E8AC-4A01-9903-B01C442FD47F}" type="presParOf" srcId="{FF301B57-9AF0-4D48-8614-290130B9DE8E}" destId="{B74044ED-00EA-4278-9EB4-F533142B2256}" srcOrd="4" destOrd="0" presId="urn:microsoft.com/office/officeart/2005/8/layout/vList2"/>
    <dgm:cxn modelId="{F4BADAD6-A14D-4622-AFC6-B78B5BA72E17}" type="presParOf" srcId="{FF301B57-9AF0-4D48-8614-290130B9DE8E}" destId="{952E9AAF-02F4-4123-B6D4-A9F0961BD6FA}" srcOrd="5" destOrd="0" presId="urn:microsoft.com/office/officeart/2005/8/layout/vList2"/>
    <dgm:cxn modelId="{9DA60C15-53B6-40CC-9F84-38BA9FBAA040}" type="presParOf" srcId="{FF301B57-9AF0-4D48-8614-290130B9DE8E}" destId="{4727DA33-DB1D-4454-9DEF-0389A7B5D8BC}" srcOrd="6" destOrd="0" presId="urn:microsoft.com/office/officeart/2005/8/layout/vList2"/>
    <dgm:cxn modelId="{B4C84522-AD08-4099-8E04-39936D280C6F}" type="presParOf" srcId="{FF301B57-9AF0-4D48-8614-290130B9DE8E}" destId="{C2489EE6-F17B-4713-9D29-073C3583D9B0}" srcOrd="7" destOrd="0" presId="urn:microsoft.com/office/officeart/2005/8/layout/vList2"/>
    <dgm:cxn modelId="{9691E867-BFC3-4270-8CE0-3C364B48F510}" type="presParOf" srcId="{FF301B57-9AF0-4D48-8614-290130B9DE8E}" destId="{4A85DBEE-E89A-4E72-B365-2DC72963023D}" srcOrd="8"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659FA6F9-42D2-4042-9DD1-B394C330C3E8}" type="doc">
      <dgm:prSet loTypeId="urn:microsoft.com/office/officeart/2005/8/layout/vList2" loCatId="list" qsTypeId="urn:microsoft.com/office/officeart/2005/8/quickstyle/simple4" qsCatId="simple" csTypeId="urn:microsoft.com/office/officeart/2005/8/colors/colorful5" csCatId="colorful"/>
      <dgm:spPr/>
      <dgm:t>
        <a:bodyPr/>
        <a:lstStyle/>
        <a:p>
          <a:endParaRPr lang="en-US"/>
        </a:p>
      </dgm:t>
    </dgm:pt>
    <dgm:pt modelId="{A98C88B8-65E8-4570-95E5-E189ED631C7C}">
      <dgm:prSet custT="1"/>
      <dgm:spPr/>
      <dgm:t>
        <a:bodyPr/>
        <a:lstStyle/>
        <a:p>
          <a:r>
            <a:rPr lang="en-US" sz="2400" dirty="0">
              <a:solidFill>
                <a:schemeClr val="bg1"/>
              </a:solidFill>
            </a:rPr>
            <a:t>Default formatting rules controlled by .ps1xml</a:t>
          </a:r>
        </a:p>
      </dgm:t>
    </dgm:pt>
    <dgm:pt modelId="{9210E061-71EB-49D9-810B-2CF462A04EA1}" type="parTrans" cxnId="{3F8051A0-8699-4BB2-A203-C657B70CFEAA}">
      <dgm:prSet/>
      <dgm:spPr/>
      <dgm:t>
        <a:bodyPr/>
        <a:lstStyle/>
        <a:p>
          <a:endParaRPr lang="en-US" sz="2400">
            <a:solidFill>
              <a:schemeClr val="bg1"/>
            </a:solidFill>
          </a:endParaRPr>
        </a:p>
      </dgm:t>
    </dgm:pt>
    <dgm:pt modelId="{0CA3CAE3-C9DD-4E3E-8378-4E1A04B33CCD}" type="sibTrans" cxnId="{3F8051A0-8699-4BB2-A203-C657B70CFEAA}">
      <dgm:prSet/>
      <dgm:spPr/>
      <dgm:t>
        <a:bodyPr/>
        <a:lstStyle/>
        <a:p>
          <a:endParaRPr lang="en-US" sz="2400">
            <a:solidFill>
              <a:schemeClr val="bg1"/>
            </a:solidFill>
          </a:endParaRPr>
        </a:p>
      </dgm:t>
    </dgm:pt>
    <dgm:pt modelId="{8E58458D-324B-491B-A353-7D8B5872D4D3}">
      <dgm:prSet custT="1"/>
      <dgm:spPr/>
      <dgm:t>
        <a:bodyPr/>
        <a:lstStyle/>
        <a:p>
          <a:r>
            <a:rPr lang="en-US" sz="2400">
              <a:solidFill>
                <a:schemeClr val="bg1"/>
              </a:solidFill>
            </a:rPr>
            <a:t>Format-Table</a:t>
          </a:r>
        </a:p>
      </dgm:t>
    </dgm:pt>
    <dgm:pt modelId="{C58DC1DE-62E6-436B-9C1A-2261A2C30324}" type="parTrans" cxnId="{74109E3E-07F0-4409-8148-B12E31FB7923}">
      <dgm:prSet/>
      <dgm:spPr/>
      <dgm:t>
        <a:bodyPr/>
        <a:lstStyle/>
        <a:p>
          <a:endParaRPr lang="en-US" sz="2400">
            <a:solidFill>
              <a:schemeClr val="bg1"/>
            </a:solidFill>
          </a:endParaRPr>
        </a:p>
      </dgm:t>
    </dgm:pt>
    <dgm:pt modelId="{55BEE15C-4F38-49D0-8ED0-FF62F3869162}" type="sibTrans" cxnId="{74109E3E-07F0-4409-8148-B12E31FB7923}">
      <dgm:prSet/>
      <dgm:spPr/>
      <dgm:t>
        <a:bodyPr/>
        <a:lstStyle/>
        <a:p>
          <a:endParaRPr lang="en-US" sz="2400">
            <a:solidFill>
              <a:schemeClr val="bg1"/>
            </a:solidFill>
          </a:endParaRPr>
        </a:p>
      </dgm:t>
    </dgm:pt>
    <dgm:pt modelId="{3A533C8C-1695-404D-BA02-80A6A9F8BC03}">
      <dgm:prSet custT="1"/>
      <dgm:spPr/>
      <dgm:t>
        <a:bodyPr/>
        <a:lstStyle/>
        <a:p>
          <a:r>
            <a:rPr lang="en-US" sz="2400">
              <a:solidFill>
                <a:schemeClr val="bg1"/>
              </a:solidFill>
            </a:rPr>
            <a:t>Format-list</a:t>
          </a:r>
        </a:p>
      </dgm:t>
    </dgm:pt>
    <dgm:pt modelId="{0BCA30E8-D073-4849-BEDA-40464B1194F2}" type="parTrans" cxnId="{AB8B1A29-DB8F-46C8-B6AE-6BB07147B67C}">
      <dgm:prSet/>
      <dgm:spPr/>
      <dgm:t>
        <a:bodyPr/>
        <a:lstStyle/>
        <a:p>
          <a:endParaRPr lang="en-US" sz="2400">
            <a:solidFill>
              <a:schemeClr val="bg1"/>
            </a:solidFill>
          </a:endParaRPr>
        </a:p>
      </dgm:t>
    </dgm:pt>
    <dgm:pt modelId="{14E94080-6459-46C3-902B-1E7E15D2B3A3}" type="sibTrans" cxnId="{AB8B1A29-DB8F-46C8-B6AE-6BB07147B67C}">
      <dgm:prSet/>
      <dgm:spPr/>
      <dgm:t>
        <a:bodyPr/>
        <a:lstStyle/>
        <a:p>
          <a:endParaRPr lang="en-US" sz="2400">
            <a:solidFill>
              <a:schemeClr val="bg1"/>
            </a:solidFill>
          </a:endParaRPr>
        </a:p>
      </dgm:t>
    </dgm:pt>
    <dgm:pt modelId="{B08B023E-4575-4564-8E6C-B4BD0694196D}">
      <dgm:prSet custT="1"/>
      <dgm:spPr/>
      <dgm:t>
        <a:bodyPr/>
        <a:lstStyle/>
        <a:p>
          <a:r>
            <a:rPr lang="en-US" sz="2400">
              <a:solidFill>
                <a:schemeClr val="bg1"/>
              </a:solidFill>
            </a:rPr>
            <a:t>Format-Wide</a:t>
          </a:r>
        </a:p>
      </dgm:t>
    </dgm:pt>
    <dgm:pt modelId="{1A4DC4D2-1939-4F8B-BAE5-4EB54457CF8C}" type="parTrans" cxnId="{22DC3724-59A7-4DD5-8A4E-C88C2D62E997}">
      <dgm:prSet/>
      <dgm:spPr/>
      <dgm:t>
        <a:bodyPr/>
        <a:lstStyle/>
        <a:p>
          <a:endParaRPr lang="en-US" sz="2400">
            <a:solidFill>
              <a:schemeClr val="bg1"/>
            </a:solidFill>
          </a:endParaRPr>
        </a:p>
      </dgm:t>
    </dgm:pt>
    <dgm:pt modelId="{2463D8F6-07AD-4D8B-AE3A-D0CC4041B520}" type="sibTrans" cxnId="{22DC3724-59A7-4DD5-8A4E-C88C2D62E997}">
      <dgm:prSet/>
      <dgm:spPr/>
      <dgm:t>
        <a:bodyPr/>
        <a:lstStyle/>
        <a:p>
          <a:endParaRPr lang="en-US" sz="2400">
            <a:solidFill>
              <a:schemeClr val="bg1"/>
            </a:solidFill>
          </a:endParaRPr>
        </a:p>
      </dgm:t>
    </dgm:pt>
    <dgm:pt modelId="{30C3C6A4-AE06-479D-81F6-9DC4ED158780}">
      <dgm:prSet custT="1"/>
      <dgm:spPr/>
      <dgm:t>
        <a:bodyPr/>
        <a:lstStyle/>
        <a:p>
          <a:r>
            <a:rPr lang="en-US" sz="2400">
              <a:solidFill>
                <a:schemeClr val="bg1"/>
              </a:solidFill>
            </a:rPr>
            <a:t>Custom Columns</a:t>
          </a:r>
        </a:p>
      </dgm:t>
    </dgm:pt>
    <dgm:pt modelId="{B08B03D4-9ACB-480C-95F5-518B619D51C4}" type="parTrans" cxnId="{1622021F-24C2-4C08-8743-0CC37E6FB9BB}">
      <dgm:prSet/>
      <dgm:spPr/>
      <dgm:t>
        <a:bodyPr/>
        <a:lstStyle/>
        <a:p>
          <a:endParaRPr lang="en-US" sz="2400">
            <a:solidFill>
              <a:schemeClr val="bg1"/>
            </a:solidFill>
          </a:endParaRPr>
        </a:p>
      </dgm:t>
    </dgm:pt>
    <dgm:pt modelId="{35382BD2-4928-41BC-849C-451278B18B95}" type="sibTrans" cxnId="{1622021F-24C2-4C08-8743-0CC37E6FB9BB}">
      <dgm:prSet/>
      <dgm:spPr/>
      <dgm:t>
        <a:bodyPr/>
        <a:lstStyle/>
        <a:p>
          <a:endParaRPr lang="en-US" sz="2400">
            <a:solidFill>
              <a:schemeClr val="bg1"/>
            </a:solidFill>
          </a:endParaRPr>
        </a:p>
      </dgm:t>
    </dgm:pt>
    <dgm:pt modelId="{2D8378A6-1739-46D3-A58A-78459FC38172}">
      <dgm:prSet custT="1"/>
      <dgm:spPr/>
      <dgm:t>
        <a:bodyPr/>
        <a:lstStyle/>
        <a:p>
          <a:r>
            <a:rPr lang="en-US" sz="2400">
              <a:solidFill>
                <a:schemeClr val="bg1"/>
              </a:solidFill>
            </a:rPr>
            <a:t>Other Out-* Commands</a:t>
          </a:r>
        </a:p>
      </dgm:t>
    </dgm:pt>
    <dgm:pt modelId="{A99DF4C0-0A45-4E89-B3DA-E0E2AB514B5C}" type="parTrans" cxnId="{F70E20C6-103A-4F18-B6C2-3291D603FF10}">
      <dgm:prSet/>
      <dgm:spPr/>
      <dgm:t>
        <a:bodyPr/>
        <a:lstStyle/>
        <a:p>
          <a:endParaRPr lang="en-US" sz="2400">
            <a:solidFill>
              <a:schemeClr val="bg1"/>
            </a:solidFill>
          </a:endParaRPr>
        </a:p>
      </dgm:t>
    </dgm:pt>
    <dgm:pt modelId="{9A42F8D1-790E-4341-BCB0-05C21D988E10}" type="sibTrans" cxnId="{F70E20C6-103A-4F18-B6C2-3291D603FF10}">
      <dgm:prSet/>
      <dgm:spPr/>
      <dgm:t>
        <a:bodyPr/>
        <a:lstStyle/>
        <a:p>
          <a:endParaRPr lang="en-US" sz="2400">
            <a:solidFill>
              <a:schemeClr val="bg1"/>
            </a:solidFill>
          </a:endParaRPr>
        </a:p>
      </dgm:t>
    </dgm:pt>
    <dgm:pt modelId="{7574117A-5188-44A8-B3EF-E97DF0D17D84}" type="pres">
      <dgm:prSet presAssocID="{659FA6F9-42D2-4042-9DD1-B394C330C3E8}" presName="linear" presStyleCnt="0">
        <dgm:presLayoutVars>
          <dgm:animLvl val="lvl"/>
          <dgm:resizeHandles val="exact"/>
        </dgm:presLayoutVars>
      </dgm:prSet>
      <dgm:spPr/>
    </dgm:pt>
    <dgm:pt modelId="{E5C61097-9173-438F-AE09-0A890C62305B}" type="pres">
      <dgm:prSet presAssocID="{A98C88B8-65E8-4570-95E5-E189ED631C7C}" presName="parentText" presStyleLbl="node1" presStyleIdx="0" presStyleCnt="6">
        <dgm:presLayoutVars>
          <dgm:chMax val="0"/>
          <dgm:bulletEnabled val="1"/>
        </dgm:presLayoutVars>
      </dgm:prSet>
      <dgm:spPr/>
    </dgm:pt>
    <dgm:pt modelId="{A4544D8D-6031-49E8-B392-DB683E443A4F}" type="pres">
      <dgm:prSet presAssocID="{0CA3CAE3-C9DD-4E3E-8378-4E1A04B33CCD}" presName="spacer" presStyleCnt="0"/>
      <dgm:spPr/>
    </dgm:pt>
    <dgm:pt modelId="{BE115DA8-BD4C-497E-8EB9-2F9A16C8E572}" type="pres">
      <dgm:prSet presAssocID="{8E58458D-324B-491B-A353-7D8B5872D4D3}" presName="parentText" presStyleLbl="node1" presStyleIdx="1" presStyleCnt="6">
        <dgm:presLayoutVars>
          <dgm:chMax val="0"/>
          <dgm:bulletEnabled val="1"/>
        </dgm:presLayoutVars>
      </dgm:prSet>
      <dgm:spPr/>
    </dgm:pt>
    <dgm:pt modelId="{89ACFE8B-B549-45BB-891A-BF092C6FE7B0}" type="pres">
      <dgm:prSet presAssocID="{55BEE15C-4F38-49D0-8ED0-FF62F3869162}" presName="spacer" presStyleCnt="0"/>
      <dgm:spPr/>
    </dgm:pt>
    <dgm:pt modelId="{D237CBF7-9F50-4DB6-ADCD-E35BB603A1D5}" type="pres">
      <dgm:prSet presAssocID="{3A533C8C-1695-404D-BA02-80A6A9F8BC03}" presName="parentText" presStyleLbl="node1" presStyleIdx="2" presStyleCnt="6">
        <dgm:presLayoutVars>
          <dgm:chMax val="0"/>
          <dgm:bulletEnabled val="1"/>
        </dgm:presLayoutVars>
      </dgm:prSet>
      <dgm:spPr/>
    </dgm:pt>
    <dgm:pt modelId="{464E7D30-F146-40ED-BEDC-E6A8AA2D8C92}" type="pres">
      <dgm:prSet presAssocID="{14E94080-6459-46C3-902B-1E7E15D2B3A3}" presName="spacer" presStyleCnt="0"/>
      <dgm:spPr/>
    </dgm:pt>
    <dgm:pt modelId="{DEBC5444-9E42-441E-A12C-126E2F24CA70}" type="pres">
      <dgm:prSet presAssocID="{B08B023E-4575-4564-8E6C-B4BD0694196D}" presName="parentText" presStyleLbl="node1" presStyleIdx="3" presStyleCnt="6">
        <dgm:presLayoutVars>
          <dgm:chMax val="0"/>
          <dgm:bulletEnabled val="1"/>
        </dgm:presLayoutVars>
      </dgm:prSet>
      <dgm:spPr/>
    </dgm:pt>
    <dgm:pt modelId="{81942EB2-0717-4604-8F0D-6DCF2838FA4D}" type="pres">
      <dgm:prSet presAssocID="{2463D8F6-07AD-4D8B-AE3A-D0CC4041B520}" presName="spacer" presStyleCnt="0"/>
      <dgm:spPr/>
    </dgm:pt>
    <dgm:pt modelId="{C4BCC7F9-A113-4403-B9B2-6D6D58D134B0}" type="pres">
      <dgm:prSet presAssocID="{30C3C6A4-AE06-479D-81F6-9DC4ED158780}" presName="parentText" presStyleLbl="node1" presStyleIdx="4" presStyleCnt="6">
        <dgm:presLayoutVars>
          <dgm:chMax val="0"/>
          <dgm:bulletEnabled val="1"/>
        </dgm:presLayoutVars>
      </dgm:prSet>
      <dgm:spPr/>
    </dgm:pt>
    <dgm:pt modelId="{AF1168AB-EADD-45AD-B653-0DAE971795B3}" type="pres">
      <dgm:prSet presAssocID="{35382BD2-4928-41BC-849C-451278B18B95}" presName="spacer" presStyleCnt="0"/>
      <dgm:spPr/>
    </dgm:pt>
    <dgm:pt modelId="{6909C615-636F-41BE-B494-5F375AB0F8DB}" type="pres">
      <dgm:prSet presAssocID="{2D8378A6-1739-46D3-A58A-78459FC38172}" presName="parentText" presStyleLbl="node1" presStyleIdx="5" presStyleCnt="6">
        <dgm:presLayoutVars>
          <dgm:chMax val="0"/>
          <dgm:bulletEnabled val="1"/>
        </dgm:presLayoutVars>
      </dgm:prSet>
      <dgm:spPr/>
    </dgm:pt>
  </dgm:ptLst>
  <dgm:cxnLst>
    <dgm:cxn modelId="{50016A07-B7A1-42E3-B200-C55668BD49DF}" type="presOf" srcId="{2D8378A6-1739-46D3-A58A-78459FC38172}" destId="{6909C615-636F-41BE-B494-5F375AB0F8DB}" srcOrd="0" destOrd="0" presId="urn:microsoft.com/office/officeart/2005/8/layout/vList2"/>
    <dgm:cxn modelId="{D2A29E1D-B156-445F-AA84-3A76928E0A50}" type="presOf" srcId="{B08B023E-4575-4564-8E6C-B4BD0694196D}" destId="{DEBC5444-9E42-441E-A12C-126E2F24CA70}" srcOrd="0" destOrd="0" presId="urn:microsoft.com/office/officeart/2005/8/layout/vList2"/>
    <dgm:cxn modelId="{1622021F-24C2-4C08-8743-0CC37E6FB9BB}" srcId="{659FA6F9-42D2-4042-9DD1-B394C330C3E8}" destId="{30C3C6A4-AE06-479D-81F6-9DC4ED158780}" srcOrd="4" destOrd="0" parTransId="{B08B03D4-9ACB-480C-95F5-518B619D51C4}" sibTransId="{35382BD2-4928-41BC-849C-451278B18B95}"/>
    <dgm:cxn modelId="{B5DAAD23-E1A0-46CD-A93B-6A6A7E7F385E}" type="presOf" srcId="{659FA6F9-42D2-4042-9DD1-B394C330C3E8}" destId="{7574117A-5188-44A8-B3EF-E97DF0D17D84}" srcOrd="0" destOrd="0" presId="urn:microsoft.com/office/officeart/2005/8/layout/vList2"/>
    <dgm:cxn modelId="{22DC3724-59A7-4DD5-8A4E-C88C2D62E997}" srcId="{659FA6F9-42D2-4042-9DD1-B394C330C3E8}" destId="{B08B023E-4575-4564-8E6C-B4BD0694196D}" srcOrd="3" destOrd="0" parTransId="{1A4DC4D2-1939-4F8B-BAE5-4EB54457CF8C}" sibTransId="{2463D8F6-07AD-4D8B-AE3A-D0CC4041B520}"/>
    <dgm:cxn modelId="{AB8B1A29-DB8F-46C8-B6AE-6BB07147B67C}" srcId="{659FA6F9-42D2-4042-9DD1-B394C330C3E8}" destId="{3A533C8C-1695-404D-BA02-80A6A9F8BC03}" srcOrd="2" destOrd="0" parTransId="{0BCA30E8-D073-4849-BEDA-40464B1194F2}" sibTransId="{14E94080-6459-46C3-902B-1E7E15D2B3A3}"/>
    <dgm:cxn modelId="{74109E3E-07F0-4409-8148-B12E31FB7923}" srcId="{659FA6F9-42D2-4042-9DD1-B394C330C3E8}" destId="{8E58458D-324B-491B-A353-7D8B5872D4D3}" srcOrd="1" destOrd="0" parTransId="{C58DC1DE-62E6-436B-9C1A-2261A2C30324}" sibTransId="{55BEE15C-4F38-49D0-8ED0-FF62F3869162}"/>
    <dgm:cxn modelId="{B2FF0540-2661-4950-BE17-30C2513E0071}" type="presOf" srcId="{8E58458D-324B-491B-A353-7D8B5872D4D3}" destId="{BE115DA8-BD4C-497E-8EB9-2F9A16C8E572}" srcOrd="0" destOrd="0" presId="urn:microsoft.com/office/officeart/2005/8/layout/vList2"/>
    <dgm:cxn modelId="{C1FF7889-51E4-46F9-B3B3-27BB52B65B0F}" type="presOf" srcId="{30C3C6A4-AE06-479D-81F6-9DC4ED158780}" destId="{C4BCC7F9-A113-4403-B9B2-6D6D58D134B0}" srcOrd="0" destOrd="0" presId="urn:microsoft.com/office/officeart/2005/8/layout/vList2"/>
    <dgm:cxn modelId="{3F8051A0-8699-4BB2-A203-C657B70CFEAA}" srcId="{659FA6F9-42D2-4042-9DD1-B394C330C3E8}" destId="{A98C88B8-65E8-4570-95E5-E189ED631C7C}" srcOrd="0" destOrd="0" parTransId="{9210E061-71EB-49D9-810B-2CF462A04EA1}" sibTransId="{0CA3CAE3-C9DD-4E3E-8378-4E1A04B33CCD}"/>
    <dgm:cxn modelId="{F70E20C6-103A-4F18-B6C2-3291D603FF10}" srcId="{659FA6F9-42D2-4042-9DD1-B394C330C3E8}" destId="{2D8378A6-1739-46D3-A58A-78459FC38172}" srcOrd="5" destOrd="0" parTransId="{A99DF4C0-0A45-4E89-B3DA-E0E2AB514B5C}" sibTransId="{9A42F8D1-790E-4341-BCB0-05C21D988E10}"/>
    <dgm:cxn modelId="{DEFA33E6-BD7A-43B5-B9A9-B89FF63594D0}" type="presOf" srcId="{3A533C8C-1695-404D-BA02-80A6A9F8BC03}" destId="{D237CBF7-9F50-4DB6-ADCD-E35BB603A1D5}" srcOrd="0" destOrd="0" presId="urn:microsoft.com/office/officeart/2005/8/layout/vList2"/>
    <dgm:cxn modelId="{15A33DFE-ED63-4054-B86D-298A5ABB0843}" type="presOf" srcId="{A98C88B8-65E8-4570-95E5-E189ED631C7C}" destId="{E5C61097-9173-438F-AE09-0A890C62305B}" srcOrd="0" destOrd="0" presId="urn:microsoft.com/office/officeart/2005/8/layout/vList2"/>
    <dgm:cxn modelId="{D4B3E67D-422B-480C-AAA8-A426FC46BAE5}" type="presParOf" srcId="{7574117A-5188-44A8-B3EF-E97DF0D17D84}" destId="{E5C61097-9173-438F-AE09-0A890C62305B}" srcOrd="0" destOrd="0" presId="urn:microsoft.com/office/officeart/2005/8/layout/vList2"/>
    <dgm:cxn modelId="{08204C86-EE95-4B25-A559-52D4D92CF3A9}" type="presParOf" srcId="{7574117A-5188-44A8-B3EF-E97DF0D17D84}" destId="{A4544D8D-6031-49E8-B392-DB683E443A4F}" srcOrd="1" destOrd="0" presId="urn:microsoft.com/office/officeart/2005/8/layout/vList2"/>
    <dgm:cxn modelId="{12BBC963-F1C3-46C9-98B9-B0AEE44804D9}" type="presParOf" srcId="{7574117A-5188-44A8-B3EF-E97DF0D17D84}" destId="{BE115DA8-BD4C-497E-8EB9-2F9A16C8E572}" srcOrd="2" destOrd="0" presId="urn:microsoft.com/office/officeart/2005/8/layout/vList2"/>
    <dgm:cxn modelId="{A6FEDA42-53F8-4ED1-8E44-A891CA73B533}" type="presParOf" srcId="{7574117A-5188-44A8-B3EF-E97DF0D17D84}" destId="{89ACFE8B-B549-45BB-891A-BF092C6FE7B0}" srcOrd="3" destOrd="0" presId="urn:microsoft.com/office/officeart/2005/8/layout/vList2"/>
    <dgm:cxn modelId="{DBD9EAFF-D7C6-4C54-9D14-5E3B96AE26AC}" type="presParOf" srcId="{7574117A-5188-44A8-B3EF-E97DF0D17D84}" destId="{D237CBF7-9F50-4DB6-ADCD-E35BB603A1D5}" srcOrd="4" destOrd="0" presId="urn:microsoft.com/office/officeart/2005/8/layout/vList2"/>
    <dgm:cxn modelId="{C319C4CB-0AAD-4AD1-B975-C94BA99D94FC}" type="presParOf" srcId="{7574117A-5188-44A8-B3EF-E97DF0D17D84}" destId="{464E7D30-F146-40ED-BEDC-E6A8AA2D8C92}" srcOrd="5" destOrd="0" presId="urn:microsoft.com/office/officeart/2005/8/layout/vList2"/>
    <dgm:cxn modelId="{1C002C19-D9F1-4C75-AFE7-66D86239DAF0}" type="presParOf" srcId="{7574117A-5188-44A8-B3EF-E97DF0D17D84}" destId="{DEBC5444-9E42-441E-A12C-126E2F24CA70}" srcOrd="6" destOrd="0" presId="urn:microsoft.com/office/officeart/2005/8/layout/vList2"/>
    <dgm:cxn modelId="{424BA166-89E1-46DD-A175-56E19570E32F}" type="presParOf" srcId="{7574117A-5188-44A8-B3EF-E97DF0D17D84}" destId="{81942EB2-0717-4604-8F0D-6DCF2838FA4D}" srcOrd="7" destOrd="0" presId="urn:microsoft.com/office/officeart/2005/8/layout/vList2"/>
    <dgm:cxn modelId="{684D0D19-46F4-4FFD-89DC-5064240BDF66}" type="presParOf" srcId="{7574117A-5188-44A8-B3EF-E97DF0D17D84}" destId="{C4BCC7F9-A113-4403-B9B2-6D6D58D134B0}" srcOrd="8" destOrd="0" presId="urn:microsoft.com/office/officeart/2005/8/layout/vList2"/>
    <dgm:cxn modelId="{B3A35AC3-B45A-41CB-A1FE-51AE7DD50D63}" type="presParOf" srcId="{7574117A-5188-44A8-B3EF-E97DF0D17D84}" destId="{AF1168AB-EADD-45AD-B653-0DAE971795B3}" srcOrd="9" destOrd="0" presId="urn:microsoft.com/office/officeart/2005/8/layout/vList2"/>
    <dgm:cxn modelId="{253FCE17-3CC8-4F3E-BCD5-B44D814F42F5}" type="presParOf" srcId="{7574117A-5188-44A8-B3EF-E97DF0D17D84}" destId="{6909C615-636F-41BE-B494-5F375AB0F8DB}" srcOrd="10"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C34A718B-9B40-4584-A5DF-6D5FFBB379F9}" type="doc">
      <dgm:prSet loTypeId="urn:microsoft.com/office/officeart/2005/8/layout/list1" loCatId="list" qsTypeId="urn:microsoft.com/office/officeart/2005/8/quickstyle/simple4" qsCatId="simple" csTypeId="urn:microsoft.com/office/officeart/2005/8/colors/colorful5" csCatId="colorful"/>
      <dgm:spPr/>
      <dgm:t>
        <a:bodyPr/>
        <a:lstStyle/>
        <a:p>
          <a:endParaRPr lang="en-US"/>
        </a:p>
      </dgm:t>
    </dgm:pt>
    <dgm:pt modelId="{14522EFB-0FCD-4390-A29D-F3F8993CE374}">
      <dgm:prSet custT="1"/>
      <dgm:spPr/>
      <dgm:t>
        <a:bodyPr/>
        <a:lstStyle/>
        <a:p>
          <a:r>
            <a:rPr lang="en-US" sz="2400">
              <a:solidFill>
                <a:schemeClr val="bg1"/>
              </a:solidFill>
            </a:rPr>
            <a:t>Write-error</a:t>
          </a:r>
        </a:p>
      </dgm:t>
    </dgm:pt>
    <dgm:pt modelId="{592A9612-B650-4CB6-978A-7C86A627B3FC}" type="parTrans" cxnId="{C4140DD5-366C-4CA5-BD1E-E397518E8499}">
      <dgm:prSet/>
      <dgm:spPr/>
      <dgm:t>
        <a:bodyPr/>
        <a:lstStyle/>
        <a:p>
          <a:endParaRPr lang="en-US" sz="2400">
            <a:solidFill>
              <a:schemeClr val="bg1"/>
            </a:solidFill>
          </a:endParaRPr>
        </a:p>
      </dgm:t>
    </dgm:pt>
    <dgm:pt modelId="{27BA45E8-1462-4E97-BC53-1079F3F33A27}" type="sibTrans" cxnId="{C4140DD5-366C-4CA5-BD1E-E397518E8499}">
      <dgm:prSet/>
      <dgm:spPr/>
      <dgm:t>
        <a:bodyPr/>
        <a:lstStyle/>
        <a:p>
          <a:endParaRPr lang="en-US" sz="2400">
            <a:solidFill>
              <a:schemeClr val="bg1"/>
            </a:solidFill>
          </a:endParaRPr>
        </a:p>
      </dgm:t>
    </dgm:pt>
    <dgm:pt modelId="{8A4D60D9-35F8-4832-B7BF-0CE34E016600}">
      <dgm:prSet custT="1"/>
      <dgm:spPr/>
      <dgm:t>
        <a:bodyPr/>
        <a:lstStyle/>
        <a:p>
          <a:r>
            <a:rPr lang="en-US" sz="2400">
              <a:solidFill>
                <a:schemeClr val="bg1"/>
              </a:solidFill>
            </a:rPr>
            <a:t>it writes an error to PowerShell’s error stream</a:t>
          </a:r>
        </a:p>
      </dgm:t>
    </dgm:pt>
    <dgm:pt modelId="{57D1BD04-341E-42C3-BA09-8951B73C4B68}" type="parTrans" cxnId="{C1E354DA-0CAB-4323-AD9D-050E88540598}">
      <dgm:prSet/>
      <dgm:spPr/>
      <dgm:t>
        <a:bodyPr/>
        <a:lstStyle/>
        <a:p>
          <a:endParaRPr lang="en-US" sz="2400">
            <a:solidFill>
              <a:schemeClr val="bg1"/>
            </a:solidFill>
          </a:endParaRPr>
        </a:p>
      </dgm:t>
    </dgm:pt>
    <dgm:pt modelId="{52B74158-B36E-4367-8C1D-7734827F726E}" type="sibTrans" cxnId="{C1E354DA-0CAB-4323-AD9D-050E88540598}">
      <dgm:prSet/>
      <dgm:spPr/>
      <dgm:t>
        <a:bodyPr/>
        <a:lstStyle/>
        <a:p>
          <a:endParaRPr lang="en-US" sz="2400">
            <a:solidFill>
              <a:schemeClr val="bg1"/>
            </a:solidFill>
          </a:endParaRPr>
        </a:p>
      </dgm:t>
    </dgm:pt>
    <dgm:pt modelId="{28776E37-08F3-4EE8-B523-ADE8F607AA55}">
      <dgm:prSet custT="1"/>
      <dgm:spPr/>
      <dgm:t>
        <a:bodyPr/>
        <a:lstStyle/>
        <a:p>
          <a:r>
            <a:rPr lang="en-US" sz="2400">
              <a:solidFill>
                <a:schemeClr val="bg1"/>
              </a:solidFill>
            </a:rPr>
            <a:t>Write-Information (v5)</a:t>
          </a:r>
        </a:p>
      </dgm:t>
    </dgm:pt>
    <dgm:pt modelId="{EE4CFE34-5531-43E2-9DAB-CCBAEFF37028}" type="parTrans" cxnId="{4F7A03ED-4F7F-4C2E-AEB5-6184991D0B25}">
      <dgm:prSet/>
      <dgm:spPr/>
      <dgm:t>
        <a:bodyPr/>
        <a:lstStyle/>
        <a:p>
          <a:endParaRPr lang="en-US" sz="2400">
            <a:solidFill>
              <a:schemeClr val="bg1"/>
            </a:solidFill>
          </a:endParaRPr>
        </a:p>
      </dgm:t>
    </dgm:pt>
    <dgm:pt modelId="{96E498E3-83F9-48B9-9255-7087797C471C}" type="sibTrans" cxnId="{4F7A03ED-4F7F-4C2E-AEB5-6184991D0B25}">
      <dgm:prSet/>
      <dgm:spPr/>
      <dgm:t>
        <a:bodyPr/>
        <a:lstStyle/>
        <a:p>
          <a:endParaRPr lang="en-US" sz="2400">
            <a:solidFill>
              <a:schemeClr val="bg1"/>
            </a:solidFill>
          </a:endParaRPr>
        </a:p>
      </dgm:t>
    </dgm:pt>
    <dgm:pt modelId="{0EF6EAA5-9F00-40A4-A262-FF82A924581D}">
      <dgm:prSet custT="1"/>
      <dgm:spPr/>
      <dgm:t>
        <a:bodyPr/>
        <a:lstStyle/>
        <a:p>
          <a:r>
            <a:rPr lang="en-US" sz="2400">
              <a:solidFill>
                <a:schemeClr val="bg1"/>
              </a:solidFill>
            </a:rPr>
            <a:t>Write-host is a wrapper</a:t>
          </a:r>
        </a:p>
      </dgm:t>
    </dgm:pt>
    <dgm:pt modelId="{DCC3D689-6672-4618-9C66-AC4C08A38920}" type="parTrans" cxnId="{7801D91A-7343-4E50-A0DF-9A9AACE35FA1}">
      <dgm:prSet/>
      <dgm:spPr/>
      <dgm:t>
        <a:bodyPr/>
        <a:lstStyle/>
        <a:p>
          <a:endParaRPr lang="en-US" sz="2400">
            <a:solidFill>
              <a:schemeClr val="bg1"/>
            </a:solidFill>
          </a:endParaRPr>
        </a:p>
      </dgm:t>
    </dgm:pt>
    <dgm:pt modelId="{273C6808-9703-4E9E-9E54-D739A0C00A4A}" type="sibTrans" cxnId="{7801D91A-7343-4E50-A0DF-9A9AACE35FA1}">
      <dgm:prSet/>
      <dgm:spPr/>
      <dgm:t>
        <a:bodyPr/>
        <a:lstStyle/>
        <a:p>
          <a:endParaRPr lang="en-US" sz="2400">
            <a:solidFill>
              <a:schemeClr val="bg1"/>
            </a:solidFill>
          </a:endParaRPr>
        </a:p>
      </dgm:t>
    </dgm:pt>
    <dgm:pt modelId="{1C1E0B15-4579-40A5-B5D7-8D5E4B51CD30}">
      <dgm:prSet custT="1"/>
      <dgm:spPr/>
      <dgm:t>
        <a:bodyPr/>
        <a:lstStyle/>
        <a:p>
          <a:r>
            <a:rPr lang="en-US" sz="2400">
              <a:solidFill>
                <a:schemeClr val="bg1"/>
              </a:solidFill>
            </a:rPr>
            <a:t>May need -informationaction continue</a:t>
          </a:r>
        </a:p>
      </dgm:t>
    </dgm:pt>
    <dgm:pt modelId="{104F8F5C-F64B-49B5-B8A8-1B20185E259E}" type="parTrans" cxnId="{DFE7F6C0-72AA-4FCF-AD45-9C3CB1AD2A33}">
      <dgm:prSet/>
      <dgm:spPr/>
      <dgm:t>
        <a:bodyPr/>
        <a:lstStyle/>
        <a:p>
          <a:endParaRPr lang="en-US" sz="2400">
            <a:solidFill>
              <a:schemeClr val="bg1"/>
            </a:solidFill>
          </a:endParaRPr>
        </a:p>
      </dgm:t>
    </dgm:pt>
    <dgm:pt modelId="{8A0FD271-4D71-4DB5-B1B6-5EF6F14DBF25}" type="sibTrans" cxnId="{DFE7F6C0-72AA-4FCF-AD45-9C3CB1AD2A33}">
      <dgm:prSet/>
      <dgm:spPr/>
      <dgm:t>
        <a:bodyPr/>
        <a:lstStyle/>
        <a:p>
          <a:endParaRPr lang="en-US" sz="2400">
            <a:solidFill>
              <a:schemeClr val="bg1"/>
            </a:solidFill>
          </a:endParaRPr>
        </a:p>
      </dgm:t>
    </dgm:pt>
    <dgm:pt modelId="{096D6861-7776-4EA3-B3B6-5FB45FB4F939}">
      <dgm:prSet custT="1"/>
      <dgm:spPr/>
      <dgm:t>
        <a:bodyPr/>
        <a:lstStyle/>
        <a:p>
          <a:r>
            <a:rPr lang="en-US" sz="2400">
              <a:solidFill>
                <a:schemeClr val="bg1"/>
              </a:solidFill>
            </a:rPr>
            <a:t>Write-Progress</a:t>
          </a:r>
        </a:p>
      </dgm:t>
    </dgm:pt>
    <dgm:pt modelId="{AD290C88-3BAE-48DD-BCCF-97E4625BA5DF}" type="parTrans" cxnId="{F8E81D71-74B0-46F3-A103-CA952CEBC33C}">
      <dgm:prSet/>
      <dgm:spPr/>
      <dgm:t>
        <a:bodyPr/>
        <a:lstStyle/>
        <a:p>
          <a:endParaRPr lang="en-US" sz="2400">
            <a:solidFill>
              <a:schemeClr val="bg1"/>
            </a:solidFill>
          </a:endParaRPr>
        </a:p>
      </dgm:t>
    </dgm:pt>
    <dgm:pt modelId="{7C6312A2-2BD0-43E3-ACEC-4B26383581CB}" type="sibTrans" cxnId="{F8E81D71-74B0-46F3-A103-CA952CEBC33C}">
      <dgm:prSet/>
      <dgm:spPr/>
      <dgm:t>
        <a:bodyPr/>
        <a:lstStyle/>
        <a:p>
          <a:endParaRPr lang="en-US" sz="2400">
            <a:solidFill>
              <a:schemeClr val="bg1"/>
            </a:solidFill>
          </a:endParaRPr>
        </a:p>
      </dgm:t>
    </dgm:pt>
    <dgm:pt modelId="{57FB889F-9A93-4679-883F-FE039D567B18}">
      <dgm:prSet custT="1"/>
      <dgm:spPr/>
      <dgm:t>
        <a:bodyPr/>
        <a:lstStyle/>
        <a:p>
          <a:r>
            <a:rPr lang="en-US" sz="2400">
              <a:solidFill>
                <a:schemeClr val="bg1"/>
              </a:solidFill>
            </a:rPr>
            <a:t>can display progress bars</a:t>
          </a:r>
        </a:p>
      </dgm:t>
    </dgm:pt>
    <dgm:pt modelId="{0EAFFEB4-6427-4B4E-A243-0F628245643A}" type="parTrans" cxnId="{8AC54181-EEEF-42EA-8FCC-80D4372E8720}">
      <dgm:prSet/>
      <dgm:spPr/>
      <dgm:t>
        <a:bodyPr/>
        <a:lstStyle/>
        <a:p>
          <a:endParaRPr lang="en-US" sz="2400">
            <a:solidFill>
              <a:schemeClr val="bg1"/>
            </a:solidFill>
          </a:endParaRPr>
        </a:p>
      </dgm:t>
    </dgm:pt>
    <dgm:pt modelId="{5514C54D-E7A0-400F-AFE7-4443D40DF794}" type="sibTrans" cxnId="{8AC54181-EEEF-42EA-8FCC-80D4372E8720}">
      <dgm:prSet/>
      <dgm:spPr/>
      <dgm:t>
        <a:bodyPr/>
        <a:lstStyle/>
        <a:p>
          <a:endParaRPr lang="en-US" sz="2400">
            <a:solidFill>
              <a:schemeClr val="bg1"/>
            </a:solidFill>
          </a:endParaRPr>
        </a:p>
      </dgm:t>
    </dgm:pt>
    <dgm:pt modelId="{598CF8D4-0BE3-42F4-BF16-0B9DA7AA6C29}" type="pres">
      <dgm:prSet presAssocID="{C34A718B-9B40-4584-A5DF-6D5FFBB379F9}" presName="linear" presStyleCnt="0">
        <dgm:presLayoutVars>
          <dgm:dir/>
          <dgm:animLvl val="lvl"/>
          <dgm:resizeHandles val="exact"/>
        </dgm:presLayoutVars>
      </dgm:prSet>
      <dgm:spPr/>
    </dgm:pt>
    <dgm:pt modelId="{2B0EF610-E105-4B1B-91AF-617F6F181B94}" type="pres">
      <dgm:prSet presAssocID="{14522EFB-0FCD-4390-A29D-F3F8993CE374}" presName="parentLin" presStyleCnt="0"/>
      <dgm:spPr/>
    </dgm:pt>
    <dgm:pt modelId="{5D1F4130-3E3B-4CD1-999C-D9BBEB4A10D1}" type="pres">
      <dgm:prSet presAssocID="{14522EFB-0FCD-4390-A29D-F3F8993CE374}" presName="parentLeftMargin" presStyleLbl="node1" presStyleIdx="0" presStyleCnt="3"/>
      <dgm:spPr/>
    </dgm:pt>
    <dgm:pt modelId="{8BE6FA8E-7512-4784-9FE4-E4650D8130DD}" type="pres">
      <dgm:prSet presAssocID="{14522EFB-0FCD-4390-A29D-F3F8993CE374}" presName="parentText" presStyleLbl="node1" presStyleIdx="0" presStyleCnt="3">
        <dgm:presLayoutVars>
          <dgm:chMax val="0"/>
          <dgm:bulletEnabled val="1"/>
        </dgm:presLayoutVars>
      </dgm:prSet>
      <dgm:spPr/>
    </dgm:pt>
    <dgm:pt modelId="{0BF6BAD3-095B-457C-BD3F-BD60D56B188A}" type="pres">
      <dgm:prSet presAssocID="{14522EFB-0FCD-4390-A29D-F3F8993CE374}" presName="negativeSpace" presStyleCnt="0"/>
      <dgm:spPr/>
    </dgm:pt>
    <dgm:pt modelId="{9DC96679-C8B7-4E88-BEA0-574F918AAFCE}" type="pres">
      <dgm:prSet presAssocID="{14522EFB-0FCD-4390-A29D-F3F8993CE374}" presName="childText" presStyleLbl="conFgAcc1" presStyleIdx="0" presStyleCnt="3">
        <dgm:presLayoutVars>
          <dgm:bulletEnabled val="1"/>
        </dgm:presLayoutVars>
      </dgm:prSet>
      <dgm:spPr/>
    </dgm:pt>
    <dgm:pt modelId="{1EEA3878-C4E0-4798-AB5A-01B05797C57C}" type="pres">
      <dgm:prSet presAssocID="{27BA45E8-1462-4E97-BC53-1079F3F33A27}" presName="spaceBetweenRectangles" presStyleCnt="0"/>
      <dgm:spPr/>
    </dgm:pt>
    <dgm:pt modelId="{803E86AF-14C0-4958-A640-8006CFFB1FCF}" type="pres">
      <dgm:prSet presAssocID="{28776E37-08F3-4EE8-B523-ADE8F607AA55}" presName="parentLin" presStyleCnt="0"/>
      <dgm:spPr/>
    </dgm:pt>
    <dgm:pt modelId="{AD311E92-0A46-4D7A-8C64-13A6DCD32C59}" type="pres">
      <dgm:prSet presAssocID="{28776E37-08F3-4EE8-B523-ADE8F607AA55}" presName="parentLeftMargin" presStyleLbl="node1" presStyleIdx="0" presStyleCnt="3"/>
      <dgm:spPr/>
    </dgm:pt>
    <dgm:pt modelId="{2AC27EDC-4406-4237-A71C-3B6DFE1B206D}" type="pres">
      <dgm:prSet presAssocID="{28776E37-08F3-4EE8-B523-ADE8F607AA55}" presName="parentText" presStyleLbl="node1" presStyleIdx="1" presStyleCnt="3">
        <dgm:presLayoutVars>
          <dgm:chMax val="0"/>
          <dgm:bulletEnabled val="1"/>
        </dgm:presLayoutVars>
      </dgm:prSet>
      <dgm:spPr/>
    </dgm:pt>
    <dgm:pt modelId="{8154700E-8999-4210-A7A8-3770141F379B}" type="pres">
      <dgm:prSet presAssocID="{28776E37-08F3-4EE8-B523-ADE8F607AA55}" presName="negativeSpace" presStyleCnt="0"/>
      <dgm:spPr/>
    </dgm:pt>
    <dgm:pt modelId="{ABFE0E1E-1B2D-4F50-BECD-483C866BAFDA}" type="pres">
      <dgm:prSet presAssocID="{28776E37-08F3-4EE8-B523-ADE8F607AA55}" presName="childText" presStyleLbl="conFgAcc1" presStyleIdx="1" presStyleCnt="3">
        <dgm:presLayoutVars>
          <dgm:bulletEnabled val="1"/>
        </dgm:presLayoutVars>
      </dgm:prSet>
      <dgm:spPr/>
    </dgm:pt>
    <dgm:pt modelId="{88A71DB1-6501-4CF5-AE5A-0E4F920EBFD6}" type="pres">
      <dgm:prSet presAssocID="{96E498E3-83F9-48B9-9255-7087797C471C}" presName="spaceBetweenRectangles" presStyleCnt="0"/>
      <dgm:spPr/>
    </dgm:pt>
    <dgm:pt modelId="{507B9312-8493-4932-B54F-1B32048A2162}" type="pres">
      <dgm:prSet presAssocID="{096D6861-7776-4EA3-B3B6-5FB45FB4F939}" presName="parentLin" presStyleCnt="0"/>
      <dgm:spPr/>
    </dgm:pt>
    <dgm:pt modelId="{6A37546C-3E70-4AEC-A6AE-D25573DAEC0B}" type="pres">
      <dgm:prSet presAssocID="{096D6861-7776-4EA3-B3B6-5FB45FB4F939}" presName="parentLeftMargin" presStyleLbl="node1" presStyleIdx="1" presStyleCnt="3"/>
      <dgm:spPr/>
    </dgm:pt>
    <dgm:pt modelId="{4755FA99-D003-4E1B-8C84-00D25AFD58FC}" type="pres">
      <dgm:prSet presAssocID="{096D6861-7776-4EA3-B3B6-5FB45FB4F939}" presName="parentText" presStyleLbl="node1" presStyleIdx="2" presStyleCnt="3">
        <dgm:presLayoutVars>
          <dgm:chMax val="0"/>
          <dgm:bulletEnabled val="1"/>
        </dgm:presLayoutVars>
      </dgm:prSet>
      <dgm:spPr/>
    </dgm:pt>
    <dgm:pt modelId="{A6E7356D-B36F-4B79-89B3-1C9CE6341E61}" type="pres">
      <dgm:prSet presAssocID="{096D6861-7776-4EA3-B3B6-5FB45FB4F939}" presName="negativeSpace" presStyleCnt="0"/>
      <dgm:spPr/>
    </dgm:pt>
    <dgm:pt modelId="{DB3C2463-5669-40C7-A6E0-FC23E451D34E}" type="pres">
      <dgm:prSet presAssocID="{096D6861-7776-4EA3-B3B6-5FB45FB4F939}" presName="childText" presStyleLbl="conFgAcc1" presStyleIdx="2" presStyleCnt="3">
        <dgm:presLayoutVars>
          <dgm:bulletEnabled val="1"/>
        </dgm:presLayoutVars>
      </dgm:prSet>
      <dgm:spPr/>
    </dgm:pt>
  </dgm:ptLst>
  <dgm:cxnLst>
    <dgm:cxn modelId="{7801D91A-7343-4E50-A0DF-9A9AACE35FA1}" srcId="{28776E37-08F3-4EE8-B523-ADE8F607AA55}" destId="{0EF6EAA5-9F00-40A4-A262-FF82A924581D}" srcOrd="0" destOrd="0" parTransId="{DCC3D689-6672-4618-9C66-AC4C08A38920}" sibTransId="{273C6808-9703-4E9E-9E54-D739A0C00A4A}"/>
    <dgm:cxn modelId="{1EE89523-7401-4BE7-B9D7-A27A6B03BBA2}" type="presOf" srcId="{096D6861-7776-4EA3-B3B6-5FB45FB4F939}" destId="{6A37546C-3E70-4AEC-A6AE-D25573DAEC0B}" srcOrd="0" destOrd="0" presId="urn:microsoft.com/office/officeart/2005/8/layout/list1"/>
    <dgm:cxn modelId="{B445BC25-154D-42FA-9679-07012502D699}" type="presOf" srcId="{8A4D60D9-35F8-4832-B7BF-0CE34E016600}" destId="{9DC96679-C8B7-4E88-BEA0-574F918AAFCE}" srcOrd="0" destOrd="0" presId="urn:microsoft.com/office/officeart/2005/8/layout/list1"/>
    <dgm:cxn modelId="{B5F5E532-EA3C-4970-BF25-A81920AB146F}" type="presOf" srcId="{28776E37-08F3-4EE8-B523-ADE8F607AA55}" destId="{AD311E92-0A46-4D7A-8C64-13A6DCD32C59}" srcOrd="0" destOrd="0" presId="urn:microsoft.com/office/officeart/2005/8/layout/list1"/>
    <dgm:cxn modelId="{F8E81D71-74B0-46F3-A103-CA952CEBC33C}" srcId="{C34A718B-9B40-4584-A5DF-6D5FFBB379F9}" destId="{096D6861-7776-4EA3-B3B6-5FB45FB4F939}" srcOrd="2" destOrd="0" parTransId="{AD290C88-3BAE-48DD-BCCF-97E4625BA5DF}" sibTransId="{7C6312A2-2BD0-43E3-ACEC-4B26383581CB}"/>
    <dgm:cxn modelId="{AE4B6873-12EC-4826-B0CA-D00016B2EE76}" type="presOf" srcId="{14522EFB-0FCD-4390-A29D-F3F8993CE374}" destId="{8BE6FA8E-7512-4784-9FE4-E4650D8130DD}" srcOrd="1" destOrd="0" presId="urn:microsoft.com/office/officeart/2005/8/layout/list1"/>
    <dgm:cxn modelId="{0130C079-4436-4487-A593-95A4FE25CF4A}" type="presOf" srcId="{14522EFB-0FCD-4390-A29D-F3F8993CE374}" destId="{5D1F4130-3E3B-4CD1-999C-D9BBEB4A10D1}" srcOrd="0" destOrd="0" presId="urn:microsoft.com/office/officeart/2005/8/layout/list1"/>
    <dgm:cxn modelId="{1D89115A-C258-419A-933D-9F84FC105EFC}" type="presOf" srcId="{57FB889F-9A93-4679-883F-FE039D567B18}" destId="{DB3C2463-5669-40C7-A6E0-FC23E451D34E}" srcOrd="0" destOrd="0" presId="urn:microsoft.com/office/officeart/2005/8/layout/list1"/>
    <dgm:cxn modelId="{8AC54181-EEEF-42EA-8FCC-80D4372E8720}" srcId="{096D6861-7776-4EA3-B3B6-5FB45FB4F939}" destId="{57FB889F-9A93-4679-883F-FE039D567B18}" srcOrd="0" destOrd="0" parTransId="{0EAFFEB4-6427-4B4E-A243-0F628245643A}" sibTransId="{5514C54D-E7A0-400F-AFE7-4443D40DF794}"/>
    <dgm:cxn modelId="{41AA1490-B3EF-484E-9F74-72E38FF661E6}" type="presOf" srcId="{096D6861-7776-4EA3-B3B6-5FB45FB4F939}" destId="{4755FA99-D003-4E1B-8C84-00D25AFD58FC}" srcOrd="1" destOrd="0" presId="urn:microsoft.com/office/officeart/2005/8/layout/list1"/>
    <dgm:cxn modelId="{DFE7F6C0-72AA-4FCF-AD45-9C3CB1AD2A33}" srcId="{28776E37-08F3-4EE8-B523-ADE8F607AA55}" destId="{1C1E0B15-4579-40A5-B5D7-8D5E4B51CD30}" srcOrd="1" destOrd="0" parTransId="{104F8F5C-F64B-49B5-B8A8-1B20185E259E}" sibTransId="{8A0FD271-4D71-4DB5-B1B6-5EF6F14DBF25}"/>
    <dgm:cxn modelId="{C4140DD5-366C-4CA5-BD1E-E397518E8499}" srcId="{C34A718B-9B40-4584-A5DF-6D5FFBB379F9}" destId="{14522EFB-0FCD-4390-A29D-F3F8993CE374}" srcOrd="0" destOrd="0" parTransId="{592A9612-B650-4CB6-978A-7C86A627B3FC}" sibTransId="{27BA45E8-1462-4E97-BC53-1079F3F33A27}"/>
    <dgm:cxn modelId="{C1E354DA-0CAB-4323-AD9D-050E88540598}" srcId="{14522EFB-0FCD-4390-A29D-F3F8993CE374}" destId="{8A4D60D9-35F8-4832-B7BF-0CE34E016600}" srcOrd="0" destOrd="0" parTransId="{57D1BD04-341E-42C3-BA09-8951B73C4B68}" sibTransId="{52B74158-B36E-4367-8C1D-7734827F726E}"/>
    <dgm:cxn modelId="{4F7A03ED-4F7F-4C2E-AEB5-6184991D0B25}" srcId="{C34A718B-9B40-4584-A5DF-6D5FFBB379F9}" destId="{28776E37-08F3-4EE8-B523-ADE8F607AA55}" srcOrd="1" destOrd="0" parTransId="{EE4CFE34-5531-43E2-9DAB-CCBAEFF37028}" sibTransId="{96E498E3-83F9-48B9-9255-7087797C471C}"/>
    <dgm:cxn modelId="{4109F2F0-C940-45D4-BA1D-8E2C88B383E2}" type="presOf" srcId="{28776E37-08F3-4EE8-B523-ADE8F607AA55}" destId="{2AC27EDC-4406-4237-A71C-3B6DFE1B206D}" srcOrd="1" destOrd="0" presId="urn:microsoft.com/office/officeart/2005/8/layout/list1"/>
    <dgm:cxn modelId="{4C437BF4-F21F-4413-B541-ABD852BC2B7F}" type="presOf" srcId="{1C1E0B15-4579-40A5-B5D7-8D5E4B51CD30}" destId="{ABFE0E1E-1B2D-4F50-BECD-483C866BAFDA}" srcOrd="0" destOrd="1" presId="urn:microsoft.com/office/officeart/2005/8/layout/list1"/>
    <dgm:cxn modelId="{418EC1F7-FF3B-4177-9DD7-CDB4FBF0568D}" type="presOf" srcId="{0EF6EAA5-9F00-40A4-A262-FF82A924581D}" destId="{ABFE0E1E-1B2D-4F50-BECD-483C866BAFDA}" srcOrd="0" destOrd="0" presId="urn:microsoft.com/office/officeart/2005/8/layout/list1"/>
    <dgm:cxn modelId="{CF1791FB-A9C8-4390-BF41-5BFEE7B15489}" type="presOf" srcId="{C34A718B-9B40-4584-A5DF-6D5FFBB379F9}" destId="{598CF8D4-0BE3-42F4-BF16-0B9DA7AA6C29}" srcOrd="0" destOrd="0" presId="urn:microsoft.com/office/officeart/2005/8/layout/list1"/>
    <dgm:cxn modelId="{D5F21321-F7B6-446C-8D68-F3ACA3243B2B}" type="presParOf" srcId="{598CF8D4-0BE3-42F4-BF16-0B9DA7AA6C29}" destId="{2B0EF610-E105-4B1B-91AF-617F6F181B94}" srcOrd="0" destOrd="0" presId="urn:microsoft.com/office/officeart/2005/8/layout/list1"/>
    <dgm:cxn modelId="{EB630DB7-FF0B-45FD-A751-B1BE6ECEF279}" type="presParOf" srcId="{2B0EF610-E105-4B1B-91AF-617F6F181B94}" destId="{5D1F4130-3E3B-4CD1-999C-D9BBEB4A10D1}" srcOrd="0" destOrd="0" presId="urn:microsoft.com/office/officeart/2005/8/layout/list1"/>
    <dgm:cxn modelId="{552788E3-BFEF-4DDE-A8F7-C721A22DA233}" type="presParOf" srcId="{2B0EF610-E105-4B1B-91AF-617F6F181B94}" destId="{8BE6FA8E-7512-4784-9FE4-E4650D8130DD}" srcOrd="1" destOrd="0" presId="urn:microsoft.com/office/officeart/2005/8/layout/list1"/>
    <dgm:cxn modelId="{C464DDCF-07EE-4D16-AE7D-FBDF68E1F5E7}" type="presParOf" srcId="{598CF8D4-0BE3-42F4-BF16-0B9DA7AA6C29}" destId="{0BF6BAD3-095B-457C-BD3F-BD60D56B188A}" srcOrd="1" destOrd="0" presId="urn:microsoft.com/office/officeart/2005/8/layout/list1"/>
    <dgm:cxn modelId="{83E9A2D2-6021-4839-B477-17FEC263E885}" type="presParOf" srcId="{598CF8D4-0BE3-42F4-BF16-0B9DA7AA6C29}" destId="{9DC96679-C8B7-4E88-BEA0-574F918AAFCE}" srcOrd="2" destOrd="0" presId="urn:microsoft.com/office/officeart/2005/8/layout/list1"/>
    <dgm:cxn modelId="{B6AFD10C-AC2A-4001-B86D-1CF8E8AB4693}" type="presParOf" srcId="{598CF8D4-0BE3-42F4-BF16-0B9DA7AA6C29}" destId="{1EEA3878-C4E0-4798-AB5A-01B05797C57C}" srcOrd="3" destOrd="0" presId="urn:microsoft.com/office/officeart/2005/8/layout/list1"/>
    <dgm:cxn modelId="{BA85727B-9F51-4E05-BFA2-D24391D0A47A}" type="presParOf" srcId="{598CF8D4-0BE3-42F4-BF16-0B9DA7AA6C29}" destId="{803E86AF-14C0-4958-A640-8006CFFB1FCF}" srcOrd="4" destOrd="0" presId="urn:microsoft.com/office/officeart/2005/8/layout/list1"/>
    <dgm:cxn modelId="{1CBF4743-3316-40A7-B942-0F36757B5244}" type="presParOf" srcId="{803E86AF-14C0-4958-A640-8006CFFB1FCF}" destId="{AD311E92-0A46-4D7A-8C64-13A6DCD32C59}" srcOrd="0" destOrd="0" presId="urn:microsoft.com/office/officeart/2005/8/layout/list1"/>
    <dgm:cxn modelId="{18523D64-7A72-48B7-B138-9F57DE7856B9}" type="presParOf" srcId="{803E86AF-14C0-4958-A640-8006CFFB1FCF}" destId="{2AC27EDC-4406-4237-A71C-3B6DFE1B206D}" srcOrd="1" destOrd="0" presId="urn:microsoft.com/office/officeart/2005/8/layout/list1"/>
    <dgm:cxn modelId="{41675A1E-E922-4094-8FBA-2E3C8E130D3C}" type="presParOf" srcId="{598CF8D4-0BE3-42F4-BF16-0B9DA7AA6C29}" destId="{8154700E-8999-4210-A7A8-3770141F379B}" srcOrd="5" destOrd="0" presId="urn:microsoft.com/office/officeart/2005/8/layout/list1"/>
    <dgm:cxn modelId="{4E3829F2-28D9-4A15-857D-AD1A32BE8F96}" type="presParOf" srcId="{598CF8D4-0BE3-42F4-BF16-0B9DA7AA6C29}" destId="{ABFE0E1E-1B2D-4F50-BECD-483C866BAFDA}" srcOrd="6" destOrd="0" presId="urn:microsoft.com/office/officeart/2005/8/layout/list1"/>
    <dgm:cxn modelId="{DDF206FD-6275-4806-9013-4480B65004C3}" type="presParOf" srcId="{598CF8D4-0BE3-42F4-BF16-0B9DA7AA6C29}" destId="{88A71DB1-6501-4CF5-AE5A-0E4F920EBFD6}" srcOrd="7" destOrd="0" presId="urn:microsoft.com/office/officeart/2005/8/layout/list1"/>
    <dgm:cxn modelId="{D65321D7-5613-48B1-9E7B-08C3D0086AC7}" type="presParOf" srcId="{598CF8D4-0BE3-42F4-BF16-0B9DA7AA6C29}" destId="{507B9312-8493-4932-B54F-1B32048A2162}" srcOrd="8" destOrd="0" presId="urn:microsoft.com/office/officeart/2005/8/layout/list1"/>
    <dgm:cxn modelId="{CB7A428C-0B2A-4990-AA90-004A6ABA7CAD}" type="presParOf" srcId="{507B9312-8493-4932-B54F-1B32048A2162}" destId="{6A37546C-3E70-4AEC-A6AE-D25573DAEC0B}" srcOrd="0" destOrd="0" presId="urn:microsoft.com/office/officeart/2005/8/layout/list1"/>
    <dgm:cxn modelId="{0D45CBFE-61CE-4A35-A8A3-B31AB63C57D9}" type="presParOf" srcId="{507B9312-8493-4932-B54F-1B32048A2162}" destId="{4755FA99-D003-4E1B-8C84-00D25AFD58FC}" srcOrd="1" destOrd="0" presId="urn:microsoft.com/office/officeart/2005/8/layout/list1"/>
    <dgm:cxn modelId="{AC188F0D-6345-40A0-836B-5FE3A520B0BA}" type="presParOf" srcId="{598CF8D4-0BE3-42F4-BF16-0B9DA7AA6C29}" destId="{A6E7356D-B36F-4B79-89B3-1C9CE6341E61}" srcOrd="9" destOrd="0" presId="urn:microsoft.com/office/officeart/2005/8/layout/list1"/>
    <dgm:cxn modelId="{06BFC7F0-566F-4F64-AD12-1DD10ACE806F}" type="presParOf" srcId="{598CF8D4-0BE3-42F4-BF16-0B9DA7AA6C29}" destId="{DB3C2463-5669-40C7-A6E0-FC23E451D34E}" srcOrd="10" destOrd="0" presId="urn:microsoft.com/office/officeart/2005/8/layout/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7D6CD34A-0F16-4010-90F9-D549F451AA29}" type="doc">
      <dgm:prSet loTypeId="urn:microsoft.com/office/officeart/2005/8/layout/vList2" loCatId="list" qsTypeId="urn:microsoft.com/office/officeart/2005/8/quickstyle/simple4" qsCatId="simple" csTypeId="urn:microsoft.com/office/officeart/2005/8/colors/colorful5" csCatId="colorful"/>
      <dgm:spPr/>
      <dgm:t>
        <a:bodyPr/>
        <a:lstStyle/>
        <a:p>
          <a:endParaRPr lang="en-US"/>
        </a:p>
      </dgm:t>
    </dgm:pt>
    <dgm:pt modelId="{153A5F18-2963-4B34-A0BE-CBEB434BEFDC}">
      <dgm:prSet custT="1"/>
      <dgm:spPr/>
      <dgm:t>
        <a:bodyPr/>
        <a:lstStyle/>
        <a:p>
          <a:r>
            <a:rPr lang="en-US" sz="2400" dirty="0">
              <a:solidFill>
                <a:schemeClr val="bg1"/>
              </a:solidFill>
            </a:rPr>
            <a:t>A colon is added to the end of the prompt</a:t>
          </a:r>
        </a:p>
      </dgm:t>
    </dgm:pt>
    <dgm:pt modelId="{35CE7743-780E-4E5D-B6C3-1CC7D829851C}" type="parTrans" cxnId="{723A3910-5D92-4859-AA67-B06DF47459A0}">
      <dgm:prSet/>
      <dgm:spPr/>
      <dgm:t>
        <a:bodyPr/>
        <a:lstStyle/>
        <a:p>
          <a:endParaRPr lang="en-US" sz="2400">
            <a:solidFill>
              <a:schemeClr val="bg1"/>
            </a:solidFill>
          </a:endParaRPr>
        </a:p>
      </dgm:t>
    </dgm:pt>
    <dgm:pt modelId="{12A4E453-BFA7-4D04-808C-6066560854E6}" type="sibTrans" cxnId="{723A3910-5D92-4859-AA67-B06DF47459A0}">
      <dgm:prSet/>
      <dgm:spPr/>
      <dgm:t>
        <a:bodyPr/>
        <a:lstStyle/>
        <a:p>
          <a:endParaRPr lang="en-US" sz="2400">
            <a:solidFill>
              <a:schemeClr val="bg1"/>
            </a:solidFill>
          </a:endParaRPr>
        </a:p>
      </dgm:t>
    </dgm:pt>
    <dgm:pt modelId="{08EA7E7B-B5AB-43C6-897D-874058011A56}">
      <dgm:prSet custT="1"/>
      <dgm:spPr/>
      <dgm:t>
        <a:bodyPr/>
        <a:lstStyle/>
        <a:p>
          <a:r>
            <a:rPr lang="en-US" sz="2400">
              <a:solidFill>
                <a:schemeClr val="bg1"/>
              </a:solidFill>
            </a:rPr>
            <a:t>Whatever the user types is returned as the result of the command (technically, it’s placed into the pipeline).</a:t>
          </a:r>
        </a:p>
      </dgm:t>
    </dgm:pt>
    <dgm:pt modelId="{864B6E7E-F3A2-42AF-9B68-FCD372B9E5D1}" type="parTrans" cxnId="{0E1DB01D-AC0E-4943-A4A9-42ADE541A682}">
      <dgm:prSet/>
      <dgm:spPr/>
      <dgm:t>
        <a:bodyPr/>
        <a:lstStyle/>
        <a:p>
          <a:endParaRPr lang="en-US" sz="2400">
            <a:solidFill>
              <a:schemeClr val="bg1"/>
            </a:solidFill>
          </a:endParaRPr>
        </a:p>
      </dgm:t>
    </dgm:pt>
    <dgm:pt modelId="{E36F0424-3B6C-4AC5-8105-201C89E84995}" type="sibTrans" cxnId="{0E1DB01D-AC0E-4943-A4A9-42ADE541A682}">
      <dgm:prSet/>
      <dgm:spPr/>
      <dgm:t>
        <a:bodyPr/>
        <a:lstStyle/>
        <a:p>
          <a:endParaRPr lang="en-US" sz="2400">
            <a:solidFill>
              <a:schemeClr val="bg1"/>
            </a:solidFill>
          </a:endParaRPr>
        </a:p>
      </dgm:t>
    </dgm:pt>
    <dgm:pt modelId="{8393979C-73CE-4CB3-B5AC-261B01B05EBF}" type="pres">
      <dgm:prSet presAssocID="{7D6CD34A-0F16-4010-90F9-D549F451AA29}" presName="linear" presStyleCnt="0">
        <dgm:presLayoutVars>
          <dgm:animLvl val="lvl"/>
          <dgm:resizeHandles val="exact"/>
        </dgm:presLayoutVars>
      </dgm:prSet>
      <dgm:spPr/>
    </dgm:pt>
    <dgm:pt modelId="{CA8D85BB-FC97-4027-AEE7-F51A6E603089}" type="pres">
      <dgm:prSet presAssocID="{153A5F18-2963-4B34-A0BE-CBEB434BEFDC}" presName="parentText" presStyleLbl="node1" presStyleIdx="0" presStyleCnt="2">
        <dgm:presLayoutVars>
          <dgm:chMax val="0"/>
          <dgm:bulletEnabled val="1"/>
        </dgm:presLayoutVars>
      </dgm:prSet>
      <dgm:spPr/>
    </dgm:pt>
    <dgm:pt modelId="{220E225B-F426-43B4-9579-D6AB18705687}" type="pres">
      <dgm:prSet presAssocID="{12A4E453-BFA7-4D04-808C-6066560854E6}" presName="spacer" presStyleCnt="0"/>
      <dgm:spPr/>
    </dgm:pt>
    <dgm:pt modelId="{1CE828A6-C7D7-4875-8B0E-11A7C5D983EC}" type="pres">
      <dgm:prSet presAssocID="{08EA7E7B-B5AB-43C6-897D-874058011A56}" presName="parentText" presStyleLbl="node1" presStyleIdx="1" presStyleCnt="2">
        <dgm:presLayoutVars>
          <dgm:chMax val="0"/>
          <dgm:bulletEnabled val="1"/>
        </dgm:presLayoutVars>
      </dgm:prSet>
      <dgm:spPr/>
    </dgm:pt>
  </dgm:ptLst>
  <dgm:cxnLst>
    <dgm:cxn modelId="{4D434C05-A423-4E93-ABA3-D6BB2C150CD4}" type="presOf" srcId="{08EA7E7B-B5AB-43C6-897D-874058011A56}" destId="{1CE828A6-C7D7-4875-8B0E-11A7C5D983EC}" srcOrd="0" destOrd="0" presId="urn:microsoft.com/office/officeart/2005/8/layout/vList2"/>
    <dgm:cxn modelId="{723A3910-5D92-4859-AA67-B06DF47459A0}" srcId="{7D6CD34A-0F16-4010-90F9-D549F451AA29}" destId="{153A5F18-2963-4B34-A0BE-CBEB434BEFDC}" srcOrd="0" destOrd="0" parTransId="{35CE7743-780E-4E5D-B6C3-1CC7D829851C}" sibTransId="{12A4E453-BFA7-4D04-808C-6066560854E6}"/>
    <dgm:cxn modelId="{0E1DB01D-AC0E-4943-A4A9-42ADE541A682}" srcId="{7D6CD34A-0F16-4010-90F9-D549F451AA29}" destId="{08EA7E7B-B5AB-43C6-897D-874058011A56}" srcOrd="1" destOrd="0" parTransId="{864B6E7E-F3A2-42AF-9B68-FCD372B9E5D1}" sibTransId="{E36F0424-3B6C-4AC5-8105-201C89E84995}"/>
    <dgm:cxn modelId="{30BEFF3D-5738-42F2-91EB-EE16AB4BB112}" type="presOf" srcId="{7D6CD34A-0F16-4010-90F9-D549F451AA29}" destId="{8393979C-73CE-4CB3-B5AC-261B01B05EBF}" srcOrd="0" destOrd="0" presId="urn:microsoft.com/office/officeart/2005/8/layout/vList2"/>
    <dgm:cxn modelId="{F31566BE-D72A-4AB6-B9C6-CBF84C6E2BB4}" type="presOf" srcId="{153A5F18-2963-4B34-A0BE-CBEB434BEFDC}" destId="{CA8D85BB-FC97-4027-AEE7-F51A6E603089}" srcOrd="0" destOrd="0" presId="urn:microsoft.com/office/officeart/2005/8/layout/vList2"/>
    <dgm:cxn modelId="{C24ED81A-E846-449D-8828-F78EAC4DCF72}" type="presParOf" srcId="{8393979C-73CE-4CB3-B5AC-261B01B05EBF}" destId="{CA8D85BB-FC97-4027-AEE7-F51A6E603089}" srcOrd="0" destOrd="0" presId="urn:microsoft.com/office/officeart/2005/8/layout/vList2"/>
    <dgm:cxn modelId="{F500CB2C-C48D-4B4B-AA69-8DDD29A84CC4}" type="presParOf" srcId="{8393979C-73CE-4CB3-B5AC-261B01B05EBF}" destId="{220E225B-F426-43B4-9579-D6AB18705687}" srcOrd="1" destOrd="0" presId="urn:microsoft.com/office/officeart/2005/8/layout/vList2"/>
    <dgm:cxn modelId="{C04175BB-7DC9-4CDF-95B0-54B690CA0BEE}" type="presParOf" srcId="{8393979C-73CE-4CB3-B5AC-261B01B05EBF}" destId="{1CE828A6-C7D7-4875-8B0E-11A7C5D983EC}" srcOrd="2"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8E08FA3B-566D-4863-A46C-B4E0ABA243F9}" type="doc">
      <dgm:prSet loTypeId="urn:microsoft.com/office/officeart/2009/3/layout/HorizontalOrganizationChart" loCatId="hierarchy" qsTypeId="urn:microsoft.com/office/officeart/2005/8/quickstyle/simple4" qsCatId="simple" csTypeId="urn:microsoft.com/office/officeart/2005/8/colors/colorful5" csCatId="colorful"/>
      <dgm:spPr/>
      <dgm:t>
        <a:bodyPr/>
        <a:lstStyle/>
        <a:p>
          <a:endParaRPr lang="en-US"/>
        </a:p>
      </dgm:t>
    </dgm:pt>
    <dgm:pt modelId="{E4970667-91F0-42AF-A4D3-7C430832B276}">
      <dgm:prSet custT="1"/>
      <dgm:spPr/>
      <dgm:t>
        <a:bodyPr/>
        <a:lstStyle/>
        <a:p>
          <a:r>
            <a:rPr lang="en-US" sz="2400" dirty="0">
              <a:solidFill>
                <a:schemeClr val="bg1"/>
              </a:solidFill>
            </a:rPr>
            <a:t>[void][</a:t>
          </a:r>
          <a:r>
            <a:rPr lang="en-US" sz="2400" dirty="0" err="1">
              <a:solidFill>
                <a:schemeClr val="bg1"/>
              </a:solidFill>
            </a:rPr>
            <a:t>System.Reflection.Assembly</a:t>
          </a:r>
          <a:r>
            <a:rPr lang="en-US" sz="2400" dirty="0">
              <a:solidFill>
                <a:schemeClr val="bg1"/>
              </a:solidFill>
            </a:rPr>
            <a:t>]::</a:t>
          </a:r>
          <a:r>
            <a:rPr lang="en-US" sz="2400" dirty="0" err="1">
              <a:solidFill>
                <a:schemeClr val="bg1"/>
              </a:solidFill>
            </a:rPr>
            <a:t>LoadWithPartialName</a:t>
          </a:r>
          <a:r>
            <a:rPr lang="en-US" sz="2400" dirty="0">
              <a:solidFill>
                <a:schemeClr val="bg1"/>
              </a:solidFill>
            </a:rPr>
            <a:t>('</a:t>
          </a:r>
          <a:r>
            <a:rPr lang="en-US" sz="2400" dirty="0" err="1">
              <a:solidFill>
                <a:schemeClr val="bg1"/>
              </a:solidFill>
            </a:rPr>
            <a:t>Microsoft.VisualBasic</a:t>
          </a:r>
          <a:r>
            <a:rPr lang="en-US" sz="2400" dirty="0">
              <a:solidFill>
                <a:schemeClr val="bg1"/>
              </a:solidFill>
            </a:rPr>
            <a:t>')</a:t>
          </a:r>
        </a:p>
      </dgm:t>
    </dgm:pt>
    <dgm:pt modelId="{567B118C-4129-455A-AFE4-AACFBB1400A2}" type="parTrans" cxnId="{EF6D3972-BE1F-44EA-81E3-EECCCFDFB4EB}">
      <dgm:prSet/>
      <dgm:spPr/>
      <dgm:t>
        <a:bodyPr/>
        <a:lstStyle/>
        <a:p>
          <a:endParaRPr lang="en-US" sz="2400">
            <a:solidFill>
              <a:schemeClr val="bg1"/>
            </a:solidFill>
          </a:endParaRPr>
        </a:p>
      </dgm:t>
    </dgm:pt>
    <dgm:pt modelId="{9EABABC1-CCE9-4629-BEFD-F083A079D0BA}" type="sibTrans" cxnId="{EF6D3972-BE1F-44EA-81E3-EECCCFDFB4EB}">
      <dgm:prSet/>
      <dgm:spPr/>
      <dgm:t>
        <a:bodyPr/>
        <a:lstStyle/>
        <a:p>
          <a:endParaRPr lang="en-US" sz="2400">
            <a:solidFill>
              <a:schemeClr val="bg1"/>
            </a:solidFill>
          </a:endParaRPr>
        </a:p>
      </dgm:t>
    </dgm:pt>
    <dgm:pt modelId="{4DDFE6C5-7A94-4345-88FF-CCFA81ACD57A}">
      <dgm:prSet custT="1"/>
      <dgm:spPr/>
      <dgm:t>
        <a:bodyPr/>
        <a:lstStyle/>
        <a:p>
          <a:r>
            <a:rPr lang="en-US" sz="2400">
              <a:solidFill>
                <a:schemeClr val="bg1"/>
              </a:solidFill>
            </a:rPr>
            <a:t>$computername = [Microsoft.VisualBasic.Interaction]::InputBox('Enter a computer name','Computer Name','localhost')</a:t>
          </a:r>
        </a:p>
      </dgm:t>
    </dgm:pt>
    <dgm:pt modelId="{155102F6-32FB-4D91-B90A-A211748184DA}" type="parTrans" cxnId="{73CED185-1D20-413E-BD3D-B0E04C3E13E8}">
      <dgm:prSet/>
      <dgm:spPr/>
      <dgm:t>
        <a:bodyPr/>
        <a:lstStyle/>
        <a:p>
          <a:endParaRPr lang="en-US" sz="2400">
            <a:solidFill>
              <a:schemeClr val="bg1"/>
            </a:solidFill>
          </a:endParaRPr>
        </a:p>
      </dgm:t>
    </dgm:pt>
    <dgm:pt modelId="{CA27B13D-3B8A-4765-8A1E-04D85CC07667}" type="sibTrans" cxnId="{73CED185-1D20-413E-BD3D-B0E04C3E13E8}">
      <dgm:prSet/>
      <dgm:spPr/>
      <dgm:t>
        <a:bodyPr/>
        <a:lstStyle/>
        <a:p>
          <a:endParaRPr lang="en-US" sz="2400">
            <a:solidFill>
              <a:schemeClr val="bg1"/>
            </a:solidFill>
          </a:endParaRPr>
        </a:p>
      </dgm:t>
    </dgm:pt>
    <dgm:pt modelId="{A14E4B17-01A1-4DC5-A17C-039F81D460E6}" type="pres">
      <dgm:prSet presAssocID="{8E08FA3B-566D-4863-A46C-B4E0ABA243F9}" presName="hierChild1" presStyleCnt="0">
        <dgm:presLayoutVars>
          <dgm:orgChart val="1"/>
          <dgm:chPref val="1"/>
          <dgm:dir/>
          <dgm:animOne val="branch"/>
          <dgm:animLvl val="lvl"/>
          <dgm:resizeHandles/>
        </dgm:presLayoutVars>
      </dgm:prSet>
      <dgm:spPr/>
    </dgm:pt>
    <dgm:pt modelId="{9A1D07DE-F01A-4FAB-8560-09DD5C994AE2}" type="pres">
      <dgm:prSet presAssocID="{E4970667-91F0-42AF-A4D3-7C430832B276}" presName="hierRoot1" presStyleCnt="0">
        <dgm:presLayoutVars>
          <dgm:hierBranch val="init"/>
        </dgm:presLayoutVars>
      </dgm:prSet>
      <dgm:spPr/>
    </dgm:pt>
    <dgm:pt modelId="{8CECAB59-3552-4709-889F-5657DCB2B903}" type="pres">
      <dgm:prSet presAssocID="{E4970667-91F0-42AF-A4D3-7C430832B276}" presName="rootComposite1" presStyleCnt="0"/>
      <dgm:spPr/>
    </dgm:pt>
    <dgm:pt modelId="{94801111-C16E-4E75-A33B-06C4BB41663D}" type="pres">
      <dgm:prSet presAssocID="{E4970667-91F0-42AF-A4D3-7C430832B276}" presName="rootText1" presStyleLbl="node0" presStyleIdx="0" presStyleCnt="2">
        <dgm:presLayoutVars>
          <dgm:chPref val="3"/>
        </dgm:presLayoutVars>
      </dgm:prSet>
      <dgm:spPr/>
    </dgm:pt>
    <dgm:pt modelId="{8FB235C3-F981-40D6-8E30-1667683A061E}" type="pres">
      <dgm:prSet presAssocID="{E4970667-91F0-42AF-A4D3-7C430832B276}" presName="rootConnector1" presStyleLbl="node1" presStyleIdx="0" presStyleCnt="0"/>
      <dgm:spPr/>
    </dgm:pt>
    <dgm:pt modelId="{6D5A44AA-8EBF-482F-AA23-FB413F951AF7}" type="pres">
      <dgm:prSet presAssocID="{E4970667-91F0-42AF-A4D3-7C430832B276}" presName="hierChild2" presStyleCnt="0"/>
      <dgm:spPr/>
    </dgm:pt>
    <dgm:pt modelId="{F58678EE-4C0E-493A-AF87-B8CBB00B9AA3}" type="pres">
      <dgm:prSet presAssocID="{E4970667-91F0-42AF-A4D3-7C430832B276}" presName="hierChild3" presStyleCnt="0"/>
      <dgm:spPr/>
    </dgm:pt>
    <dgm:pt modelId="{214C8C30-AA41-4CAA-9898-7E7FD8594B4C}" type="pres">
      <dgm:prSet presAssocID="{4DDFE6C5-7A94-4345-88FF-CCFA81ACD57A}" presName="hierRoot1" presStyleCnt="0">
        <dgm:presLayoutVars>
          <dgm:hierBranch val="init"/>
        </dgm:presLayoutVars>
      </dgm:prSet>
      <dgm:spPr/>
    </dgm:pt>
    <dgm:pt modelId="{9D39C429-EDCF-441D-9886-6404E561105C}" type="pres">
      <dgm:prSet presAssocID="{4DDFE6C5-7A94-4345-88FF-CCFA81ACD57A}" presName="rootComposite1" presStyleCnt="0"/>
      <dgm:spPr/>
    </dgm:pt>
    <dgm:pt modelId="{58C33191-819C-4C7D-A824-28DF5E56A7C2}" type="pres">
      <dgm:prSet presAssocID="{4DDFE6C5-7A94-4345-88FF-CCFA81ACD57A}" presName="rootText1" presStyleLbl="node0" presStyleIdx="1" presStyleCnt="2">
        <dgm:presLayoutVars>
          <dgm:chPref val="3"/>
        </dgm:presLayoutVars>
      </dgm:prSet>
      <dgm:spPr/>
    </dgm:pt>
    <dgm:pt modelId="{F6D422BD-A8FC-4E24-9443-F656E91B10B0}" type="pres">
      <dgm:prSet presAssocID="{4DDFE6C5-7A94-4345-88FF-CCFA81ACD57A}" presName="rootConnector1" presStyleLbl="node1" presStyleIdx="0" presStyleCnt="0"/>
      <dgm:spPr/>
    </dgm:pt>
    <dgm:pt modelId="{FB25A0C7-8EF8-4C4D-B914-06C9A7B0583B}" type="pres">
      <dgm:prSet presAssocID="{4DDFE6C5-7A94-4345-88FF-CCFA81ACD57A}" presName="hierChild2" presStyleCnt="0"/>
      <dgm:spPr/>
    </dgm:pt>
    <dgm:pt modelId="{7EAE22D8-4ECE-43A2-9FC2-558C043E47AA}" type="pres">
      <dgm:prSet presAssocID="{4DDFE6C5-7A94-4345-88FF-CCFA81ACD57A}" presName="hierChild3" presStyleCnt="0"/>
      <dgm:spPr/>
    </dgm:pt>
  </dgm:ptLst>
  <dgm:cxnLst>
    <dgm:cxn modelId="{7D127805-1EED-46ED-980C-A06B845C3CE1}" type="presOf" srcId="{4DDFE6C5-7A94-4345-88FF-CCFA81ACD57A}" destId="{58C33191-819C-4C7D-A824-28DF5E56A7C2}" srcOrd="0" destOrd="0" presId="urn:microsoft.com/office/officeart/2009/3/layout/HorizontalOrganizationChart"/>
    <dgm:cxn modelId="{2B234F08-DB59-4961-B797-68D46CD9ECA1}" type="presOf" srcId="{8E08FA3B-566D-4863-A46C-B4E0ABA243F9}" destId="{A14E4B17-01A1-4DC5-A17C-039F81D460E6}" srcOrd="0" destOrd="0" presId="urn:microsoft.com/office/officeart/2009/3/layout/HorizontalOrganizationChart"/>
    <dgm:cxn modelId="{35930E2D-AD56-4425-A2F0-5406C61E72AB}" type="presOf" srcId="{4DDFE6C5-7A94-4345-88FF-CCFA81ACD57A}" destId="{F6D422BD-A8FC-4E24-9443-F656E91B10B0}" srcOrd="1" destOrd="0" presId="urn:microsoft.com/office/officeart/2009/3/layout/HorizontalOrganizationChart"/>
    <dgm:cxn modelId="{EF6D3972-BE1F-44EA-81E3-EECCCFDFB4EB}" srcId="{8E08FA3B-566D-4863-A46C-B4E0ABA243F9}" destId="{E4970667-91F0-42AF-A4D3-7C430832B276}" srcOrd="0" destOrd="0" parTransId="{567B118C-4129-455A-AFE4-AACFBB1400A2}" sibTransId="{9EABABC1-CCE9-4629-BEFD-F083A079D0BA}"/>
    <dgm:cxn modelId="{73CED185-1D20-413E-BD3D-B0E04C3E13E8}" srcId="{8E08FA3B-566D-4863-A46C-B4E0ABA243F9}" destId="{4DDFE6C5-7A94-4345-88FF-CCFA81ACD57A}" srcOrd="1" destOrd="0" parTransId="{155102F6-32FB-4D91-B90A-A211748184DA}" sibTransId="{CA27B13D-3B8A-4765-8A1E-04D85CC07667}"/>
    <dgm:cxn modelId="{1D0F2CD4-E738-4E1C-966F-4AF7BB71D4A8}" type="presOf" srcId="{E4970667-91F0-42AF-A4D3-7C430832B276}" destId="{94801111-C16E-4E75-A33B-06C4BB41663D}" srcOrd="0" destOrd="0" presId="urn:microsoft.com/office/officeart/2009/3/layout/HorizontalOrganizationChart"/>
    <dgm:cxn modelId="{6C052AD8-8F3F-4C46-89A1-BEC0F1B0B316}" type="presOf" srcId="{E4970667-91F0-42AF-A4D3-7C430832B276}" destId="{8FB235C3-F981-40D6-8E30-1667683A061E}" srcOrd="1" destOrd="0" presId="urn:microsoft.com/office/officeart/2009/3/layout/HorizontalOrganizationChart"/>
    <dgm:cxn modelId="{A648FA16-1842-47C0-BA02-0A8C3898F123}" type="presParOf" srcId="{A14E4B17-01A1-4DC5-A17C-039F81D460E6}" destId="{9A1D07DE-F01A-4FAB-8560-09DD5C994AE2}" srcOrd="0" destOrd="0" presId="urn:microsoft.com/office/officeart/2009/3/layout/HorizontalOrganizationChart"/>
    <dgm:cxn modelId="{75F6EEB5-334F-46C4-B401-D93ACF1C713C}" type="presParOf" srcId="{9A1D07DE-F01A-4FAB-8560-09DD5C994AE2}" destId="{8CECAB59-3552-4709-889F-5657DCB2B903}" srcOrd="0" destOrd="0" presId="urn:microsoft.com/office/officeart/2009/3/layout/HorizontalOrganizationChart"/>
    <dgm:cxn modelId="{F9F967AC-4E26-4465-ABB9-56BF808216CE}" type="presParOf" srcId="{8CECAB59-3552-4709-889F-5657DCB2B903}" destId="{94801111-C16E-4E75-A33B-06C4BB41663D}" srcOrd="0" destOrd="0" presId="urn:microsoft.com/office/officeart/2009/3/layout/HorizontalOrganizationChart"/>
    <dgm:cxn modelId="{9C5DE08F-1827-4109-933C-CA78AE984273}" type="presParOf" srcId="{8CECAB59-3552-4709-889F-5657DCB2B903}" destId="{8FB235C3-F981-40D6-8E30-1667683A061E}" srcOrd="1" destOrd="0" presId="urn:microsoft.com/office/officeart/2009/3/layout/HorizontalOrganizationChart"/>
    <dgm:cxn modelId="{06E1BBA2-A8BE-45D8-8FCA-3D8155368892}" type="presParOf" srcId="{9A1D07DE-F01A-4FAB-8560-09DD5C994AE2}" destId="{6D5A44AA-8EBF-482F-AA23-FB413F951AF7}" srcOrd="1" destOrd="0" presId="urn:microsoft.com/office/officeart/2009/3/layout/HorizontalOrganizationChart"/>
    <dgm:cxn modelId="{6C4FC7B4-12B0-44C1-A425-5760CA05424A}" type="presParOf" srcId="{9A1D07DE-F01A-4FAB-8560-09DD5C994AE2}" destId="{F58678EE-4C0E-493A-AF87-B8CBB00B9AA3}" srcOrd="2" destOrd="0" presId="urn:microsoft.com/office/officeart/2009/3/layout/HorizontalOrganizationChart"/>
    <dgm:cxn modelId="{6A771EFB-B196-456E-AAAC-B4385F586126}" type="presParOf" srcId="{A14E4B17-01A1-4DC5-A17C-039F81D460E6}" destId="{214C8C30-AA41-4CAA-9898-7E7FD8594B4C}" srcOrd="1" destOrd="0" presId="urn:microsoft.com/office/officeart/2009/3/layout/HorizontalOrganizationChart"/>
    <dgm:cxn modelId="{116F2CB4-8570-4D46-9980-27BFDDE33304}" type="presParOf" srcId="{214C8C30-AA41-4CAA-9898-7E7FD8594B4C}" destId="{9D39C429-EDCF-441D-9886-6404E561105C}" srcOrd="0" destOrd="0" presId="urn:microsoft.com/office/officeart/2009/3/layout/HorizontalOrganizationChart"/>
    <dgm:cxn modelId="{A6AAAA41-34E5-4AFD-91BC-9ABA148600AF}" type="presParOf" srcId="{9D39C429-EDCF-441D-9886-6404E561105C}" destId="{58C33191-819C-4C7D-A824-28DF5E56A7C2}" srcOrd="0" destOrd="0" presId="urn:microsoft.com/office/officeart/2009/3/layout/HorizontalOrganizationChart"/>
    <dgm:cxn modelId="{93184242-5384-44E2-84BD-797DB4F0EF77}" type="presParOf" srcId="{9D39C429-EDCF-441D-9886-6404E561105C}" destId="{F6D422BD-A8FC-4E24-9443-F656E91B10B0}" srcOrd="1" destOrd="0" presId="urn:microsoft.com/office/officeart/2009/3/layout/HorizontalOrganizationChart"/>
    <dgm:cxn modelId="{9BBB9BF7-9272-4661-8C9D-E6E8149E7426}" type="presParOf" srcId="{214C8C30-AA41-4CAA-9898-7E7FD8594B4C}" destId="{FB25A0C7-8EF8-4C4D-B914-06C9A7B0583B}" srcOrd="1" destOrd="0" presId="urn:microsoft.com/office/officeart/2009/3/layout/HorizontalOrganizationChart"/>
    <dgm:cxn modelId="{36933BFE-B8B8-4755-9821-720E8EAD5763}" type="presParOf" srcId="{214C8C30-AA41-4CAA-9898-7E7FD8594B4C}" destId="{7EAE22D8-4ECE-43A2-9FC2-558C043E47AA}" srcOrd="2" destOrd="0" presId="urn:microsoft.com/office/officeart/2009/3/layout/HorizontalOrganizationChar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84A524C4-8719-4012-81F2-8351E75CBEC2}" type="doc">
      <dgm:prSet loTypeId="urn:microsoft.com/office/officeart/2005/8/layout/vList2" loCatId="list" qsTypeId="urn:microsoft.com/office/officeart/2005/8/quickstyle/simple4" qsCatId="simple" csTypeId="urn:microsoft.com/office/officeart/2005/8/colors/colorful5" csCatId="colorful" phldr="1"/>
      <dgm:spPr/>
      <dgm:t>
        <a:bodyPr/>
        <a:lstStyle/>
        <a:p>
          <a:endParaRPr lang="en-US"/>
        </a:p>
      </dgm:t>
    </dgm:pt>
    <dgm:pt modelId="{BBD24A89-72EA-4BFB-8834-FEE9FA2712EE}">
      <dgm:prSet phldrT="[Text]"/>
      <dgm:spPr/>
      <dgm:t>
        <a:bodyPr/>
        <a:lstStyle/>
        <a:p>
          <a:pPr algn="l"/>
          <a:r>
            <a:rPr lang="en-US" dirty="0">
              <a:solidFill>
                <a:schemeClr val="bg1"/>
              </a:solidFill>
            </a:rPr>
            <a:t>Filter as far left as possible (-filter)</a:t>
          </a:r>
        </a:p>
      </dgm:t>
    </dgm:pt>
    <dgm:pt modelId="{8C3781CE-9273-4351-B9D0-E476BF522E34}" type="parTrans" cxnId="{A8C32F3C-BA36-4655-9CB6-421BC779D05A}">
      <dgm:prSet/>
      <dgm:spPr/>
      <dgm:t>
        <a:bodyPr/>
        <a:lstStyle/>
        <a:p>
          <a:pPr algn="l"/>
          <a:endParaRPr lang="en-US"/>
        </a:p>
      </dgm:t>
    </dgm:pt>
    <dgm:pt modelId="{3AD6F936-83C0-4115-8E05-FD95D156E744}" type="sibTrans" cxnId="{A8C32F3C-BA36-4655-9CB6-421BC779D05A}">
      <dgm:prSet/>
      <dgm:spPr/>
      <dgm:t>
        <a:bodyPr/>
        <a:lstStyle/>
        <a:p>
          <a:pPr algn="l"/>
          <a:endParaRPr lang="en-US"/>
        </a:p>
      </dgm:t>
    </dgm:pt>
    <dgm:pt modelId="{30318C94-229C-4CCE-B89A-979605B69F40}">
      <dgm:prSet phldrT="[Text]"/>
      <dgm:spPr/>
      <dgm:t>
        <a:bodyPr/>
        <a:lstStyle/>
        <a:p>
          <a:pPr algn="l"/>
          <a:r>
            <a:rPr lang="en-US" dirty="0"/>
            <a:t>Each cmdlet has its own way to filter</a:t>
          </a:r>
        </a:p>
      </dgm:t>
    </dgm:pt>
    <dgm:pt modelId="{A38B4A54-FACE-4276-BD15-84C827D61483}" type="parTrans" cxnId="{0949F4CA-D302-4DFF-8E06-BBDE0F3ADF54}">
      <dgm:prSet/>
      <dgm:spPr/>
      <dgm:t>
        <a:bodyPr/>
        <a:lstStyle/>
        <a:p>
          <a:pPr algn="l"/>
          <a:endParaRPr lang="en-US"/>
        </a:p>
      </dgm:t>
    </dgm:pt>
    <dgm:pt modelId="{F6E4DE50-AC00-4BD7-9BB4-BFBA2833A676}" type="sibTrans" cxnId="{0949F4CA-D302-4DFF-8E06-BBDE0F3ADF54}">
      <dgm:prSet/>
      <dgm:spPr/>
      <dgm:t>
        <a:bodyPr/>
        <a:lstStyle/>
        <a:p>
          <a:pPr algn="l"/>
          <a:endParaRPr lang="en-US"/>
        </a:p>
      </dgm:t>
    </dgm:pt>
    <dgm:pt modelId="{E96D6DE6-E6FC-46E7-8880-1144A3FD1CB6}">
      <dgm:prSet phldrT="[Text]"/>
      <dgm:spPr/>
      <dgm:t>
        <a:bodyPr/>
        <a:lstStyle/>
        <a:p>
          <a:pPr algn="l"/>
          <a:r>
            <a:rPr lang="en-US" dirty="0">
              <a:solidFill>
                <a:schemeClr val="bg1"/>
              </a:solidFill>
            </a:rPr>
            <a:t>Filtering out of pipeline</a:t>
          </a:r>
        </a:p>
      </dgm:t>
    </dgm:pt>
    <dgm:pt modelId="{5C87695B-5472-425A-ACB4-E1E5B2CADFB0}" type="parTrans" cxnId="{4CD0E336-D263-444C-AF31-8CA28C3BC42D}">
      <dgm:prSet/>
      <dgm:spPr/>
      <dgm:t>
        <a:bodyPr/>
        <a:lstStyle/>
        <a:p>
          <a:pPr algn="l"/>
          <a:endParaRPr lang="en-US"/>
        </a:p>
      </dgm:t>
    </dgm:pt>
    <dgm:pt modelId="{7585792A-DB3A-43CB-90CC-249B26CF9210}" type="sibTrans" cxnId="{4CD0E336-D263-444C-AF31-8CA28C3BC42D}">
      <dgm:prSet/>
      <dgm:spPr/>
      <dgm:t>
        <a:bodyPr/>
        <a:lstStyle/>
        <a:p>
          <a:pPr algn="l"/>
          <a:endParaRPr lang="en-US"/>
        </a:p>
      </dgm:t>
    </dgm:pt>
    <dgm:pt modelId="{19F17195-C65F-4EA7-85B2-17BB66527A71}">
      <dgm:prSet phldrT="[Text]"/>
      <dgm:spPr/>
      <dgm:t>
        <a:bodyPr/>
        <a:lstStyle/>
        <a:p>
          <a:pPr algn="l"/>
          <a:r>
            <a:rPr lang="en-US" dirty="0"/>
            <a:t>Where-object is used when there is no -filter or you cannot filter on the property you want</a:t>
          </a:r>
        </a:p>
      </dgm:t>
    </dgm:pt>
    <dgm:pt modelId="{FE1735EA-7741-4D66-AFF9-95F336A5154D}" type="parTrans" cxnId="{05C26CA0-26F8-47FB-B1F2-3E692F3BB41A}">
      <dgm:prSet/>
      <dgm:spPr/>
      <dgm:t>
        <a:bodyPr/>
        <a:lstStyle/>
        <a:p>
          <a:pPr algn="l"/>
          <a:endParaRPr lang="en-US"/>
        </a:p>
      </dgm:t>
    </dgm:pt>
    <dgm:pt modelId="{BA160DD4-A05A-4B7D-A1A3-A14F0A86DA7C}" type="sibTrans" cxnId="{05C26CA0-26F8-47FB-B1F2-3E692F3BB41A}">
      <dgm:prSet/>
      <dgm:spPr/>
      <dgm:t>
        <a:bodyPr/>
        <a:lstStyle/>
        <a:p>
          <a:pPr algn="l"/>
          <a:endParaRPr lang="en-US"/>
        </a:p>
      </dgm:t>
    </dgm:pt>
    <dgm:pt modelId="{34C69CC3-C390-4448-A09D-AA187AD9F4F5}">
      <dgm:prSet/>
      <dgm:spPr/>
      <dgm:t>
        <a:bodyPr/>
        <a:lstStyle/>
        <a:p>
          <a:pPr algn="l"/>
          <a:r>
            <a:rPr lang="en-US"/>
            <a:t>Get-service can filter -name only</a:t>
          </a:r>
          <a:endParaRPr lang="en-US" dirty="0"/>
        </a:p>
      </dgm:t>
    </dgm:pt>
    <dgm:pt modelId="{2AE8CA58-8A5E-4322-9133-0F6FF49689E6}" type="parTrans" cxnId="{DC00EEBC-5D07-423C-8C9B-909AC8F282FD}">
      <dgm:prSet/>
      <dgm:spPr/>
      <dgm:t>
        <a:bodyPr/>
        <a:lstStyle/>
        <a:p>
          <a:pPr algn="l"/>
          <a:endParaRPr lang="en-US"/>
        </a:p>
      </dgm:t>
    </dgm:pt>
    <dgm:pt modelId="{5EDB234F-A99B-4CD7-87F7-34E9D8AEE025}" type="sibTrans" cxnId="{DC00EEBC-5D07-423C-8C9B-909AC8F282FD}">
      <dgm:prSet/>
      <dgm:spPr/>
      <dgm:t>
        <a:bodyPr/>
        <a:lstStyle/>
        <a:p>
          <a:pPr algn="l"/>
          <a:endParaRPr lang="en-US"/>
        </a:p>
      </dgm:t>
    </dgm:pt>
    <dgm:pt modelId="{72261287-F1EE-4890-9DEE-2EB569C1306B}">
      <dgm:prSet/>
      <dgm:spPr/>
      <dgm:t>
        <a:bodyPr/>
        <a:lstStyle/>
        <a:p>
          <a:pPr algn="l"/>
          <a:r>
            <a:rPr lang="en-US"/>
            <a:t>Get-adcomputer can filter on any attribute</a:t>
          </a:r>
          <a:endParaRPr lang="en-US" dirty="0"/>
        </a:p>
      </dgm:t>
    </dgm:pt>
    <dgm:pt modelId="{795080D9-3839-48E8-99A9-E3AC23130247}" type="parTrans" cxnId="{82B117F4-8B09-4BF7-815C-B3334A6B152F}">
      <dgm:prSet/>
      <dgm:spPr/>
      <dgm:t>
        <a:bodyPr/>
        <a:lstStyle/>
        <a:p>
          <a:pPr algn="l"/>
          <a:endParaRPr lang="en-US"/>
        </a:p>
      </dgm:t>
    </dgm:pt>
    <dgm:pt modelId="{9F21AF1C-A184-425C-96EF-56E297160C62}" type="sibTrans" cxnId="{82B117F4-8B09-4BF7-815C-B3334A6B152F}">
      <dgm:prSet/>
      <dgm:spPr/>
      <dgm:t>
        <a:bodyPr/>
        <a:lstStyle/>
        <a:p>
          <a:pPr algn="l"/>
          <a:endParaRPr lang="en-US"/>
        </a:p>
      </dgm:t>
    </dgm:pt>
    <dgm:pt modelId="{B612846E-7CD0-4BA6-B17F-5ADE332A7F91}" type="pres">
      <dgm:prSet presAssocID="{84A524C4-8719-4012-81F2-8351E75CBEC2}" presName="linear" presStyleCnt="0">
        <dgm:presLayoutVars>
          <dgm:animLvl val="lvl"/>
          <dgm:resizeHandles val="exact"/>
        </dgm:presLayoutVars>
      </dgm:prSet>
      <dgm:spPr/>
    </dgm:pt>
    <dgm:pt modelId="{C1FBE9F0-0B4C-4427-98BD-6A254262BA58}" type="pres">
      <dgm:prSet presAssocID="{BBD24A89-72EA-4BFB-8834-FEE9FA2712EE}" presName="parentText" presStyleLbl="node1" presStyleIdx="0" presStyleCnt="2">
        <dgm:presLayoutVars>
          <dgm:chMax val="0"/>
          <dgm:bulletEnabled val="1"/>
        </dgm:presLayoutVars>
      </dgm:prSet>
      <dgm:spPr/>
    </dgm:pt>
    <dgm:pt modelId="{F7959F78-FA60-4B7B-B724-31C7FAD096E5}" type="pres">
      <dgm:prSet presAssocID="{BBD24A89-72EA-4BFB-8834-FEE9FA2712EE}" presName="childText" presStyleLbl="revTx" presStyleIdx="0" presStyleCnt="2">
        <dgm:presLayoutVars>
          <dgm:bulletEnabled val="1"/>
        </dgm:presLayoutVars>
      </dgm:prSet>
      <dgm:spPr/>
    </dgm:pt>
    <dgm:pt modelId="{78AF7845-AE8A-4EDA-9B34-4AAA388C5878}" type="pres">
      <dgm:prSet presAssocID="{E96D6DE6-E6FC-46E7-8880-1144A3FD1CB6}" presName="parentText" presStyleLbl="node1" presStyleIdx="1" presStyleCnt="2">
        <dgm:presLayoutVars>
          <dgm:chMax val="0"/>
          <dgm:bulletEnabled val="1"/>
        </dgm:presLayoutVars>
      </dgm:prSet>
      <dgm:spPr/>
    </dgm:pt>
    <dgm:pt modelId="{719C61AB-113F-46FB-B616-2FC73AB4B61F}" type="pres">
      <dgm:prSet presAssocID="{E96D6DE6-E6FC-46E7-8880-1144A3FD1CB6}" presName="childText" presStyleLbl="revTx" presStyleIdx="1" presStyleCnt="2">
        <dgm:presLayoutVars>
          <dgm:bulletEnabled val="1"/>
        </dgm:presLayoutVars>
      </dgm:prSet>
      <dgm:spPr/>
    </dgm:pt>
  </dgm:ptLst>
  <dgm:cxnLst>
    <dgm:cxn modelId="{89710024-5504-44E4-A257-C492807190A2}" type="presOf" srcId="{34C69CC3-C390-4448-A09D-AA187AD9F4F5}" destId="{F7959F78-FA60-4B7B-B724-31C7FAD096E5}" srcOrd="0" destOrd="1" presId="urn:microsoft.com/office/officeart/2005/8/layout/vList2"/>
    <dgm:cxn modelId="{4CD0E336-D263-444C-AF31-8CA28C3BC42D}" srcId="{84A524C4-8719-4012-81F2-8351E75CBEC2}" destId="{E96D6DE6-E6FC-46E7-8880-1144A3FD1CB6}" srcOrd="1" destOrd="0" parTransId="{5C87695B-5472-425A-ACB4-E1E5B2CADFB0}" sibTransId="{7585792A-DB3A-43CB-90CC-249B26CF9210}"/>
    <dgm:cxn modelId="{A8C32F3C-BA36-4655-9CB6-421BC779D05A}" srcId="{84A524C4-8719-4012-81F2-8351E75CBEC2}" destId="{BBD24A89-72EA-4BFB-8834-FEE9FA2712EE}" srcOrd="0" destOrd="0" parTransId="{8C3781CE-9273-4351-B9D0-E476BF522E34}" sibTransId="{3AD6F936-83C0-4115-8E05-FD95D156E744}"/>
    <dgm:cxn modelId="{33C9353D-1F5D-4BEB-A703-A83897EF3A98}" type="presOf" srcId="{E96D6DE6-E6FC-46E7-8880-1144A3FD1CB6}" destId="{78AF7845-AE8A-4EDA-9B34-4AAA388C5878}" srcOrd="0" destOrd="0" presId="urn:microsoft.com/office/officeart/2005/8/layout/vList2"/>
    <dgm:cxn modelId="{2D6CA53D-BC2C-49C8-B846-52C364AA0AE0}" type="presOf" srcId="{84A524C4-8719-4012-81F2-8351E75CBEC2}" destId="{B612846E-7CD0-4BA6-B17F-5ADE332A7F91}" srcOrd="0" destOrd="0" presId="urn:microsoft.com/office/officeart/2005/8/layout/vList2"/>
    <dgm:cxn modelId="{0BB4FF50-D9F5-473D-9752-60F524BE6BDA}" type="presOf" srcId="{BBD24A89-72EA-4BFB-8834-FEE9FA2712EE}" destId="{C1FBE9F0-0B4C-4427-98BD-6A254262BA58}" srcOrd="0" destOrd="0" presId="urn:microsoft.com/office/officeart/2005/8/layout/vList2"/>
    <dgm:cxn modelId="{110B4182-A96D-40A7-ADCF-DC7E856562FD}" type="presOf" srcId="{19F17195-C65F-4EA7-85B2-17BB66527A71}" destId="{719C61AB-113F-46FB-B616-2FC73AB4B61F}" srcOrd="0" destOrd="0" presId="urn:microsoft.com/office/officeart/2005/8/layout/vList2"/>
    <dgm:cxn modelId="{05C26CA0-26F8-47FB-B1F2-3E692F3BB41A}" srcId="{E96D6DE6-E6FC-46E7-8880-1144A3FD1CB6}" destId="{19F17195-C65F-4EA7-85B2-17BB66527A71}" srcOrd="0" destOrd="0" parTransId="{FE1735EA-7741-4D66-AFF9-95F336A5154D}" sibTransId="{BA160DD4-A05A-4B7D-A1A3-A14F0A86DA7C}"/>
    <dgm:cxn modelId="{DC00EEBC-5D07-423C-8C9B-909AC8F282FD}" srcId="{BBD24A89-72EA-4BFB-8834-FEE9FA2712EE}" destId="{34C69CC3-C390-4448-A09D-AA187AD9F4F5}" srcOrd="1" destOrd="0" parTransId="{2AE8CA58-8A5E-4322-9133-0F6FF49689E6}" sibTransId="{5EDB234F-A99B-4CD7-87F7-34E9D8AEE025}"/>
    <dgm:cxn modelId="{0949F4CA-D302-4DFF-8E06-BBDE0F3ADF54}" srcId="{BBD24A89-72EA-4BFB-8834-FEE9FA2712EE}" destId="{30318C94-229C-4CCE-B89A-979605B69F40}" srcOrd="0" destOrd="0" parTransId="{A38B4A54-FACE-4276-BD15-84C827D61483}" sibTransId="{F6E4DE50-AC00-4BD7-9BB4-BFBA2833A676}"/>
    <dgm:cxn modelId="{EB404CD7-2D26-4E27-A461-EA0D5FB2FC8D}" type="presOf" srcId="{72261287-F1EE-4890-9DEE-2EB569C1306B}" destId="{F7959F78-FA60-4B7B-B724-31C7FAD096E5}" srcOrd="0" destOrd="2" presId="urn:microsoft.com/office/officeart/2005/8/layout/vList2"/>
    <dgm:cxn modelId="{82B117F4-8B09-4BF7-815C-B3334A6B152F}" srcId="{BBD24A89-72EA-4BFB-8834-FEE9FA2712EE}" destId="{72261287-F1EE-4890-9DEE-2EB569C1306B}" srcOrd="2" destOrd="0" parTransId="{795080D9-3839-48E8-99A9-E3AC23130247}" sibTransId="{9F21AF1C-A184-425C-96EF-56E297160C62}"/>
    <dgm:cxn modelId="{1AC6D1F5-7CBB-4F26-8C97-FBB8E5EBC136}" type="presOf" srcId="{30318C94-229C-4CCE-B89A-979605B69F40}" destId="{F7959F78-FA60-4B7B-B724-31C7FAD096E5}" srcOrd="0" destOrd="0" presId="urn:microsoft.com/office/officeart/2005/8/layout/vList2"/>
    <dgm:cxn modelId="{D0FF78E2-D43E-4669-8B9D-9FF9575F5E69}" type="presParOf" srcId="{B612846E-7CD0-4BA6-B17F-5ADE332A7F91}" destId="{C1FBE9F0-0B4C-4427-98BD-6A254262BA58}" srcOrd="0" destOrd="0" presId="urn:microsoft.com/office/officeart/2005/8/layout/vList2"/>
    <dgm:cxn modelId="{5C573315-C2FE-47B2-B010-BEE1312C01E8}" type="presParOf" srcId="{B612846E-7CD0-4BA6-B17F-5ADE332A7F91}" destId="{F7959F78-FA60-4B7B-B724-31C7FAD096E5}" srcOrd="1" destOrd="0" presId="urn:microsoft.com/office/officeart/2005/8/layout/vList2"/>
    <dgm:cxn modelId="{F8F716B3-E792-4AE3-86DC-8B8BC727A771}" type="presParOf" srcId="{B612846E-7CD0-4BA6-B17F-5ADE332A7F91}" destId="{78AF7845-AE8A-4EDA-9B34-4AAA388C5878}" srcOrd="2" destOrd="0" presId="urn:microsoft.com/office/officeart/2005/8/layout/vList2"/>
    <dgm:cxn modelId="{3DDC069E-9AC0-4790-8B5C-BD6DF6789C9C}" type="presParOf" srcId="{B612846E-7CD0-4BA6-B17F-5ADE332A7F91}" destId="{719C61AB-113F-46FB-B616-2FC73AB4B61F}" srcOrd="3"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8AA1BBFE-AFF9-4D2A-BA29-A5C4BB8EBEF0}" type="doc">
      <dgm:prSet loTypeId="urn:microsoft.com/office/officeart/2011/layout/TabList" loCatId="list" qsTypeId="urn:microsoft.com/office/officeart/2005/8/quickstyle/simple4" qsCatId="simple" csTypeId="urn:microsoft.com/office/officeart/2005/8/colors/colorful5" csCatId="colorful" phldr="1"/>
      <dgm:spPr/>
      <dgm:t>
        <a:bodyPr/>
        <a:lstStyle/>
        <a:p>
          <a:endParaRPr lang="en-US"/>
        </a:p>
      </dgm:t>
    </dgm:pt>
    <dgm:pt modelId="{CACE545C-9C03-4B2D-BC47-14F6AD0FFBC9}">
      <dgm:prSet phldrT="[Text]"/>
      <dgm:spPr/>
      <dgm:t>
        <a:bodyPr/>
        <a:lstStyle/>
        <a:p>
          <a:pPr algn="ctr"/>
          <a:r>
            <a:rPr lang="en-US">
              <a:solidFill>
                <a:schemeClr val="bg1"/>
              </a:solidFill>
            </a:rPr>
            <a:t>-EQ</a:t>
          </a:r>
          <a:endParaRPr lang="en-US" dirty="0">
            <a:solidFill>
              <a:schemeClr val="bg1"/>
            </a:solidFill>
          </a:endParaRPr>
        </a:p>
      </dgm:t>
    </dgm:pt>
    <dgm:pt modelId="{3C203A68-A549-4B8D-862D-13467EF76084}" type="parTrans" cxnId="{99389A52-BEF7-4E1F-B94A-E8332BF47E86}">
      <dgm:prSet/>
      <dgm:spPr/>
      <dgm:t>
        <a:bodyPr/>
        <a:lstStyle/>
        <a:p>
          <a:pPr algn="ctr"/>
          <a:endParaRPr lang="en-US"/>
        </a:p>
      </dgm:t>
    </dgm:pt>
    <dgm:pt modelId="{AD3C43C1-624D-4E57-A1E4-765E0790A8B9}" type="sibTrans" cxnId="{99389A52-BEF7-4E1F-B94A-E8332BF47E86}">
      <dgm:prSet/>
      <dgm:spPr/>
      <dgm:t>
        <a:bodyPr/>
        <a:lstStyle/>
        <a:p>
          <a:pPr algn="ctr"/>
          <a:endParaRPr lang="en-US"/>
        </a:p>
      </dgm:t>
    </dgm:pt>
    <dgm:pt modelId="{B84885FC-6C1A-402D-B07D-B7A974B3FC40}">
      <dgm:prSet phldrT="[Text]"/>
      <dgm:spPr/>
      <dgm:t>
        <a:bodyPr/>
        <a:lstStyle/>
        <a:p>
          <a:pPr algn="ctr"/>
          <a:r>
            <a:rPr lang="en-US" dirty="0"/>
            <a:t>Equal</a:t>
          </a:r>
        </a:p>
      </dgm:t>
    </dgm:pt>
    <dgm:pt modelId="{B7DA785F-24A8-44C1-B935-69C189E310BA}" type="parTrans" cxnId="{D5178114-75F5-4721-8221-CF4B78D78F6A}">
      <dgm:prSet/>
      <dgm:spPr/>
      <dgm:t>
        <a:bodyPr/>
        <a:lstStyle/>
        <a:p>
          <a:pPr algn="ctr"/>
          <a:endParaRPr lang="en-US"/>
        </a:p>
      </dgm:t>
    </dgm:pt>
    <dgm:pt modelId="{40C6F5C3-9CC6-4304-A78C-1C74EC234D39}" type="sibTrans" cxnId="{D5178114-75F5-4721-8221-CF4B78D78F6A}">
      <dgm:prSet/>
      <dgm:spPr/>
      <dgm:t>
        <a:bodyPr/>
        <a:lstStyle/>
        <a:p>
          <a:pPr algn="ctr"/>
          <a:endParaRPr lang="en-US"/>
        </a:p>
      </dgm:t>
    </dgm:pt>
    <dgm:pt modelId="{0BABDD9F-1628-43DF-B979-D7DA242BD40B}">
      <dgm:prSet phldrT="[Text]"/>
      <dgm:spPr/>
      <dgm:t>
        <a:bodyPr/>
        <a:lstStyle/>
        <a:p>
          <a:pPr algn="ctr"/>
          <a:r>
            <a:rPr lang="en-US" dirty="0">
              <a:solidFill>
                <a:schemeClr val="bg1"/>
              </a:solidFill>
            </a:rPr>
            <a:t>-NE</a:t>
          </a:r>
        </a:p>
      </dgm:t>
    </dgm:pt>
    <dgm:pt modelId="{3206AD45-0C1A-4C4D-8EF7-535336986AB4}" type="parTrans" cxnId="{963E87F4-C57F-43A0-B91C-1C93B38C8424}">
      <dgm:prSet/>
      <dgm:spPr/>
      <dgm:t>
        <a:bodyPr/>
        <a:lstStyle/>
        <a:p>
          <a:pPr algn="ctr"/>
          <a:endParaRPr lang="en-US"/>
        </a:p>
      </dgm:t>
    </dgm:pt>
    <dgm:pt modelId="{88A6924B-82B2-4E11-AE1D-7ABCA77E5701}" type="sibTrans" cxnId="{963E87F4-C57F-43A0-B91C-1C93B38C8424}">
      <dgm:prSet/>
      <dgm:spPr/>
      <dgm:t>
        <a:bodyPr/>
        <a:lstStyle/>
        <a:p>
          <a:pPr algn="ctr"/>
          <a:endParaRPr lang="en-US"/>
        </a:p>
      </dgm:t>
    </dgm:pt>
    <dgm:pt modelId="{045312FD-8436-4AC7-AA8A-33BA363E32FE}">
      <dgm:prSet phldrT="[Text]"/>
      <dgm:spPr/>
      <dgm:t>
        <a:bodyPr/>
        <a:lstStyle/>
        <a:p>
          <a:pPr algn="ctr"/>
          <a:r>
            <a:rPr lang="en-US" dirty="0"/>
            <a:t>Not Equal</a:t>
          </a:r>
        </a:p>
      </dgm:t>
    </dgm:pt>
    <dgm:pt modelId="{92B2FBBE-31CD-41C6-8926-5B3AD4572A0E}" type="parTrans" cxnId="{0E1B6CA3-204F-4EF1-B87C-7A843E4DAD66}">
      <dgm:prSet/>
      <dgm:spPr/>
      <dgm:t>
        <a:bodyPr/>
        <a:lstStyle/>
        <a:p>
          <a:pPr algn="ctr"/>
          <a:endParaRPr lang="en-US"/>
        </a:p>
      </dgm:t>
    </dgm:pt>
    <dgm:pt modelId="{52A46F6B-E23E-4BA5-9143-BCD20FFFC1C1}" type="sibTrans" cxnId="{0E1B6CA3-204F-4EF1-B87C-7A843E4DAD66}">
      <dgm:prSet/>
      <dgm:spPr/>
      <dgm:t>
        <a:bodyPr/>
        <a:lstStyle/>
        <a:p>
          <a:pPr algn="ctr"/>
          <a:endParaRPr lang="en-US"/>
        </a:p>
      </dgm:t>
    </dgm:pt>
    <dgm:pt modelId="{529E891B-2057-46DE-9DB8-4BAC559646DE}">
      <dgm:prSet phldrT="[Text]"/>
      <dgm:spPr/>
      <dgm:t>
        <a:bodyPr/>
        <a:lstStyle/>
        <a:p>
          <a:pPr algn="ctr"/>
          <a:r>
            <a:rPr lang="en-US">
              <a:solidFill>
                <a:schemeClr val="bg1"/>
              </a:solidFill>
            </a:rPr>
            <a:t>-GE or -LE</a:t>
          </a:r>
          <a:endParaRPr lang="en-US" dirty="0">
            <a:solidFill>
              <a:schemeClr val="bg1"/>
            </a:solidFill>
          </a:endParaRPr>
        </a:p>
      </dgm:t>
    </dgm:pt>
    <dgm:pt modelId="{A0BB04E3-9E86-4A5E-9997-A5958566EFB6}" type="parTrans" cxnId="{07E8059D-6DE2-4739-95FC-281D84FD6DB8}">
      <dgm:prSet/>
      <dgm:spPr/>
      <dgm:t>
        <a:bodyPr/>
        <a:lstStyle/>
        <a:p>
          <a:pPr algn="ctr"/>
          <a:endParaRPr lang="en-US"/>
        </a:p>
      </dgm:t>
    </dgm:pt>
    <dgm:pt modelId="{3967CA88-B645-4DBA-8128-E9EF5C4ED123}" type="sibTrans" cxnId="{07E8059D-6DE2-4739-95FC-281D84FD6DB8}">
      <dgm:prSet/>
      <dgm:spPr/>
      <dgm:t>
        <a:bodyPr/>
        <a:lstStyle/>
        <a:p>
          <a:pPr algn="ctr"/>
          <a:endParaRPr lang="en-US"/>
        </a:p>
      </dgm:t>
    </dgm:pt>
    <dgm:pt modelId="{5FD71FE2-5DBE-4416-8684-9149A33FD5AE}">
      <dgm:prSet phldrT="[Text]"/>
      <dgm:spPr/>
      <dgm:t>
        <a:bodyPr/>
        <a:lstStyle/>
        <a:p>
          <a:pPr algn="ctr"/>
          <a:r>
            <a:rPr lang="en-US" dirty="0"/>
            <a:t>Greater/Less Than or Equal</a:t>
          </a:r>
        </a:p>
      </dgm:t>
    </dgm:pt>
    <dgm:pt modelId="{0941731F-50E5-4CD0-9721-E45DC7458459}" type="parTrans" cxnId="{CC1F2E46-A107-44DF-9B43-D922F0D7B09A}">
      <dgm:prSet/>
      <dgm:spPr/>
      <dgm:t>
        <a:bodyPr/>
        <a:lstStyle/>
        <a:p>
          <a:pPr algn="ctr"/>
          <a:endParaRPr lang="en-US"/>
        </a:p>
      </dgm:t>
    </dgm:pt>
    <dgm:pt modelId="{E15C5CA0-6085-45E3-BEA7-C7ADA87B466D}" type="sibTrans" cxnId="{CC1F2E46-A107-44DF-9B43-D922F0D7B09A}">
      <dgm:prSet/>
      <dgm:spPr/>
      <dgm:t>
        <a:bodyPr/>
        <a:lstStyle/>
        <a:p>
          <a:pPr algn="ctr"/>
          <a:endParaRPr lang="en-US"/>
        </a:p>
      </dgm:t>
    </dgm:pt>
    <dgm:pt modelId="{963E973F-4093-4847-B497-7DBCEF755DAF}">
      <dgm:prSet phldrT="[Text]"/>
      <dgm:spPr/>
      <dgm:t>
        <a:bodyPr/>
        <a:lstStyle/>
        <a:p>
          <a:pPr algn="ctr"/>
          <a:r>
            <a:rPr lang="en-US">
              <a:solidFill>
                <a:schemeClr val="bg1"/>
              </a:solidFill>
            </a:rPr>
            <a:t>-GT or -LT</a:t>
          </a:r>
          <a:endParaRPr lang="en-US" dirty="0">
            <a:solidFill>
              <a:schemeClr val="bg1"/>
            </a:solidFill>
          </a:endParaRPr>
        </a:p>
      </dgm:t>
    </dgm:pt>
    <dgm:pt modelId="{6970C1B5-4AE1-4492-B471-5CB475E853D6}" type="parTrans" cxnId="{BB0D7E22-1047-4811-8A4D-11B3267FC959}">
      <dgm:prSet/>
      <dgm:spPr/>
      <dgm:t>
        <a:bodyPr/>
        <a:lstStyle/>
        <a:p>
          <a:pPr algn="ctr"/>
          <a:endParaRPr lang="en-US"/>
        </a:p>
      </dgm:t>
    </dgm:pt>
    <dgm:pt modelId="{930691BC-5D9A-4A27-8A7D-19D64A63B520}" type="sibTrans" cxnId="{BB0D7E22-1047-4811-8A4D-11B3267FC959}">
      <dgm:prSet/>
      <dgm:spPr/>
      <dgm:t>
        <a:bodyPr/>
        <a:lstStyle/>
        <a:p>
          <a:pPr algn="ctr"/>
          <a:endParaRPr lang="en-US"/>
        </a:p>
      </dgm:t>
    </dgm:pt>
    <dgm:pt modelId="{2A894DF1-B219-4D89-8B02-9B6A8B2457DB}">
      <dgm:prSet phldrT="[Text]"/>
      <dgm:spPr/>
      <dgm:t>
        <a:bodyPr/>
        <a:lstStyle/>
        <a:p>
          <a:pPr algn="ctr"/>
          <a:r>
            <a:rPr lang="en-US" dirty="0"/>
            <a:t>Greater/Less Than </a:t>
          </a:r>
        </a:p>
      </dgm:t>
    </dgm:pt>
    <dgm:pt modelId="{5FA132B8-E5D6-4C25-AF6F-BC161D5EDE27}" type="parTrans" cxnId="{9991B4BA-12F5-472E-989B-EA8E66E84B9C}">
      <dgm:prSet/>
      <dgm:spPr/>
      <dgm:t>
        <a:bodyPr/>
        <a:lstStyle/>
        <a:p>
          <a:pPr algn="ctr"/>
          <a:endParaRPr lang="en-US"/>
        </a:p>
      </dgm:t>
    </dgm:pt>
    <dgm:pt modelId="{9D1E5AF2-7321-4D4D-BC72-DA5AF58F644F}" type="sibTrans" cxnId="{9991B4BA-12F5-472E-989B-EA8E66E84B9C}">
      <dgm:prSet/>
      <dgm:spPr/>
      <dgm:t>
        <a:bodyPr/>
        <a:lstStyle/>
        <a:p>
          <a:pPr algn="ctr"/>
          <a:endParaRPr lang="en-US"/>
        </a:p>
      </dgm:t>
    </dgm:pt>
    <dgm:pt modelId="{E7C4778D-0D14-4143-8E9A-DE78397EC6E1}" type="pres">
      <dgm:prSet presAssocID="{8AA1BBFE-AFF9-4D2A-BA29-A5C4BB8EBEF0}" presName="Name0" presStyleCnt="0">
        <dgm:presLayoutVars>
          <dgm:chMax/>
          <dgm:chPref val="3"/>
          <dgm:dir/>
          <dgm:animOne val="branch"/>
          <dgm:animLvl val="lvl"/>
        </dgm:presLayoutVars>
      </dgm:prSet>
      <dgm:spPr/>
    </dgm:pt>
    <dgm:pt modelId="{55566B85-81A0-4F2A-983C-EF9CEB8AF2D4}" type="pres">
      <dgm:prSet presAssocID="{CACE545C-9C03-4B2D-BC47-14F6AD0FFBC9}" presName="composite" presStyleCnt="0"/>
      <dgm:spPr/>
    </dgm:pt>
    <dgm:pt modelId="{FF08867C-B9BD-4F12-98F9-65CDA9B7D860}" type="pres">
      <dgm:prSet presAssocID="{CACE545C-9C03-4B2D-BC47-14F6AD0FFBC9}" presName="FirstChild" presStyleLbl="revTx" presStyleIdx="0" presStyleCnt="4">
        <dgm:presLayoutVars>
          <dgm:chMax val="0"/>
          <dgm:chPref val="0"/>
          <dgm:bulletEnabled val="1"/>
        </dgm:presLayoutVars>
      </dgm:prSet>
      <dgm:spPr/>
    </dgm:pt>
    <dgm:pt modelId="{35AA1896-AAD1-45C9-BA46-C7DF2BE7EB02}" type="pres">
      <dgm:prSet presAssocID="{CACE545C-9C03-4B2D-BC47-14F6AD0FFBC9}" presName="Parent" presStyleLbl="alignNode1" presStyleIdx="0" presStyleCnt="4">
        <dgm:presLayoutVars>
          <dgm:chMax val="3"/>
          <dgm:chPref val="3"/>
          <dgm:bulletEnabled val="1"/>
        </dgm:presLayoutVars>
      </dgm:prSet>
      <dgm:spPr/>
    </dgm:pt>
    <dgm:pt modelId="{52E32950-9FEC-4B33-8E3D-C5C647BDB131}" type="pres">
      <dgm:prSet presAssocID="{CACE545C-9C03-4B2D-BC47-14F6AD0FFBC9}" presName="Accent" presStyleLbl="parChTrans1D1" presStyleIdx="0" presStyleCnt="4"/>
      <dgm:spPr/>
    </dgm:pt>
    <dgm:pt modelId="{E951BE26-D7E7-4AF8-A77D-FE3779C491CB}" type="pres">
      <dgm:prSet presAssocID="{AD3C43C1-624D-4E57-A1E4-765E0790A8B9}" presName="sibTrans" presStyleCnt="0"/>
      <dgm:spPr/>
    </dgm:pt>
    <dgm:pt modelId="{3383EA67-DF8F-42F1-B11B-D46A8B4F6F5F}" type="pres">
      <dgm:prSet presAssocID="{0BABDD9F-1628-43DF-B979-D7DA242BD40B}" presName="composite" presStyleCnt="0"/>
      <dgm:spPr/>
    </dgm:pt>
    <dgm:pt modelId="{40D74BEB-2AD4-4B25-BB19-72BA17932CF7}" type="pres">
      <dgm:prSet presAssocID="{0BABDD9F-1628-43DF-B979-D7DA242BD40B}" presName="FirstChild" presStyleLbl="revTx" presStyleIdx="1" presStyleCnt="4">
        <dgm:presLayoutVars>
          <dgm:chMax val="0"/>
          <dgm:chPref val="0"/>
          <dgm:bulletEnabled val="1"/>
        </dgm:presLayoutVars>
      </dgm:prSet>
      <dgm:spPr/>
    </dgm:pt>
    <dgm:pt modelId="{C31119B2-EE0E-47DE-8417-77616299946B}" type="pres">
      <dgm:prSet presAssocID="{0BABDD9F-1628-43DF-B979-D7DA242BD40B}" presName="Parent" presStyleLbl="alignNode1" presStyleIdx="1" presStyleCnt="4">
        <dgm:presLayoutVars>
          <dgm:chMax val="3"/>
          <dgm:chPref val="3"/>
          <dgm:bulletEnabled val="1"/>
        </dgm:presLayoutVars>
      </dgm:prSet>
      <dgm:spPr/>
    </dgm:pt>
    <dgm:pt modelId="{F2A7E24F-C767-4C0E-9527-2E898CD9453A}" type="pres">
      <dgm:prSet presAssocID="{0BABDD9F-1628-43DF-B979-D7DA242BD40B}" presName="Accent" presStyleLbl="parChTrans1D1" presStyleIdx="1" presStyleCnt="4"/>
      <dgm:spPr/>
    </dgm:pt>
    <dgm:pt modelId="{8F290112-1096-466D-9B80-69E59043E694}" type="pres">
      <dgm:prSet presAssocID="{88A6924B-82B2-4E11-AE1D-7ABCA77E5701}" presName="sibTrans" presStyleCnt="0"/>
      <dgm:spPr/>
    </dgm:pt>
    <dgm:pt modelId="{8764CEDE-D596-461E-AE9B-D3D61EA3330A}" type="pres">
      <dgm:prSet presAssocID="{529E891B-2057-46DE-9DB8-4BAC559646DE}" presName="composite" presStyleCnt="0"/>
      <dgm:spPr/>
    </dgm:pt>
    <dgm:pt modelId="{1DD5A992-C61B-4705-9520-EF6D863F8A3F}" type="pres">
      <dgm:prSet presAssocID="{529E891B-2057-46DE-9DB8-4BAC559646DE}" presName="FirstChild" presStyleLbl="revTx" presStyleIdx="2" presStyleCnt="4">
        <dgm:presLayoutVars>
          <dgm:chMax val="0"/>
          <dgm:chPref val="0"/>
          <dgm:bulletEnabled val="1"/>
        </dgm:presLayoutVars>
      </dgm:prSet>
      <dgm:spPr/>
    </dgm:pt>
    <dgm:pt modelId="{6676C370-DFF2-4DC3-96BF-A825242AEF64}" type="pres">
      <dgm:prSet presAssocID="{529E891B-2057-46DE-9DB8-4BAC559646DE}" presName="Parent" presStyleLbl="alignNode1" presStyleIdx="2" presStyleCnt="4">
        <dgm:presLayoutVars>
          <dgm:chMax val="3"/>
          <dgm:chPref val="3"/>
          <dgm:bulletEnabled val="1"/>
        </dgm:presLayoutVars>
      </dgm:prSet>
      <dgm:spPr/>
    </dgm:pt>
    <dgm:pt modelId="{419E54EB-4165-4D81-B346-92A9B0DC9291}" type="pres">
      <dgm:prSet presAssocID="{529E891B-2057-46DE-9DB8-4BAC559646DE}" presName="Accent" presStyleLbl="parChTrans1D1" presStyleIdx="2" presStyleCnt="4"/>
      <dgm:spPr/>
    </dgm:pt>
    <dgm:pt modelId="{137A52B3-FAD8-4834-BCB0-803FFD0698EB}" type="pres">
      <dgm:prSet presAssocID="{3967CA88-B645-4DBA-8128-E9EF5C4ED123}" presName="sibTrans" presStyleCnt="0"/>
      <dgm:spPr/>
    </dgm:pt>
    <dgm:pt modelId="{56895CED-C75E-4B63-81E9-7AE3A25D5441}" type="pres">
      <dgm:prSet presAssocID="{963E973F-4093-4847-B497-7DBCEF755DAF}" presName="composite" presStyleCnt="0"/>
      <dgm:spPr/>
    </dgm:pt>
    <dgm:pt modelId="{5CB03D63-D865-419A-9A60-A57B885247E8}" type="pres">
      <dgm:prSet presAssocID="{963E973F-4093-4847-B497-7DBCEF755DAF}" presName="FirstChild" presStyleLbl="revTx" presStyleIdx="3" presStyleCnt="4">
        <dgm:presLayoutVars>
          <dgm:chMax val="0"/>
          <dgm:chPref val="0"/>
          <dgm:bulletEnabled val="1"/>
        </dgm:presLayoutVars>
      </dgm:prSet>
      <dgm:spPr/>
    </dgm:pt>
    <dgm:pt modelId="{C963F715-8F88-4108-925A-A44BAA0F5471}" type="pres">
      <dgm:prSet presAssocID="{963E973F-4093-4847-B497-7DBCEF755DAF}" presName="Parent" presStyleLbl="alignNode1" presStyleIdx="3" presStyleCnt="4">
        <dgm:presLayoutVars>
          <dgm:chMax val="3"/>
          <dgm:chPref val="3"/>
          <dgm:bulletEnabled val="1"/>
        </dgm:presLayoutVars>
      </dgm:prSet>
      <dgm:spPr/>
    </dgm:pt>
    <dgm:pt modelId="{B45FC268-B186-4DFA-9DE3-3E822004EC0B}" type="pres">
      <dgm:prSet presAssocID="{963E973F-4093-4847-B497-7DBCEF755DAF}" presName="Accent" presStyleLbl="parChTrans1D1" presStyleIdx="3" presStyleCnt="4"/>
      <dgm:spPr/>
    </dgm:pt>
  </dgm:ptLst>
  <dgm:cxnLst>
    <dgm:cxn modelId="{D5178114-75F5-4721-8221-CF4B78D78F6A}" srcId="{CACE545C-9C03-4B2D-BC47-14F6AD0FFBC9}" destId="{B84885FC-6C1A-402D-B07D-B7A974B3FC40}" srcOrd="0" destOrd="0" parTransId="{B7DA785F-24A8-44C1-B935-69C189E310BA}" sibTransId="{40C6F5C3-9CC6-4304-A78C-1C74EC234D39}"/>
    <dgm:cxn modelId="{BB0D7E22-1047-4811-8A4D-11B3267FC959}" srcId="{8AA1BBFE-AFF9-4D2A-BA29-A5C4BB8EBEF0}" destId="{963E973F-4093-4847-B497-7DBCEF755DAF}" srcOrd="3" destOrd="0" parTransId="{6970C1B5-4AE1-4492-B471-5CB475E853D6}" sibTransId="{930691BC-5D9A-4A27-8A7D-19D64A63B520}"/>
    <dgm:cxn modelId="{AD51F85D-D62E-43ED-A119-5E63FD71CE9F}" type="presOf" srcId="{2A894DF1-B219-4D89-8B02-9B6A8B2457DB}" destId="{5CB03D63-D865-419A-9A60-A57B885247E8}" srcOrd="0" destOrd="0" presId="urn:microsoft.com/office/officeart/2011/layout/TabList"/>
    <dgm:cxn modelId="{CC1F2E46-A107-44DF-9B43-D922F0D7B09A}" srcId="{529E891B-2057-46DE-9DB8-4BAC559646DE}" destId="{5FD71FE2-5DBE-4416-8684-9149A33FD5AE}" srcOrd="0" destOrd="0" parTransId="{0941731F-50E5-4CD0-9721-E45DC7458459}" sibTransId="{E15C5CA0-6085-45E3-BEA7-C7ADA87B466D}"/>
    <dgm:cxn modelId="{4D89D968-E112-4E5B-9CA4-08F39E4469A5}" type="presOf" srcId="{B84885FC-6C1A-402D-B07D-B7A974B3FC40}" destId="{FF08867C-B9BD-4F12-98F9-65CDA9B7D860}" srcOrd="0" destOrd="0" presId="urn:microsoft.com/office/officeart/2011/layout/TabList"/>
    <dgm:cxn modelId="{99389A52-BEF7-4E1F-B94A-E8332BF47E86}" srcId="{8AA1BBFE-AFF9-4D2A-BA29-A5C4BB8EBEF0}" destId="{CACE545C-9C03-4B2D-BC47-14F6AD0FFBC9}" srcOrd="0" destOrd="0" parTransId="{3C203A68-A549-4B8D-862D-13467EF76084}" sibTransId="{AD3C43C1-624D-4E57-A1E4-765E0790A8B9}"/>
    <dgm:cxn modelId="{5FBD2F53-FDC5-4C56-A974-1D034FBE481F}" type="presOf" srcId="{CACE545C-9C03-4B2D-BC47-14F6AD0FFBC9}" destId="{35AA1896-AAD1-45C9-BA46-C7DF2BE7EB02}" srcOrd="0" destOrd="0" presId="urn:microsoft.com/office/officeart/2011/layout/TabList"/>
    <dgm:cxn modelId="{76B4C195-D478-4490-A81F-C10791397242}" type="presOf" srcId="{0BABDD9F-1628-43DF-B979-D7DA242BD40B}" destId="{C31119B2-EE0E-47DE-8417-77616299946B}" srcOrd="0" destOrd="0" presId="urn:microsoft.com/office/officeart/2011/layout/TabList"/>
    <dgm:cxn modelId="{165C319A-7215-41F7-A8AF-89E8F871FE9D}" type="presOf" srcId="{963E973F-4093-4847-B497-7DBCEF755DAF}" destId="{C963F715-8F88-4108-925A-A44BAA0F5471}" srcOrd="0" destOrd="0" presId="urn:microsoft.com/office/officeart/2011/layout/TabList"/>
    <dgm:cxn modelId="{07E8059D-6DE2-4739-95FC-281D84FD6DB8}" srcId="{8AA1BBFE-AFF9-4D2A-BA29-A5C4BB8EBEF0}" destId="{529E891B-2057-46DE-9DB8-4BAC559646DE}" srcOrd="2" destOrd="0" parTransId="{A0BB04E3-9E86-4A5E-9997-A5958566EFB6}" sibTransId="{3967CA88-B645-4DBA-8128-E9EF5C4ED123}"/>
    <dgm:cxn modelId="{0E1B6CA3-204F-4EF1-B87C-7A843E4DAD66}" srcId="{0BABDD9F-1628-43DF-B979-D7DA242BD40B}" destId="{045312FD-8436-4AC7-AA8A-33BA363E32FE}" srcOrd="0" destOrd="0" parTransId="{92B2FBBE-31CD-41C6-8926-5B3AD4572A0E}" sibTransId="{52A46F6B-E23E-4BA5-9143-BCD20FFFC1C1}"/>
    <dgm:cxn modelId="{02F33AB7-EA28-4D6E-9A56-34D73AE30A43}" type="presOf" srcId="{529E891B-2057-46DE-9DB8-4BAC559646DE}" destId="{6676C370-DFF2-4DC3-96BF-A825242AEF64}" srcOrd="0" destOrd="0" presId="urn:microsoft.com/office/officeart/2011/layout/TabList"/>
    <dgm:cxn modelId="{C8DBABB8-2FEF-4A62-81D6-A6970B250E3A}" type="presOf" srcId="{8AA1BBFE-AFF9-4D2A-BA29-A5C4BB8EBEF0}" destId="{E7C4778D-0D14-4143-8E9A-DE78397EC6E1}" srcOrd="0" destOrd="0" presId="urn:microsoft.com/office/officeart/2011/layout/TabList"/>
    <dgm:cxn modelId="{9991B4BA-12F5-472E-989B-EA8E66E84B9C}" srcId="{963E973F-4093-4847-B497-7DBCEF755DAF}" destId="{2A894DF1-B219-4D89-8B02-9B6A8B2457DB}" srcOrd="0" destOrd="0" parTransId="{5FA132B8-E5D6-4C25-AF6F-BC161D5EDE27}" sibTransId="{9D1E5AF2-7321-4D4D-BC72-DA5AF58F644F}"/>
    <dgm:cxn modelId="{27F872BB-8F0E-4495-BA86-A3544EEA4FDC}" type="presOf" srcId="{5FD71FE2-5DBE-4416-8684-9149A33FD5AE}" destId="{1DD5A992-C61B-4705-9520-EF6D863F8A3F}" srcOrd="0" destOrd="0" presId="urn:microsoft.com/office/officeart/2011/layout/TabList"/>
    <dgm:cxn modelId="{963E87F4-C57F-43A0-B91C-1C93B38C8424}" srcId="{8AA1BBFE-AFF9-4D2A-BA29-A5C4BB8EBEF0}" destId="{0BABDD9F-1628-43DF-B979-D7DA242BD40B}" srcOrd="1" destOrd="0" parTransId="{3206AD45-0C1A-4C4D-8EF7-535336986AB4}" sibTransId="{88A6924B-82B2-4E11-AE1D-7ABCA77E5701}"/>
    <dgm:cxn modelId="{2E47B8FF-DAB5-48CD-B828-71E600BBC23F}" type="presOf" srcId="{045312FD-8436-4AC7-AA8A-33BA363E32FE}" destId="{40D74BEB-2AD4-4B25-BB19-72BA17932CF7}" srcOrd="0" destOrd="0" presId="urn:microsoft.com/office/officeart/2011/layout/TabList"/>
    <dgm:cxn modelId="{25BB0290-DBFB-418B-A62F-11D6D8327CA4}" type="presParOf" srcId="{E7C4778D-0D14-4143-8E9A-DE78397EC6E1}" destId="{55566B85-81A0-4F2A-983C-EF9CEB8AF2D4}" srcOrd="0" destOrd="0" presId="urn:microsoft.com/office/officeart/2011/layout/TabList"/>
    <dgm:cxn modelId="{040696DE-5A74-451F-91E9-8F62975AF044}" type="presParOf" srcId="{55566B85-81A0-4F2A-983C-EF9CEB8AF2D4}" destId="{FF08867C-B9BD-4F12-98F9-65CDA9B7D860}" srcOrd="0" destOrd="0" presId="urn:microsoft.com/office/officeart/2011/layout/TabList"/>
    <dgm:cxn modelId="{FEF56ED2-A868-494B-A762-60243A040C0F}" type="presParOf" srcId="{55566B85-81A0-4F2A-983C-EF9CEB8AF2D4}" destId="{35AA1896-AAD1-45C9-BA46-C7DF2BE7EB02}" srcOrd="1" destOrd="0" presId="urn:microsoft.com/office/officeart/2011/layout/TabList"/>
    <dgm:cxn modelId="{3873CB9A-6C9A-49B7-B93A-344B44B58A31}" type="presParOf" srcId="{55566B85-81A0-4F2A-983C-EF9CEB8AF2D4}" destId="{52E32950-9FEC-4B33-8E3D-C5C647BDB131}" srcOrd="2" destOrd="0" presId="urn:microsoft.com/office/officeart/2011/layout/TabList"/>
    <dgm:cxn modelId="{D0EA25EB-39ED-404B-87A8-0233C92B7BF4}" type="presParOf" srcId="{E7C4778D-0D14-4143-8E9A-DE78397EC6E1}" destId="{E951BE26-D7E7-4AF8-A77D-FE3779C491CB}" srcOrd="1" destOrd="0" presId="urn:microsoft.com/office/officeart/2011/layout/TabList"/>
    <dgm:cxn modelId="{1060B100-765B-40B5-987A-FB6E4FBF83D5}" type="presParOf" srcId="{E7C4778D-0D14-4143-8E9A-DE78397EC6E1}" destId="{3383EA67-DF8F-42F1-B11B-D46A8B4F6F5F}" srcOrd="2" destOrd="0" presId="urn:microsoft.com/office/officeart/2011/layout/TabList"/>
    <dgm:cxn modelId="{36897E3F-4FA0-49C6-9A7A-2E7D28A7EFB2}" type="presParOf" srcId="{3383EA67-DF8F-42F1-B11B-D46A8B4F6F5F}" destId="{40D74BEB-2AD4-4B25-BB19-72BA17932CF7}" srcOrd="0" destOrd="0" presId="urn:microsoft.com/office/officeart/2011/layout/TabList"/>
    <dgm:cxn modelId="{42842B50-B857-4D90-A613-B50767B1D3EE}" type="presParOf" srcId="{3383EA67-DF8F-42F1-B11B-D46A8B4F6F5F}" destId="{C31119B2-EE0E-47DE-8417-77616299946B}" srcOrd="1" destOrd="0" presId="urn:microsoft.com/office/officeart/2011/layout/TabList"/>
    <dgm:cxn modelId="{4AAC7FB4-B6C4-4AD5-973E-489F9D02AD07}" type="presParOf" srcId="{3383EA67-DF8F-42F1-B11B-D46A8B4F6F5F}" destId="{F2A7E24F-C767-4C0E-9527-2E898CD9453A}" srcOrd="2" destOrd="0" presId="urn:microsoft.com/office/officeart/2011/layout/TabList"/>
    <dgm:cxn modelId="{6FFE4049-F7E2-4D30-A34E-E2A0BE4D2330}" type="presParOf" srcId="{E7C4778D-0D14-4143-8E9A-DE78397EC6E1}" destId="{8F290112-1096-466D-9B80-69E59043E694}" srcOrd="3" destOrd="0" presId="urn:microsoft.com/office/officeart/2011/layout/TabList"/>
    <dgm:cxn modelId="{C4D44278-B40E-4382-948E-B42492574965}" type="presParOf" srcId="{E7C4778D-0D14-4143-8E9A-DE78397EC6E1}" destId="{8764CEDE-D596-461E-AE9B-D3D61EA3330A}" srcOrd="4" destOrd="0" presId="urn:microsoft.com/office/officeart/2011/layout/TabList"/>
    <dgm:cxn modelId="{FD91BC1B-3563-42BC-BD43-0C3C27CC93B8}" type="presParOf" srcId="{8764CEDE-D596-461E-AE9B-D3D61EA3330A}" destId="{1DD5A992-C61B-4705-9520-EF6D863F8A3F}" srcOrd="0" destOrd="0" presId="urn:microsoft.com/office/officeart/2011/layout/TabList"/>
    <dgm:cxn modelId="{B1DC0563-9643-4252-875E-994A1777AD1D}" type="presParOf" srcId="{8764CEDE-D596-461E-AE9B-D3D61EA3330A}" destId="{6676C370-DFF2-4DC3-96BF-A825242AEF64}" srcOrd="1" destOrd="0" presId="urn:microsoft.com/office/officeart/2011/layout/TabList"/>
    <dgm:cxn modelId="{4E603541-0713-4BF7-9D01-648CE609662A}" type="presParOf" srcId="{8764CEDE-D596-461E-AE9B-D3D61EA3330A}" destId="{419E54EB-4165-4D81-B346-92A9B0DC9291}" srcOrd="2" destOrd="0" presId="urn:microsoft.com/office/officeart/2011/layout/TabList"/>
    <dgm:cxn modelId="{592C7C00-9E3C-400F-B5D1-DD9D303165C9}" type="presParOf" srcId="{E7C4778D-0D14-4143-8E9A-DE78397EC6E1}" destId="{137A52B3-FAD8-4834-BCB0-803FFD0698EB}" srcOrd="5" destOrd="0" presId="urn:microsoft.com/office/officeart/2011/layout/TabList"/>
    <dgm:cxn modelId="{85B379FC-4EAB-48B2-B7A7-37C7D50E1BD8}" type="presParOf" srcId="{E7C4778D-0D14-4143-8E9A-DE78397EC6E1}" destId="{56895CED-C75E-4B63-81E9-7AE3A25D5441}" srcOrd="6" destOrd="0" presId="urn:microsoft.com/office/officeart/2011/layout/TabList"/>
    <dgm:cxn modelId="{FEC10D29-5472-4E92-A0DC-96DA50A5AC3E}" type="presParOf" srcId="{56895CED-C75E-4B63-81E9-7AE3A25D5441}" destId="{5CB03D63-D865-419A-9A60-A57B885247E8}" srcOrd="0" destOrd="0" presId="urn:microsoft.com/office/officeart/2011/layout/TabList"/>
    <dgm:cxn modelId="{D71CDCB8-2A6E-423C-B2DE-504827F00F8C}" type="presParOf" srcId="{56895CED-C75E-4B63-81E9-7AE3A25D5441}" destId="{C963F715-8F88-4108-925A-A44BAA0F5471}" srcOrd="1" destOrd="0" presId="urn:microsoft.com/office/officeart/2011/layout/TabList"/>
    <dgm:cxn modelId="{E68CCBF6-9BDC-47AB-BDBF-3E4526D05ACA}" type="presParOf" srcId="{56895CED-C75E-4B63-81E9-7AE3A25D5441}" destId="{B45FC268-B186-4DFA-9DE3-3E822004EC0B}" srcOrd="2" destOrd="0" presId="urn:microsoft.com/office/officeart/2011/layout/Tab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3572D7F6-8F2F-4F6B-8C1D-3339BE34FDD3}" type="doc">
      <dgm:prSet loTypeId="urn:microsoft.com/office/officeart/2005/8/layout/vList5" loCatId="list" qsTypeId="urn:microsoft.com/office/officeart/2005/8/quickstyle/simple1" qsCatId="simple" csTypeId="urn:microsoft.com/office/officeart/2005/8/colors/colorful5" csCatId="colorful"/>
      <dgm:spPr/>
      <dgm:t>
        <a:bodyPr/>
        <a:lstStyle/>
        <a:p>
          <a:endParaRPr lang="en-US"/>
        </a:p>
      </dgm:t>
    </dgm:pt>
    <dgm:pt modelId="{7007944F-195E-4DEE-B0A1-66B3EFA35A84}">
      <dgm:prSet/>
      <dgm:spPr/>
      <dgm:t>
        <a:bodyPr/>
        <a:lstStyle/>
        <a:p>
          <a:r>
            <a:rPr lang="en-US">
              <a:solidFill>
                <a:schemeClr val="bg1"/>
              </a:solidFill>
            </a:rPr>
            <a:t>Stacking comparisons</a:t>
          </a:r>
        </a:p>
      </dgm:t>
    </dgm:pt>
    <dgm:pt modelId="{2F515B6E-A493-4779-AD7B-5EE5F4A4890C}" type="parTrans" cxnId="{F754528F-8B1F-434C-9CC8-E569C320BF77}">
      <dgm:prSet/>
      <dgm:spPr/>
      <dgm:t>
        <a:bodyPr/>
        <a:lstStyle/>
        <a:p>
          <a:endParaRPr lang="en-US"/>
        </a:p>
      </dgm:t>
    </dgm:pt>
    <dgm:pt modelId="{15E50729-E47F-4BD7-B54E-7AC3D483A6EA}" type="sibTrans" cxnId="{F754528F-8B1F-434C-9CC8-E569C320BF77}">
      <dgm:prSet/>
      <dgm:spPr/>
      <dgm:t>
        <a:bodyPr/>
        <a:lstStyle/>
        <a:p>
          <a:endParaRPr lang="en-US"/>
        </a:p>
      </dgm:t>
    </dgm:pt>
    <dgm:pt modelId="{F4FA5771-6126-4679-ABBF-3E20988F16FF}">
      <dgm:prSet/>
      <dgm:spPr/>
      <dgm:t>
        <a:bodyPr/>
        <a:lstStyle/>
        <a:p>
          <a:r>
            <a:rPr lang="en-US"/>
            <a:t>And – both comparisons have to be $True</a:t>
          </a:r>
        </a:p>
      </dgm:t>
    </dgm:pt>
    <dgm:pt modelId="{20B270AD-98A0-4645-97B2-9AF1D63BB41B}" type="parTrans" cxnId="{F9D22E5D-2AA9-4032-BDEC-6882C0F2034A}">
      <dgm:prSet/>
      <dgm:spPr/>
      <dgm:t>
        <a:bodyPr/>
        <a:lstStyle/>
        <a:p>
          <a:endParaRPr lang="en-US"/>
        </a:p>
      </dgm:t>
    </dgm:pt>
    <dgm:pt modelId="{0A7532D2-AE0E-45CE-8D6B-7906EF0F8FC5}" type="sibTrans" cxnId="{F9D22E5D-2AA9-4032-BDEC-6882C0F2034A}">
      <dgm:prSet/>
      <dgm:spPr/>
      <dgm:t>
        <a:bodyPr/>
        <a:lstStyle/>
        <a:p>
          <a:endParaRPr lang="en-US"/>
        </a:p>
      </dgm:t>
    </dgm:pt>
    <dgm:pt modelId="{3D463128-FE2D-4DD5-AF15-673C3C12C6B6}">
      <dgm:prSet/>
      <dgm:spPr/>
      <dgm:t>
        <a:bodyPr/>
        <a:lstStyle/>
        <a:p>
          <a:r>
            <a:rPr lang="en-US"/>
            <a:t>OR – one or the other have to be $true</a:t>
          </a:r>
        </a:p>
      </dgm:t>
    </dgm:pt>
    <dgm:pt modelId="{C990C2A9-B790-436C-869A-EC5D33CE75DA}" type="parTrans" cxnId="{170C08FE-7773-402C-A35F-D06525925745}">
      <dgm:prSet/>
      <dgm:spPr/>
      <dgm:t>
        <a:bodyPr/>
        <a:lstStyle/>
        <a:p>
          <a:endParaRPr lang="en-US"/>
        </a:p>
      </dgm:t>
    </dgm:pt>
    <dgm:pt modelId="{F6C25941-F49F-4BCB-8F54-1ED7B65217ED}" type="sibTrans" cxnId="{170C08FE-7773-402C-A35F-D06525925745}">
      <dgm:prSet/>
      <dgm:spPr/>
      <dgm:t>
        <a:bodyPr/>
        <a:lstStyle/>
        <a:p>
          <a:endParaRPr lang="en-US"/>
        </a:p>
      </dgm:t>
    </dgm:pt>
    <dgm:pt modelId="{2BE02D14-DCF6-41A5-93C0-C69DDF4F4CD1}">
      <dgm:prSet/>
      <dgm:spPr/>
      <dgm:t>
        <a:bodyPr/>
        <a:lstStyle/>
        <a:p>
          <a:r>
            <a:rPr lang="en-US"/>
            <a:t>Not - reverses $true and $false</a:t>
          </a:r>
        </a:p>
      </dgm:t>
    </dgm:pt>
    <dgm:pt modelId="{2EE68DFB-0D71-4A15-A726-70DE201FBBD7}" type="parTrans" cxnId="{7C92C60E-48D7-4C0B-8D79-C8BFC0EE6BF4}">
      <dgm:prSet/>
      <dgm:spPr/>
      <dgm:t>
        <a:bodyPr/>
        <a:lstStyle/>
        <a:p>
          <a:endParaRPr lang="en-US"/>
        </a:p>
      </dgm:t>
    </dgm:pt>
    <dgm:pt modelId="{783980A6-CD53-42C9-B385-31EA1B3828AD}" type="sibTrans" cxnId="{7C92C60E-48D7-4C0B-8D79-C8BFC0EE6BF4}">
      <dgm:prSet/>
      <dgm:spPr/>
      <dgm:t>
        <a:bodyPr/>
        <a:lstStyle/>
        <a:p>
          <a:endParaRPr lang="en-US"/>
        </a:p>
      </dgm:t>
    </dgm:pt>
    <dgm:pt modelId="{FC201F63-D605-43FB-B7A8-EA80BEA841CA}">
      <dgm:prSet/>
      <dgm:spPr/>
      <dgm:t>
        <a:bodyPr/>
        <a:lstStyle/>
        <a:p>
          <a:r>
            <a:rPr lang="en-US">
              <a:solidFill>
                <a:schemeClr val="bg1"/>
              </a:solidFill>
            </a:rPr>
            <a:t>Other String comparisons</a:t>
          </a:r>
        </a:p>
      </dgm:t>
    </dgm:pt>
    <dgm:pt modelId="{C949A449-D40C-4FAC-A684-1EDBC2AB87C8}" type="parTrans" cxnId="{C1B9A6ED-03A0-4BCB-BD28-FD08C07C7D92}">
      <dgm:prSet/>
      <dgm:spPr/>
      <dgm:t>
        <a:bodyPr/>
        <a:lstStyle/>
        <a:p>
          <a:endParaRPr lang="en-US"/>
        </a:p>
      </dgm:t>
    </dgm:pt>
    <dgm:pt modelId="{43D3E4AC-CF7F-44B1-890A-2D20FB13DF84}" type="sibTrans" cxnId="{C1B9A6ED-03A0-4BCB-BD28-FD08C07C7D92}">
      <dgm:prSet/>
      <dgm:spPr/>
      <dgm:t>
        <a:bodyPr/>
        <a:lstStyle/>
        <a:p>
          <a:endParaRPr lang="en-US"/>
        </a:p>
      </dgm:t>
    </dgm:pt>
    <dgm:pt modelId="{979C79F8-ACDB-46B3-9882-FA8CE365327A}">
      <dgm:prSet/>
      <dgm:spPr/>
      <dgm:t>
        <a:bodyPr/>
        <a:lstStyle/>
        <a:p>
          <a:r>
            <a:rPr lang="en-US"/>
            <a:t>-like; -notlike; -clike; -cnotlike</a:t>
          </a:r>
        </a:p>
      </dgm:t>
    </dgm:pt>
    <dgm:pt modelId="{0B404B85-3657-4F34-84C5-1B2851E0AE2D}" type="parTrans" cxnId="{161C61C4-F037-4ABC-AF64-E74FC858BB4F}">
      <dgm:prSet/>
      <dgm:spPr/>
      <dgm:t>
        <a:bodyPr/>
        <a:lstStyle/>
        <a:p>
          <a:endParaRPr lang="en-US"/>
        </a:p>
      </dgm:t>
    </dgm:pt>
    <dgm:pt modelId="{5C29888A-54F2-4B93-86E6-28F40FE13610}" type="sibTrans" cxnId="{161C61C4-F037-4ABC-AF64-E74FC858BB4F}">
      <dgm:prSet/>
      <dgm:spPr/>
      <dgm:t>
        <a:bodyPr/>
        <a:lstStyle/>
        <a:p>
          <a:endParaRPr lang="en-US"/>
        </a:p>
      </dgm:t>
    </dgm:pt>
    <dgm:pt modelId="{2D8674FC-0198-4BEB-B428-4C79DE9143F7}">
      <dgm:prSet/>
      <dgm:spPr/>
      <dgm:t>
        <a:bodyPr/>
        <a:lstStyle/>
        <a:p>
          <a:r>
            <a:rPr lang="en-US"/>
            <a:t>-match, -notmatch, -cmatch, -cnotmatch</a:t>
          </a:r>
        </a:p>
      </dgm:t>
    </dgm:pt>
    <dgm:pt modelId="{97D5480D-4825-4A94-AE36-CC6611544273}" type="parTrans" cxnId="{FC7E63A0-E96E-4E48-9317-5E2217BDD32F}">
      <dgm:prSet/>
      <dgm:spPr/>
      <dgm:t>
        <a:bodyPr/>
        <a:lstStyle/>
        <a:p>
          <a:endParaRPr lang="en-US"/>
        </a:p>
      </dgm:t>
    </dgm:pt>
    <dgm:pt modelId="{0633C006-AF27-4CC9-9A33-1E2EA0D74FC5}" type="sibTrans" cxnId="{FC7E63A0-E96E-4E48-9317-5E2217BDD32F}">
      <dgm:prSet/>
      <dgm:spPr/>
      <dgm:t>
        <a:bodyPr/>
        <a:lstStyle/>
        <a:p>
          <a:endParaRPr lang="en-US"/>
        </a:p>
      </dgm:t>
    </dgm:pt>
    <dgm:pt modelId="{6CF29D41-46F7-4BD3-9E95-7F79BBEC9624}" type="pres">
      <dgm:prSet presAssocID="{3572D7F6-8F2F-4F6B-8C1D-3339BE34FDD3}" presName="Name0" presStyleCnt="0">
        <dgm:presLayoutVars>
          <dgm:dir/>
          <dgm:animLvl val="lvl"/>
          <dgm:resizeHandles val="exact"/>
        </dgm:presLayoutVars>
      </dgm:prSet>
      <dgm:spPr/>
    </dgm:pt>
    <dgm:pt modelId="{59A3FF09-D87C-463B-8291-CDA21530B72F}" type="pres">
      <dgm:prSet presAssocID="{7007944F-195E-4DEE-B0A1-66B3EFA35A84}" presName="linNode" presStyleCnt="0"/>
      <dgm:spPr/>
    </dgm:pt>
    <dgm:pt modelId="{C7BE8506-6ABE-4ABE-A699-214634BA38D5}" type="pres">
      <dgm:prSet presAssocID="{7007944F-195E-4DEE-B0A1-66B3EFA35A84}" presName="parentText" presStyleLbl="node1" presStyleIdx="0" presStyleCnt="2">
        <dgm:presLayoutVars>
          <dgm:chMax val="1"/>
          <dgm:bulletEnabled val="1"/>
        </dgm:presLayoutVars>
      </dgm:prSet>
      <dgm:spPr/>
    </dgm:pt>
    <dgm:pt modelId="{88B71E74-6B79-4743-99C1-665B9B461E05}" type="pres">
      <dgm:prSet presAssocID="{7007944F-195E-4DEE-B0A1-66B3EFA35A84}" presName="descendantText" presStyleLbl="alignAccFollowNode1" presStyleIdx="0" presStyleCnt="2">
        <dgm:presLayoutVars>
          <dgm:bulletEnabled val="1"/>
        </dgm:presLayoutVars>
      </dgm:prSet>
      <dgm:spPr/>
    </dgm:pt>
    <dgm:pt modelId="{C0EF1A16-3DFD-45D4-9AD5-F78623AA3DD3}" type="pres">
      <dgm:prSet presAssocID="{15E50729-E47F-4BD7-B54E-7AC3D483A6EA}" presName="sp" presStyleCnt="0"/>
      <dgm:spPr/>
    </dgm:pt>
    <dgm:pt modelId="{79C770F8-7043-4C36-ABAB-E2B9C2BF9823}" type="pres">
      <dgm:prSet presAssocID="{FC201F63-D605-43FB-B7A8-EA80BEA841CA}" presName="linNode" presStyleCnt="0"/>
      <dgm:spPr/>
    </dgm:pt>
    <dgm:pt modelId="{2693BD55-466D-47F0-9A88-EFF0462100A1}" type="pres">
      <dgm:prSet presAssocID="{FC201F63-D605-43FB-B7A8-EA80BEA841CA}" presName="parentText" presStyleLbl="node1" presStyleIdx="1" presStyleCnt="2">
        <dgm:presLayoutVars>
          <dgm:chMax val="1"/>
          <dgm:bulletEnabled val="1"/>
        </dgm:presLayoutVars>
      </dgm:prSet>
      <dgm:spPr/>
    </dgm:pt>
    <dgm:pt modelId="{437BF504-E3F7-4001-B624-F081E2B3DAE6}" type="pres">
      <dgm:prSet presAssocID="{FC201F63-D605-43FB-B7A8-EA80BEA841CA}" presName="descendantText" presStyleLbl="alignAccFollowNode1" presStyleIdx="1" presStyleCnt="2">
        <dgm:presLayoutVars>
          <dgm:bulletEnabled val="1"/>
        </dgm:presLayoutVars>
      </dgm:prSet>
      <dgm:spPr/>
    </dgm:pt>
  </dgm:ptLst>
  <dgm:cxnLst>
    <dgm:cxn modelId="{7C92C60E-48D7-4C0B-8D79-C8BFC0EE6BF4}" srcId="{7007944F-195E-4DEE-B0A1-66B3EFA35A84}" destId="{2BE02D14-DCF6-41A5-93C0-C69DDF4F4CD1}" srcOrd="2" destOrd="0" parTransId="{2EE68DFB-0D71-4A15-A726-70DE201FBBD7}" sibTransId="{783980A6-CD53-42C9-B385-31EA1B3828AD}"/>
    <dgm:cxn modelId="{70B34D13-0B3F-4901-B981-AB3C4CA97E35}" type="presOf" srcId="{3572D7F6-8F2F-4F6B-8C1D-3339BE34FDD3}" destId="{6CF29D41-46F7-4BD3-9E95-7F79BBEC9624}" srcOrd="0" destOrd="0" presId="urn:microsoft.com/office/officeart/2005/8/layout/vList5"/>
    <dgm:cxn modelId="{C93DFD22-41A1-4A2B-B125-AE27E8A7BD7D}" type="presOf" srcId="{3D463128-FE2D-4DD5-AF15-673C3C12C6B6}" destId="{88B71E74-6B79-4743-99C1-665B9B461E05}" srcOrd="0" destOrd="1" presId="urn:microsoft.com/office/officeart/2005/8/layout/vList5"/>
    <dgm:cxn modelId="{3540A025-F579-4CEB-9FFF-A591ABC12CF2}" type="presOf" srcId="{2D8674FC-0198-4BEB-B428-4C79DE9143F7}" destId="{437BF504-E3F7-4001-B624-F081E2B3DAE6}" srcOrd="0" destOrd="1" presId="urn:microsoft.com/office/officeart/2005/8/layout/vList5"/>
    <dgm:cxn modelId="{F9D22E5D-2AA9-4032-BDEC-6882C0F2034A}" srcId="{7007944F-195E-4DEE-B0A1-66B3EFA35A84}" destId="{F4FA5771-6126-4679-ABBF-3E20988F16FF}" srcOrd="0" destOrd="0" parTransId="{20B270AD-98A0-4645-97B2-9AF1D63BB41B}" sibTransId="{0A7532D2-AE0E-45CE-8D6B-7906EF0F8FC5}"/>
    <dgm:cxn modelId="{4DE61670-4DD3-450A-B710-892453489E9A}" type="presOf" srcId="{2BE02D14-DCF6-41A5-93C0-C69DDF4F4CD1}" destId="{88B71E74-6B79-4743-99C1-665B9B461E05}" srcOrd="0" destOrd="2" presId="urn:microsoft.com/office/officeart/2005/8/layout/vList5"/>
    <dgm:cxn modelId="{F754528F-8B1F-434C-9CC8-E569C320BF77}" srcId="{3572D7F6-8F2F-4F6B-8C1D-3339BE34FDD3}" destId="{7007944F-195E-4DEE-B0A1-66B3EFA35A84}" srcOrd="0" destOrd="0" parTransId="{2F515B6E-A493-4779-AD7B-5EE5F4A4890C}" sibTransId="{15E50729-E47F-4BD7-B54E-7AC3D483A6EA}"/>
    <dgm:cxn modelId="{FC7E63A0-E96E-4E48-9317-5E2217BDD32F}" srcId="{FC201F63-D605-43FB-B7A8-EA80BEA841CA}" destId="{2D8674FC-0198-4BEB-B428-4C79DE9143F7}" srcOrd="1" destOrd="0" parTransId="{97D5480D-4825-4A94-AE36-CC6611544273}" sibTransId="{0633C006-AF27-4CC9-9A33-1E2EA0D74FC5}"/>
    <dgm:cxn modelId="{161C61C4-F037-4ABC-AF64-E74FC858BB4F}" srcId="{FC201F63-D605-43FB-B7A8-EA80BEA841CA}" destId="{979C79F8-ACDB-46B3-9882-FA8CE365327A}" srcOrd="0" destOrd="0" parTransId="{0B404B85-3657-4F34-84C5-1B2851E0AE2D}" sibTransId="{5C29888A-54F2-4B93-86E6-28F40FE13610}"/>
    <dgm:cxn modelId="{86B99CCA-8882-4BFC-948E-2AB463B68D85}" type="presOf" srcId="{979C79F8-ACDB-46B3-9882-FA8CE365327A}" destId="{437BF504-E3F7-4001-B624-F081E2B3DAE6}" srcOrd="0" destOrd="0" presId="urn:microsoft.com/office/officeart/2005/8/layout/vList5"/>
    <dgm:cxn modelId="{DB51E7DA-C41A-43EF-8C5B-AF9C5B4187F5}" type="presOf" srcId="{7007944F-195E-4DEE-B0A1-66B3EFA35A84}" destId="{C7BE8506-6ABE-4ABE-A699-214634BA38D5}" srcOrd="0" destOrd="0" presId="urn:microsoft.com/office/officeart/2005/8/layout/vList5"/>
    <dgm:cxn modelId="{963E24E1-B47F-408B-8585-9B76613B0B22}" type="presOf" srcId="{FC201F63-D605-43FB-B7A8-EA80BEA841CA}" destId="{2693BD55-466D-47F0-9A88-EFF0462100A1}" srcOrd="0" destOrd="0" presId="urn:microsoft.com/office/officeart/2005/8/layout/vList5"/>
    <dgm:cxn modelId="{063CC1E9-64AE-4BA6-8C72-6F56448D167F}" type="presOf" srcId="{F4FA5771-6126-4679-ABBF-3E20988F16FF}" destId="{88B71E74-6B79-4743-99C1-665B9B461E05}" srcOrd="0" destOrd="0" presId="urn:microsoft.com/office/officeart/2005/8/layout/vList5"/>
    <dgm:cxn modelId="{C1B9A6ED-03A0-4BCB-BD28-FD08C07C7D92}" srcId="{3572D7F6-8F2F-4F6B-8C1D-3339BE34FDD3}" destId="{FC201F63-D605-43FB-B7A8-EA80BEA841CA}" srcOrd="1" destOrd="0" parTransId="{C949A449-D40C-4FAC-A684-1EDBC2AB87C8}" sibTransId="{43D3E4AC-CF7F-44B1-890A-2D20FB13DF84}"/>
    <dgm:cxn modelId="{170C08FE-7773-402C-A35F-D06525925745}" srcId="{7007944F-195E-4DEE-B0A1-66B3EFA35A84}" destId="{3D463128-FE2D-4DD5-AF15-673C3C12C6B6}" srcOrd="1" destOrd="0" parTransId="{C990C2A9-B790-436C-869A-EC5D33CE75DA}" sibTransId="{F6C25941-F49F-4BCB-8F54-1ED7B65217ED}"/>
    <dgm:cxn modelId="{2783248C-8214-454A-98DB-5F1683770FCB}" type="presParOf" srcId="{6CF29D41-46F7-4BD3-9E95-7F79BBEC9624}" destId="{59A3FF09-D87C-463B-8291-CDA21530B72F}" srcOrd="0" destOrd="0" presId="urn:microsoft.com/office/officeart/2005/8/layout/vList5"/>
    <dgm:cxn modelId="{675D7830-28A9-4C23-97F3-139E24637F50}" type="presParOf" srcId="{59A3FF09-D87C-463B-8291-CDA21530B72F}" destId="{C7BE8506-6ABE-4ABE-A699-214634BA38D5}" srcOrd="0" destOrd="0" presId="urn:microsoft.com/office/officeart/2005/8/layout/vList5"/>
    <dgm:cxn modelId="{4400E9DB-A786-4D4D-911A-0C58507E584D}" type="presParOf" srcId="{59A3FF09-D87C-463B-8291-CDA21530B72F}" destId="{88B71E74-6B79-4743-99C1-665B9B461E05}" srcOrd="1" destOrd="0" presId="urn:microsoft.com/office/officeart/2005/8/layout/vList5"/>
    <dgm:cxn modelId="{43FBD05F-FBC3-4D8B-BEE7-607C7CECD9C5}" type="presParOf" srcId="{6CF29D41-46F7-4BD3-9E95-7F79BBEC9624}" destId="{C0EF1A16-3DFD-45D4-9AD5-F78623AA3DD3}" srcOrd="1" destOrd="0" presId="urn:microsoft.com/office/officeart/2005/8/layout/vList5"/>
    <dgm:cxn modelId="{D196E504-0340-4D32-AA05-794C221EDC16}" type="presParOf" srcId="{6CF29D41-46F7-4BD3-9E95-7F79BBEC9624}" destId="{79C770F8-7043-4C36-ABAB-E2B9C2BF9823}" srcOrd="2" destOrd="0" presId="urn:microsoft.com/office/officeart/2005/8/layout/vList5"/>
    <dgm:cxn modelId="{39A03FC7-5212-4C88-93FE-C4BEA671F723}" type="presParOf" srcId="{79C770F8-7043-4C36-ABAB-E2B9C2BF9823}" destId="{2693BD55-466D-47F0-9A88-EFF0462100A1}" srcOrd="0" destOrd="0" presId="urn:microsoft.com/office/officeart/2005/8/layout/vList5"/>
    <dgm:cxn modelId="{173F63A0-9D42-427B-A24F-D8EA0B4FF354}" type="presParOf" srcId="{79C770F8-7043-4C36-ABAB-E2B9C2BF9823}" destId="{437BF504-E3F7-4001-B624-F081E2B3DAE6}" srcOrd="1" destOrd="0" presId="urn:microsoft.com/office/officeart/2005/8/layout/vList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FF0B7787-8887-4D5D-A5B8-CE594CB70E88}" type="doc">
      <dgm:prSet loTypeId="urn:microsoft.com/office/officeart/2005/8/layout/default" loCatId="list" qsTypeId="urn:microsoft.com/office/officeart/2005/8/quickstyle/simple1" qsCatId="simple" csTypeId="urn:microsoft.com/office/officeart/2005/8/colors/colorful5" csCatId="colorful" phldr="1"/>
      <dgm:spPr/>
      <dgm:t>
        <a:bodyPr/>
        <a:lstStyle/>
        <a:p>
          <a:endParaRPr lang="en-US"/>
        </a:p>
      </dgm:t>
    </dgm:pt>
    <dgm:pt modelId="{C42FF3FF-8E71-4F35-A0B4-552247D930BA}">
      <dgm:prSet/>
      <dgm:spPr/>
      <dgm:t>
        <a:bodyPr/>
        <a:lstStyle/>
        <a:p>
          <a:r>
            <a:rPr lang="en-US">
              <a:solidFill>
                <a:schemeClr val="bg1"/>
              </a:solidFill>
            </a:rPr>
            <a:t>Type commands directly on connected server</a:t>
          </a:r>
        </a:p>
      </dgm:t>
    </dgm:pt>
    <dgm:pt modelId="{40443BCA-A67E-4284-971E-75E2ECF6479C}" type="parTrans" cxnId="{7FBBA021-9A9E-4AF2-A20A-9B2944F30E81}">
      <dgm:prSet/>
      <dgm:spPr/>
      <dgm:t>
        <a:bodyPr/>
        <a:lstStyle/>
        <a:p>
          <a:endParaRPr lang="en-US">
            <a:solidFill>
              <a:schemeClr val="bg1"/>
            </a:solidFill>
          </a:endParaRPr>
        </a:p>
      </dgm:t>
    </dgm:pt>
    <dgm:pt modelId="{C4E6D370-5DA1-4248-BBFD-D442022DA297}" type="sibTrans" cxnId="{7FBBA021-9A9E-4AF2-A20A-9B2944F30E81}">
      <dgm:prSet/>
      <dgm:spPr/>
      <dgm:t>
        <a:bodyPr/>
        <a:lstStyle/>
        <a:p>
          <a:endParaRPr lang="en-US">
            <a:solidFill>
              <a:schemeClr val="bg1"/>
            </a:solidFill>
          </a:endParaRPr>
        </a:p>
      </dgm:t>
    </dgm:pt>
    <dgm:pt modelId="{5F00F93D-16B8-4979-BC47-21BBCD8D96BD}">
      <dgm:prSet/>
      <dgm:spPr/>
      <dgm:t>
        <a:bodyPr/>
        <a:lstStyle/>
        <a:p>
          <a:r>
            <a:rPr lang="en-US" dirty="0">
              <a:solidFill>
                <a:schemeClr val="bg1"/>
              </a:solidFill>
            </a:rPr>
            <a:t>Must use real name. By default, it will not let you use IP or another DNS alias</a:t>
          </a:r>
        </a:p>
      </dgm:t>
    </dgm:pt>
    <dgm:pt modelId="{E888001A-4B46-4479-A457-86EB62F2C2E8}" type="parTrans" cxnId="{A79A780F-7241-469F-BD42-988B4E69C581}">
      <dgm:prSet/>
      <dgm:spPr/>
      <dgm:t>
        <a:bodyPr/>
        <a:lstStyle/>
        <a:p>
          <a:endParaRPr lang="en-US">
            <a:solidFill>
              <a:schemeClr val="bg1"/>
            </a:solidFill>
          </a:endParaRPr>
        </a:p>
      </dgm:t>
    </dgm:pt>
    <dgm:pt modelId="{7CE25061-0317-4707-AC96-199F0308427E}" type="sibTrans" cxnId="{A79A780F-7241-469F-BD42-988B4E69C581}">
      <dgm:prSet/>
      <dgm:spPr/>
      <dgm:t>
        <a:bodyPr/>
        <a:lstStyle/>
        <a:p>
          <a:endParaRPr lang="en-US">
            <a:solidFill>
              <a:schemeClr val="bg1"/>
            </a:solidFill>
          </a:endParaRPr>
        </a:p>
      </dgm:t>
    </dgm:pt>
    <dgm:pt modelId="{97096EE5-F307-41EF-9674-E674587728D1}">
      <dgm:prSet/>
      <dgm:spPr/>
      <dgm:t>
        <a:bodyPr/>
        <a:lstStyle/>
        <a:p>
          <a:r>
            <a:rPr lang="en-US" dirty="0">
              <a:solidFill>
                <a:schemeClr val="bg1"/>
              </a:solidFill>
            </a:rPr>
            <a:t>Profile scripts don’t carry over</a:t>
          </a:r>
        </a:p>
      </dgm:t>
    </dgm:pt>
    <dgm:pt modelId="{707A1A44-5F9B-4DD7-82FA-D2C6DE63A8F7}" type="parTrans" cxnId="{5E15678F-3A14-475B-9C1E-2636493D0709}">
      <dgm:prSet/>
      <dgm:spPr/>
      <dgm:t>
        <a:bodyPr/>
        <a:lstStyle/>
        <a:p>
          <a:endParaRPr lang="en-US">
            <a:solidFill>
              <a:schemeClr val="bg1"/>
            </a:solidFill>
          </a:endParaRPr>
        </a:p>
      </dgm:t>
    </dgm:pt>
    <dgm:pt modelId="{404A0A06-64AA-42AD-8807-341EE2078B89}" type="sibTrans" cxnId="{5E15678F-3A14-475B-9C1E-2636493D0709}">
      <dgm:prSet/>
      <dgm:spPr/>
      <dgm:t>
        <a:bodyPr/>
        <a:lstStyle/>
        <a:p>
          <a:endParaRPr lang="en-US">
            <a:solidFill>
              <a:schemeClr val="bg1"/>
            </a:solidFill>
          </a:endParaRPr>
        </a:p>
      </dgm:t>
    </dgm:pt>
    <dgm:pt modelId="{BC54C893-38D4-40B1-8433-6C73EF85AAF0}">
      <dgm:prSet/>
      <dgm:spPr/>
      <dgm:t>
        <a:bodyPr/>
        <a:lstStyle/>
        <a:p>
          <a:r>
            <a:rPr lang="en-US">
              <a:solidFill>
                <a:schemeClr val="bg1"/>
              </a:solidFill>
            </a:rPr>
            <a:t>Execution policy still exists</a:t>
          </a:r>
        </a:p>
      </dgm:t>
    </dgm:pt>
    <dgm:pt modelId="{B05A1E1F-3A4A-49B6-86D5-8EB93BC6A49C}" type="parTrans" cxnId="{441DC557-3019-464A-A104-DC46B8662CEC}">
      <dgm:prSet/>
      <dgm:spPr/>
      <dgm:t>
        <a:bodyPr/>
        <a:lstStyle/>
        <a:p>
          <a:endParaRPr lang="en-US">
            <a:solidFill>
              <a:schemeClr val="bg1"/>
            </a:solidFill>
          </a:endParaRPr>
        </a:p>
      </dgm:t>
    </dgm:pt>
    <dgm:pt modelId="{967C1993-9C20-45C4-938D-4BABD3DC1F96}" type="sibTrans" cxnId="{441DC557-3019-464A-A104-DC46B8662CEC}">
      <dgm:prSet/>
      <dgm:spPr/>
      <dgm:t>
        <a:bodyPr/>
        <a:lstStyle/>
        <a:p>
          <a:endParaRPr lang="en-US">
            <a:solidFill>
              <a:schemeClr val="bg1"/>
            </a:solidFill>
          </a:endParaRPr>
        </a:p>
      </dgm:t>
    </dgm:pt>
    <dgm:pt modelId="{FAC6596E-E382-4630-9690-653CC557DC23}">
      <dgm:prSet/>
      <dgm:spPr/>
      <dgm:t>
        <a:bodyPr/>
        <a:lstStyle/>
        <a:p>
          <a:r>
            <a:rPr lang="en-US">
              <a:solidFill>
                <a:schemeClr val="bg1"/>
              </a:solidFill>
            </a:rPr>
            <a:t>Exit-PSSession ends the session</a:t>
          </a:r>
        </a:p>
      </dgm:t>
    </dgm:pt>
    <dgm:pt modelId="{436AA42D-73F8-45BD-93AE-50866D692FE6}" type="parTrans" cxnId="{A461B2D3-A889-485D-812B-CEA087BB1F99}">
      <dgm:prSet/>
      <dgm:spPr/>
      <dgm:t>
        <a:bodyPr/>
        <a:lstStyle/>
        <a:p>
          <a:endParaRPr lang="en-US">
            <a:solidFill>
              <a:schemeClr val="bg1"/>
            </a:solidFill>
          </a:endParaRPr>
        </a:p>
      </dgm:t>
    </dgm:pt>
    <dgm:pt modelId="{36D8AE54-FC42-4B1F-9FF8-ED7914B32DB3}" type="sibTrans" cxnId="{A461B2D3-A889-485D-812B-CEA087BB1F99}">
      <dgm:prSet/>
      <dgm:spPr/>
      <dgm:t>
        <a:bodyPr/>
        <a:lstStyle/>
        <a:p>
          <a:endParaRPr lang="en-US">
            <a:solidFill>
              <a:schemeClr val="bg1"/>
            </a:solidFill>
          </a:endParaRPr>
        </a:p>
      </dgm:t>
    </dgm:pt>
    <dgm:pt modelId="{CF93F2DF-E4D8-4709-9BED-08B5ABF75AED}">
      <dgm:prSet/>
      <dgm:spPr/>
      <dgm:t>
        <a:bodyPr/>
        <a:lstStyle/>
        <a:p>
          <a:r>
            <a:rPr lang="en-US">
              <a:solidFill>
                <a:schemeClr val="bg1"/>
              </a:solidFill>
            </a:rPr>
            <a:t>Closing the terminal ends the session</a:t>
          </a:r>
        </a:p>
      </dgm:t>
    </dgm:pt>
    <dgm:pt modelId="{E11663F5-56FA-466F-9646-0086F2AFBEE0}" type="parTrans" cxnId="{A51D0885-0AFA-4919-8DCB-E2B48E59EC41}">
      <dgm:prSet/>
      <dgm:spPr/>
      <dgm:t>
        <a:bodyPr/>
        <a:lstStyle/>
        <a:p>
          <a:endParaRPr lang="en-US">
            <a:solidFill>
              <a:schemeClr val="bg1"/>
            </a:solidFill>
          </a:endParaRPr>
        </a:p>
      </dgm:t>
    </dgm:pt>
    <dgm:pt modelId="{9B9CD7F9-406F-4214-9C1F-81C1034BDFBC}" type="sibTrans" cxnId="{A51D0885-0AFA-4919-8DCB-E2B48E59EC41}">
      <dgm:prSet/>
      <dgm:spPr/>
      <dgm:t>
        <a:bodyPr/>
        <a:lstStyle/>
        <a:p>
          <a:endParaRPr lang="en-US">
            <a:solidFill>
              <a:schemeClr val="bg1"/>
            </a:solidFill>
          </a:endParaRPr>
        </a:p>
      </dgm:t>
    </dgm:pt>
    <dgm:pt modelId="{B3AE7BEF-61A1-4B0B-A9A5-F7AFBA8B0300}">
      <dgm:prSet/>
      <dgm:spPr/>
      <dgm:t>
        <a:bodyPr/>
        <a:lstStyle/>
        <a:p>
          <a:r>
            <a:rPr lang="en-US">
              <a:solidFill>
                <a:schemeClr val="bg1"/>
              </a:solidFill>
            </a:rPr>
            <a:t>Avoid remote chains</a:t>
          </a:r>
        </a:p>
      </dgm:t>
    </dgm:pt>
    <dgm:pt modelId="{FE137419-807A-4148-B5D8-3CF7481AC778}" type="parTrans" cxnId="{E6F7BB3D-456E-4BF4-B08E-F5A83FC13C4A}">
      <dgm:prSet/>
      <dgm:spPr/>
      <dgm:t>
        <a:bodyPr/>
        <a:lstStyle/>
        <a:p>
          <a:endParaRPr lang="en-US">
            <a:solidFill>
              <a:schemeClr val="bg1"/>
            </a:solidFill>
          </a:endParaRPr>
        </a:p>
      </dgm:t>
    </dgm:pt>
    <dgm:pt modelId="{467AB8BB-C40E-4643-820E-9625F0367197}" type="sibTrans" cxnId="{E6F7BB3D-456E-4BF4-B08E-F5A83FC13C4A}">
      <dgm:prSet/>
      <dgm:spPr/>
      <dgm:t>
        <a:bodyPr/>
        <a:lstStyle/>
        <a:p>
          <a:endParaRPr lang="en-US">
            <a:solidFill>
              <a:schemeClr val="bg1"/>
            </a:solidFill>
          </a:endParaRPr>
        </a:p>
      </dgm:t>
    </dgm:pt>
    <dgm:pt modelId="{20CC4747-9483-4DB5-BEE7-6573C4F478A4}" type="pres">
      <dgm:prSet presAssocID="{FF0B7787-8887-4D5D-A5B8-CE594CB70E88}" presName="diagram" presStyleCnt="0">
        <dgm:presLayoutVars>
          <dgm:dir/>
          <dgm:resizeHandles val="exact"/>
        </dgm:presLayoutVars>
      </dgm:prSet>
      <dgm:spPr/>
    </dgm:pt>
    <dgm:pt modelId="{80B823EE-2703-4352-900F-27C80E3104DE}" type="pres">
      <dgm:prSet presAssocID="{C42FF3FF-8E71-4F35-A0B4-552247D930BA}" presName="node" presStyleLbl="node1" presStyleIdx="0" presStyleCnt="5">
        <dgm:presLayoutVars>
          <dgm:bulletEnabled val="1"/>
        </dgm:presLayoutVars>
      </dgm:prSet>
      <dgm:spPr/>
    </dgm:pt>
    <dgm:pt modelId="{FA5DDF42-23B9-41A7-828A-C5BEB0A2B133}" type="pres">
      <dgm:prSet presAssocID="{C4E6D370-5DA1-4248-BBFD-D442022DA297}" presName="sibTrans" presStyleCnt="0"/>
      <dgm:spPr/>
    </dgm:pt>
    <dgm:pt modelId="{77973D9F-3E07-4CFD-A5DB-C260E211D3CF}" type="pres">
      <dgm:prSet presAssocID="{5F00F93D-16B8-4979-BC47-21BBCD8D96BD}" presName="node" presStyleLbl="node1" presStyleIdx="1" presStyleCnt="5">
        <dgm:presLayoutVars>
          <dgm:bulletEnabled val="1"/>
        </dgm:presLayoutVars>
      </dgm:prSet>
      <dgm:spPr/>
    </dgm:pt>
    <dgm:pt modelId="{7428B38C-87E9-47C0-9DDA-A2DDA55ADA09}" type="pres">
      <dgm:prSet presAssocID="{7CE25061-0317-4707-AC96-199F0308427E}" presName="sibTrans" presStyleCnt="0"/>
      <dgm:spPr/>
    </dgm:pt>
    <dgm:pt modelId="{BE6154B7-3DD9-400F-BC5B-8B2A97747A7F}" type="pres">
      <dgm:prSet presAssocID="{97096EE5-F307-41EF-9674-E674587728D1}" presName="node" presStyleLbl="node1" presStyleIdx="2" presStyleCnt="5">
        <dgm:presLayoutVars>
          <dgm:bulletEnabled val="1"/>
        </dgm:presLayoutVars>
      </dgm:prSet>
      <dgm:spPr/>
    </dgm:pt>
    <dgm:pt modelId="{0CF309F9-9012-4199-ABB5-B89568E9DB4A}" type="pres">
      <dgm:prSet presAssocID="{404A0A06-64AA-42AD-8807-341EE2078B89}" presName="sibTrans" presStyleCnt="0"/>
      <dgm:spPr/>
    </dgm:pt>
    <dgm:pt modelId="{77F825B6-C84B-4FA7-A122-4CC8CBA9AD4A}" type="pres">
      <dgm:prSet presAssocID="{BC54C893-38D4-40B1-8433-6C73EF85AAF0}" presName="node" presStyleLbl="node1" presStyleIdx="3" presStyleCnt="5">
        <dgm:presLayoutVars>
          <dgm:bulletEnabled val="1"/>
        </dgm:presLayoutVars>
      </dgm:prSet>
      <dgm:spPr/>
    </dgm:pt>
    <dgm:pt modelId="{0E4D24AB-3D1C-495D-90E7-EDF519970A5B}" type="pres">
      <dgm:prSet presAssocID="{967C1993-9C20-45C4-938D-4BABD3DC1F96}" presName="sibTrans" presStyleCnt="0"/>
      <dgm:spPr/>
    </dgm:pt>
    <dgm:pt modelId="{B258E3C5-8813-4A6F-8C36-4C67BAED44CC}" type="pres">
      <dgm:prSet presAssocID="{FAC6596E-E382-4630-9690-653CC557DC23}" presName="node" presStyleLbl="node1" presStyleIdx="4" presStyleCnt="5">
        <dgm:presLayoutVars>
          <dgm:bulletEnabled val="1"/>
        </dgm:presLayoutVars>
      </dgm:prSet>
      <dgm:spPr/>
    </dgm:pt>
  </dgm:ptLst>
  <dgm:cxnLst>
    <dgm:cxn modelId="{A79A780F-7241-469F-BD42-988B4E69C581}" srcId="{FF0B7787-8887-4D5D-A5B8-CE594CB70E88}" destId="{5F00F93D-16B8-4979-BC47-21BBCD8D96BD}" srcOrd="1" destOrd="0" parTransId="{E888001A-4B46-4479-A457-86EB62F2C2E8}" sibTransId="{7CE25061-0317-4707-AC96-199F0308427E}"/>
    <dgm:cxn modelId="{407FD818-362A-473A-89BD-C3F05318BF84}" type="presOf" srcId="{97096EE5-F307-41EF-9674-E674587728D1}" destId="{BE6154B7-3DD9-400F-BC5B-8B2A97747A7F}" srcOrd="0" destOrd="0" presId="urn:microsoft.com/office/officeart/2005/8/layout/default"/>
    <dgm:cxn modelId="{51756A1F-7ABE-43C4-8248-DDCA0E02C694}" type="presOf" srcId="{BC54C893-38D4-40B1-8433-6C73EF85AAF0}" destId="{77F825B6-C84B-4FA7-A122-4CC8CBA9AD4A}" srcOrd="0" destOrd="0" presId="urn:microsoft.com/office/officeart/2005/8/layout/default"/>
    <dgm:cxn modelId="{7FBBA021-9A9E-4AF2-A20A-9B2944F30E81}" srcId="{FF0B7787-8887-4D5D-A5B8-CE594CB70E88}" destId="{C42FF3FF-8E71-4F35-A0B4-552247D930BA}" srcOrd="0" destOrd="0" parTransId="{40443BCA-A67E-4284-971E-75E2ECF6479C}" sibTransId="{C4E6D370-5DA1-4248-BBFD-D442022DA297}"/>
    <dgm:cxn modelId="{E6F7BB3D-456E-4BF4-B08E-F5A83FC13C4A}" srcId="{FAC6596E-E382-4630-9690-653CC557DC23}" destId="{B3AE7BEF-61A1-4B0B-A9A5-F7AFBA8B0300}" srcOrd="1" destOrd="0" parTransId="{FE137419-807A-4148-B5D8-3CF7481AC778}" sibTransId="{467AB8BB-C40E-4643-820E-9625F0367197}"/>
    <dgm:cxn modelId="{28DDD04C-BEDF-4632-ACAE-6B6A46792204}" type="presOf" srcId="{C42FF3FF-8E71-4F35-A0B4-552247D930BA}" destId="{80B823EE-2703-4352-900F-27C80E3104DE}" srcOrd="0" destOrd="0" presId="urn:microsoft.com/office/officeart/2005/8/layout/default"/>
    <dgm:cxn modelId="{441DC557-3019-464A-A104-DC46B8662CEC}" srcId="{FF0B7787-8887-4D5D-A5B8-CE594CB70E88}" destId="{BC54C893-38D4-40B1-8433-6C73EF85AAF0}" srcOrd="3" destOrd="0" parTransId="{B05A1E1F-3A4A-49B6-86D5-8EB93BC6A49C}" sibTransId="{967C1993-9C20-45C4-938D-4BABD3DC1F96}"/>
    <dgm:cxn modelId="{A51D0885-0AFA-4919-8DCB-E2B48E59EC41}" srcId="{FAC6596E-E382-4630-9690-653CC557DC23}" destId="{CF93F2DF-E4D8-4709-9BED-08B5ABF75AED}" srcOrd="0" destOrd="0" parTransId="{E11663F5-56FA-466F-9646-0086F2AFBEE0}" sibTransId="{9B9CD7F9-406F-4214-9C1F-81C1034BDFBC}"/>
    <dgm:cxn modelId="{14EFA589-0DA0-4BA9-97A2-E398A1469669}" type="presOf" srcId="{B3AE7BEF-61A1-4B0B-A9A5-F7AFBA8B0300}" destId="{B258E3C5-8813-4A6F-8C36-4C67BAED44CC}" srcOrd="0" destOrd="2" presId="urn:microsoft.com/office/officeart/2005/8/layout/default"/>
    <dgm:cxn modelId="{5E15678F-3A14-475B-9C1E-2636493D0709}" srcId="{FF0B7787-8887-4D5D-A5B8-CE594CB70E88}" destId="{97096EE5-F307-41EF-9674-E674587728D1}" srcOrd="2" destOrd="0" parTransId="{707A1A44-5F9B-4DD7-82FA-D2C6DE63A8F7}" sibTransId="{404A0A06-64AA-42AD-8807-341EE2078B89}"/>
    <dgm:cxn modelId="{C2733791-7F39-4A89-B635-EC881F5CAE91}" type="presOf" srcId="{FAC6596E-E382-4630-9690-653CC557DC23}" destId="{B258E3C5-8813-4A6F-8C36-4C67BAED44CC}" srcOrd="0" destOrd="0" presId="urn:microsoft.com/office/officeart/2005/8/layout/default"/>
    <dgm:cxn modelId="{50732993-9AC4-4556-A867-4D6E2D929201}" type="presOf" srcId="{FF0B7787-8887-4D5D-A5B8-CE594CB70E88}" destId="{20CC4747-9483-4DB5-BEE7-6573C4F478A4}" srcOrd="0" destOrd="0" presId="urn:microsoft.com/office/officeart/2005/8/layout/default"/>
    <dgm:cxn modelId="{F56743D1-9C40-4E4C-A092-240DD750C7A7}" type="presOf" srcId="{5F00F93D-16B8-4979-BC47-21BBCD8D96BD}" destId="{77973D9F-3E07-4CFD-A5DB-C260E211D3CF}" srcOrd="0" destOrd="0" presId="urn:microsoft.com/office/officeart/2005/8/layout/default"/>
    <dgm:cxn modelId="{A461B2D3-A889-485D-812B-CEA087BB1F99}" srcId="{FF0B7787-8887-4D5D-A5B8-CE594CB70E88}" destId="{FAC6596E-E382-4630-9690-653CC557DC23}" srcOrd="4" destOrd="0" parTransId="{436AA42D-73F8-45BD-93AE-50866D692FE6}" sibTransId="{36D8AE54-FC42-4B1F-9FF8-ED7914B32DB3}"/>
    <dgm:cxn modelId="{E320BFD3-1D70-4492-AD47-414DB7480914}" type="presOf" srcId="{CF93F2DF-E4D8-4709-9BED-08B5ABF75AED}" destId="{B258E3C5-8813-4A6F-8C36-4C67BAED44CC}" srcOrd="0" destOrd="1" presId="urn:microsoft.com/office/officeart/2005/8/layout/default"/>
    <dgm:cxn modelId="{C03535EE-86CA-4828-A702-0B4215A8095D}" type="presParOf" srcId="{20CC4747-9483-4DB5-BEE7-6573C4F478A4}" destId="{80B823EE-2703-4352-900F-27C80E3104DE}" srcOrd="0" destOrd="0" presId="urn:microsoft.com/office/officeart/2005/8/layout/default"/>
    <dgm:cxn modelId="{926656E8-BCEB-419E-BFCB-BFF96505567E}" type="presParOf" srcId="{20CC4747-9483-4DB5-BEE7-6573C4F478A4}" destId="{FA5DDF42-23B9-41A7-828A-C5BEB0A2B133}" srcOrd="1" destOrd="0" presId="urn:microsoft.com/office/officeart/2005/8/layout/default"/>
    <dgm:cxn modelId="{09467608-9DEC-46C9-B800-6DE82152B07F}" type="presParOf" srcId="{20CC4747-9483-4DB5-BEE7-6573C4F478A4}" destId="{77973D9F-3E07-4CFD-A5DB-C260E211D3CF}" srcOrd="2" destOrd="0" presId="urn:microsoft.com/office/officeart/2005/8/layout/default"/>
    <dgm:cxn modelId="{770AD339-00FC-4C15-B170-C12AA93E2E41}" type="presParOf" srcId="{20CC4747-9483-4DB5-BEE7-6573C4F478A4}" destId="{7428B38C-87E9-47C0-9DDA-A2DDA55ADA09}" srcOrd="3" destOrd="0" presId="urn:microsoft.com/office/officeart/2005/8/layout/default"/>
    <dgm:cxn modelId="{3A39523E-AB8C-40EB-8823-CA2E812FB959}" type="presParOf" srcId="{20CC4747-9483-4DB5-BEE7-6573C4F478A4}" destId="{BE6154B7-3DD9-400F-BC5B-8B2A97747A7F}" srcOrd="4" destOrd="0" presId="urn:microsoft.com/office/officeart/2005/8/layout/default"/>
    <dgm:cxn modelId="{4A9D8267-1E41-4898-8A02-FB3DBE7304E2}" type="presParOf" srcId="{20CC4747-9483-4DB5-BEE7-6573C4F478A4}" destId="{0CF309F9-9012-4199-ABB5-B89568E9DB4A}" srcOrd="5" destOrd="0" presId="urn:microsoft.com/office/officeart/2005/8/layout/default"/>
    <dgm:cxn modelId="{FD785977-B9FB-4755-AE24-7716B2D9FF80}" type="presParOf" srcId="{20CC4747-9483-4DB5-BEE7-6573C4F478A4}" destId="{77F825B6-C84B-4FA7-A122-4CC8CBA9AD4A}" srcOrd="6" destOrd="0" presId="urn:microsoft.com/office/officeart/2005/8/layout/default"/>
    <dgm:cxn modelId="{C3F5C1DF-9416-4654-B327-E3660170A984}" type="presParOf" srcId="{20CC4747-9483-4DB5-BEE7-6573C4F478A4}" destId="{0E4D24AB-3D1C-495D-90E7-EDF519970A5B}" srcOrd="7" destOrd="0" presId="urn:microsoft.com/office/officeart/2005/8/layout/default"/>
    <dgm:cxn modelId="{15A13E64-D769-42BE-907C-A2F2BD9FFAFD}" type="presParOf" srcId="{20CC4747-9483-4DB5-BEE7-6573C4F478A4}" destId="{B258E3C5-8813-4A6F-8C36-4C67BAED44CC}" srcOrd="8" destOrd="0" presId="urn:microsoft.com/office/officeart/2005/8/layout/defaul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D4239457-6D53-416B-B5FF-133CC2153E81}" type="doc">
      <dgm:prSet loTypeId="urn:microsoft.com/office/officeart/2005/8/layout/vList2" loCatId="list" qsTypeId="urn:microsoft.com/office/officeart/2005/8/quickstyle/simple4" qsCatId="simple" csTypeId="urn:microsoft.com/office/officeart/2005/8/colors/colorful5" csCatId="colorful"/>
      <dgm:spPr/>
      <dgm:t>
        <a:bodyPr/>
        <a:lstStyle/>
        <a:p>
          <a:endParaRPr lang="en-US"/>
        </a:p>
      </dgm:t>
    </dgm:pt>
    <dgm:pt modelId="{75DC8441-0B7F-4D6F-AEFF-A3319610DB7C}">
      <dgm:prSet custT="1"/>
      <dgm:spPr/>
      <dgm:t>
        <a:bodyPr/>
        <a:lstStyle/>
        <a:p>
          <a:r>
            <a:rPr lang="en-US" sz="2400">
              <a:solidFill>
                <a:schemeClr val="bg1"/>
              </a:solidFill>
            </a:rPr>
            <a:t>One-to-many</a:t>
          </a:r>
        </a:p>
      </dgm:t>
    </dgm:pt>
    <dgm:pt modelId="{A2BE3DAA-1235-4939-8BD5-A531DC7225E9}" type="parTrans" cxnId="{82DFB2B9-1356-48C9-A022-EED3CC4FED15}">
      <dgm:prSet/>
      <dgm:spPr/>
      <dgm:t>
        <a:bodyPr/>
        <a:lstStyle/>
        <a:p>
          <a:endParaRPr lang="en-US" sz="2400">
            <a:solidFill>
              <a:schemeClr val="bg1"/>
            </a:solidFill>
          </a:endParaRPr>
        </a:p>
      </dgm:t>
    </dgm:pt>
    <dgm:pt modelId="{01AC5ECF-D87E-43D9-AF1A-66BFF2EA7078}" type="sibTrans" cxnId="{82DFB2B9-1356-48C9-A022-EED3CC4FED15}">
      <dgm:prSet/>
      <dgm:spPr/>
      <dgm:t>
        <a:bodyPr/>
        <a:lstStyle/>
        <a:p>
          <a:endParaRPr lang="en-US" sz="2400">
            <a:solidFill>
              <a:schemeClr val="bg1"/>
            </a:solidFill>
          </a:endParaRPr>
        </a:p>
      </dgm:t>
    </dgm:pt>
    <dgm:pt modelId="{8F75E56E-0424-42FA-92E1-2E8DB0819239}">
      <dgm:prSet custT="1"/>
      <dgm:spPr/>
      <dgm:t>
        <a:bodyPr/>
        <a:lstStyle/>
        <a:p>
          <a:r>
            <a:rPr lang="en-US" sz="2400">
              <a:solidFill>
                <a:schemeClr val="bg1"/>
              </a:solidFill>
            </a:rPr>
            <a:t>PowerShell talks to up to 32 computers at once</a:t>
          </a:r>
        </a:p>
      </dgm:t>
    </dgm:pt>
    <dgm:pt modelId="{2D342768-0A77-4E11-8E19-B5F9B62F04D6}" type="parTrans" cxnId="{A995732B-783D-4300-BF9B-249256C7DFC1}">
      <dgm:prSet/>
      <dgm:spPr/>
      <dgm:t>
        <a:bodyPr/>
        <a:lstStyle/>
        <a:p>
          <a:endParaRPr lang="en-US" sz="2400">
            <a:solidFill>
              <a:schemeClr val="bg1"/>
            </a:solidFill>
          </a:endParaRPr>
        </a:p>
      </dgm:t>
    </dgm:pt>
    <dgm:pt modelId="{B6E50775-0FAD-4E74-B839-E70D2E530018}" type="sibTrans" cxnId="{A995732B-783D-4300-BF9B-249256C7DFC1}">
      <dgm:prSet/>
      <dgm:spPr/>
      <dgm:t>
        <a:bodyPr/>
        <a:lstStyle/>
        <a:p>
          <a:endParaRPr lang="en-US" sz="2400">
            <a:solidFill>
              <a:schemeClr val="bg1"/>
            </a:solidFill>
          </a:endParaRPr>
        </a:p>
      </dgm:t>
    </dgm:pt>
    <dgm:pt modelId="{C4770E6B-71A5-4D94-BF31-2FA8CD27AD1E}">
      <dgm:prSet custT="1"/>
      <dgm:spPr/>
      <dgm:t>
        <a:bodyPr/>
        <a:lstStyle/>
        <a:p>
          <a:r>
            <a:rPr lang="en-US" sz="2400">
              <a:solidFill>
                <a:schemeClr val="bg1"/>
              </a:solidFill>
            </a:rPr>
            <a:t>Can use -throttle to talk to more than 32</a:t>
          </a:r>
        </a:p>
      </dgm:t>
    </dgm:pt>
    <dgm:pt modelId="{C824A385-CE00-4E66-9866-643420AF813B}" type="parTrans" cxnId="{1A73C4DA-DE8F-4762-B931-19F1E992D2D4}">
      <dgm:prSet/>
      <dgm:spPr/>
      <dgm:t>
        <a:bodyPr/>
        <a:lstStyle/>
        <a:p>
          <a:endParaRPr lang="en-US" sz="2400">
            <a:solidFill>
              <a:schemeClr val="bg1"/>
            </a:solidFill>
          </a:endParaRPr>
        </a:p>
      </dgm:t>
    </dgm:pt>
    <dgm:pt modelId="{4FA2DDA8-3CD1-4C3C-8A88-312DB0915F6F}" type="sibTrans" cxnId="{1A73C4DA-DE8F-4762-B931-19F1E992D2D4}">
      <dgm:prSet/>
      <dgm:spPr/>
      <dgm:t>
        <a:bodyPr/>
        <a:lstStyle/>
        <a:p>
          <a:endParaRPr lang="en-US" sz="2400">
            <a:solidFill>
              <a:schemeClr val="bg1"/>
            </a:solidFill>
          </a:endParaRPr>
        </a:p>
      </dgm:t>
    </dgm:pt>
    <dgm:pt modelId="{C8439AF9-542F-4B07-ABBE-4D001E064B03}">
      <dgm:prSet custT="1"/>
      <dgm:spPr/>
      <dgm:t>
        <a:bodyPr/>
        <a:lstStyle/>
        <a:p>
          <a:r>
            <a:rPr lang="en-US" sz="2400">
              <a:solidFill>
                <a:schemeClr val="bg1"/>
              </a:solidFill>
            </a:rPr>
            <a:t>-command is alias for -scriptblock</a:t>
          </a:r>
        </a:p>
      </dgm:t>
    </dgm:pt>
    <dgm:pt modelId="{93CFBD31-A103-48E0-84F6-A9AD508CC3DB}" type="parTrans" cxnId="{986FB740-D1DB-4744-9CA9-DA67568FF66E}">
      <dgm:prSet/>
      <dgm:spPr/>
      <dgm:t>
        <a:bodyPr/>
        <a:lstStyle/>
        <a:p>
          <a:endParaRPr lang="en-US" sz="2400">
            <a:solidFill>
              <a:schemeClr val="bg1"/>
            </a:solidFill>
          </a:endParaRPr>
        </a:p>
      </dgm:t>
    </dgm:pt>
    <dgm:pt modelId="{D8788BAF-9DB8-4457-B077-F51A558388C0}" type="sibTrans" cxnId="{986FB740-D1DB-4744-9CA9-DA67568FF66E}">
      <dgm:prSet/>
      <dgm:spPr/>
      <dgm:t>
        <a:bodyPr/>
        <a:lstStyle/>
        <a:p>
          <a:endParaRPr lang="en-US" sz="2400">
            <a:solidFill>
              <a:schemeClr val="bg1"/>
            </a:solidFill>
          </a:endParaRPr>
        </a:p>
      </dgm:t>
    </dgm:pt>
    <dgm:pt modelId="{A2FE03E6-CAC7-4D84-9CD4-25303E248CC0}">
      <dgm:prSet custT="1"/>
      <dgm:spPr/>
      <dgm:t>
        <a:bodyPr/>
        <a:lstStyle/>
        <a:p>
          <a:r>
            <a:rPr lang="en-US" sz="2400">
              <a:solidFill>
                <a:schemeClr val="bg1"/>
              </a:solidFill>
            </a:rPr>
            <a:t>Can use get-content computers.txt or get-adcomuters for -computername</a:t>
          </a:r>
        </a:p>
      </dgm:t>
    </dgm:pt>
    <dgm:pt modelId="{2EDBCBFE-E3A6-4840-B556-BAB600574CDD}" type="parTrans" cxnId="{0A8793E0-1B35-4E59-842F-91A520F5D5EE}">
      <dgm:prSet/>
      <dgm:spPr/>
      <dgm:t>
        <a:bodyPr/>
        <a:lstStyle/>
        <a:p>
          <a:endParaRPr lang="en-US" sz="2400">
            <a:solidFill>
              <a:schemeClr val="bg1"/>
            </a:solidFill>
          </a:endParaRPr>
        </a:p>
      </dgm:t>
    </dgm:pt>
    <dgm:pt modelId="{40CCCD2B-87BA-4E35-B000-942FDC3DE7BE}" type="sibTrans" cxnId="{0A8793E0-1B35-4E59-842F-91A520F5D5EE}">
      <dgm:prSet/>
      <dgm:spPr/>
      <dgm:t>
        <a:bodyPr/>
        <a:lstStyle/>
        <a:p>
          <a:endParaRPr lang="en-US" sz="2400">
            <a:solidFill>
              <a:schemeClr val="bg1"/>
            </a:solidFill>
          </a:endParaRPr>
        </a:p>
      </dgm:t>
    </dgm:pt>
    <dgm:pt modelId="{524BABED-7610-478E-90DE-D27746B657D3}" type="pres">
      <dgm:prSet presAssocID="{D4239457-6D53-416B-B5FF-133CC2153E81}" presName="linear" presStyleCnt="0">
        <dgm:presLayoutVars>
          <dgm:animLvl val="lvl"/>
          <dgm:resizeHandles val="exact"/>
        </dgm:presLayoutVars>
      </dgm:prSet>
      <dgm:spPr/>
    </dgm:pt>
    <dgm:pt modelId="{E3216B67-095D-4C3C-A115-0D70E04E8B05}" type="pres">
      <dgm:prSet presAssocID="{75DC8441-0B7F-4D6F-AEFF-A3319610DB7C}" presName="parentText" presStyleLbl="node1" presStyleIdx="0" presStyleCnt="5">
        <dgm:presLayoutVars>
          <dgm:chMax val="0"/>
          <dgm:bulletEnabled val="1"/>
        </dgm:presLayoutVars>
      </dgm:prSet>
      <dgm:spPr/>
    </dgm:pt>
    <dgm:pt modelId="{CA6F2FFA-C3E6-4D16-B391-348600E797DB}" type="pres">
      <dgm:prSet presAssocID="{01AC5ECF-D87E-43D9-AF1A-66BFF2EA7078}" presName="spacer" presStyleCnt="0"/>
      <dgm:spPr/>
    </dgm:pt>
    <dgm:pt modelId="{1A216F13-A718-4898-A1E0-82CF9A8CA08C}" type="pres">
      <dgm:prSet presAssocID="{8F75E56E-0424-42FA-92E1-2E8DB0819239}" presName="parentText" presStyleLbl="node1" presStyleIdx="1" presStyleCnt="5">
        <dgm:presLayoutVars>
          <dgm:chMax val="0"/>
          <dgm:bulletEnabled val="1"/>
        </dgm:presLayoutVars>
      </dgm:prSet>
      <dgm:spPr/>
    </dgm:pt>
    <dgm:pt modelId="{72E4ADCE-370D-42F9-88A1-60A59FD9C0C0}" type="pres">
      <dgm:prSet presAssocID="{B6E50775-0FAD-4E74-B839-E70D2E530018}" presName="spacer" presStyleCnt="0"/>
      <dgm:spPr/>
    </dgm:pt>
    <dgm:pt modelId="{1520EDE3-D0E1-4795-9D00-20E68E604D19}" type="pres">
      <dgm:prSet presAssocID="{C4770E6B-71A5-4D94-BF31-2FA8CD27AD1E}" presName="parentText" presStyleLbl="node1" presStyleIdx="2" presStyleCnt="5">
        <dgm:presLayoutVars>
          <dgm:chMax val="0"/>
          <dgm:bulletEnabled val="1"/>
        </dgm:presLayoutVars>
      </dgm:prSet>
      <dgm:spPr/>
    </dgm:pt>
    <dgm:pt modelId="{9BD53541-CBE2-4AC3-9863-B4B79990D2DF}" type="pres">
      <dgm:prSet presAssocID="{4FA2DDA8-3CD1-4C3C-8A88-312DB0915F6F}" presName="spacer" presStyleCnt="0"/>
      <dgm:spPr/>
    </dgm:pt>
    <dgm:pt modelId="{A6B15DB9-DA0F-4C1C-911D-380C6A459A4F}" type="pres">
      <dgm:prSet presAssocID="{C8439AF9-542F-4B07-ABBE-4D001E064B03}" presName="parentText" presStyleLbl="node1" presStyleIdx="3" presStyleCnt="5">
        <dgm:presLayoutVars>
          <dgm:chMax val="0"/>
          <dgm:bulletEnabled val="1"/>
        </dgm:presLayoutVars>
      </dgm:prSet>
      <dgm:spPr/>
    </dgm:pt>
    <dgm:pt modelId="{2763E8BB-0050-493C-BD88-D4FA3251A10B}" type="pres">
      <dgm:prSet presAssocID="{D8788BAF-9DB8-4457-B077-F51A558388C0}" presName="spacer" presStyleCnt="0"/>
      <dgm:spPr/>
    </dgm:pt>
    <dgm:pt modelId="{5ABF9B1F-E9CE-4A9F-90B7-F04EC989687A}" type="pres">
      <dgm:prSet presAssocID="{A2FE03E6-CAC7-4D84-9CD4-25303E248CC0}" presName="parentText" presStyleLbl="node1" presStyleIdx="4" presStyleCnt="5">
        <dgm:presLayoutVars>
          <dgm:chMax val="0"/>
          <dgm:bulletEnabled val="1"/>
        </dgm:presLayoutVars>
      </dgm:prSet>
      <dgm:spPr/>
    </dgm:pt>
  </dgm:ptLst>
  <dgm:cxnLst>
    <dgm:cxn modelId="{9949E60A-6512-446F-B478-623129367421}" type="presOf" srcId="{A2FE03E6-CAC7-4D84-9CD4-25303E248CC0}" destId="{5ABF9B1F-E9CE-4A9F-90B7-F04EC989687A}" srcOrd="0" destOrd="0" presId="urn:microsoft.com/office/officeart/2005/8/layout/vList2"/>
    <dgm:cxn modelId="{9456A812-E752-41BA-A7B4-E2999C544FA3}" type="presOf" srcId="{75DC8441-0B7F-4D6F-AEFF-A3319610DB7C}" destId="{E3216B67-095D-4C3C-A115-0D70E04E8B05}" srcOrd="0" destOrd="0" presId="urn:microsoft.com/office/officeart/2005/8/layout/vList2"/>
    <dgm:cxn modelId="{A995732B-783D-4300-BF9B-249256C7DFC1}" srcId="{D4239457-6D53-416B-B5FF-133CC2153E81}" destId="{8F75E56E-0424-42FA-92E1-2E8DB0819239}" srcOrd="1" destOrd="0" parTransId="{2D342768-0A77-4E11-8E19-B5F9B62F04D6}" sibTransId="{B6E50775-0FAD-4E74-B839-E70D2E530018}"/>
    <dgm:cxn modelId="{8D5B1A2E-AD77-41CE-BA70-FB56BF1551AB}" type="presOf" srcId="{C8439AF9-542F-4B07-ABBE-4D001E064B03}" destId="{A6B15DB9-DA0F-4C1C-911D-380C6A459A4F}" srcOrd="0" destOrd="0" presId="urn:microsoft.com/office/officeart/2005/8/layout/vList2"/>
    <dgm:cxn modelId="{986FB740-D1DB-4744-9CA9-DA67568FF66E}" srcId="{D4239457-6D53-416B-B5FF-133CC2153E81}" destId="{C8439AF9-542F-4B07-ABBE-4D001E064B03}" srcOrd="3" destOrd="0" parTransId="{93CFBD31-A103-48E0-84F6-A9AD508CC3DB}" sibTransId="{D8788BAF-9DB8-4457-B077-F51A558388C0}"/>
    <dgm:cxn modelId="{31D2A769-002A-4C51-88F9-FC00EED73D3A}" type="presOf" srcId="{C4770E6B-71A5-4D94-BF31-2FA8CD27AD1E}" destId="{1520EDE3-D0E1-4795-9D00-20E68E604D19}" srcOrd="0" destOrd="0" presId="urn:microsoft.com/office/officeart/2005/8/layout/vList2"/>
    <dgm:cxn modelId="{A6C93770-944E-452F-BD80-570B36882A36}" type="presOf" srcId="{D4239457-6D53-416B-B5FF-133CC2153E81}" destId="{524BABED-7610-478E-90DE-D27746B657D3}" srcOrd="0" destOrd="0" presId="urn:microsoft.com/office/officeart/2005/8/layout/vList2"/>
    <dgm:cxn modelId="{5DC127B0-2A2F-44E0-81AC-92BDA427CCF9}" type="presOf" srcId="{8F75E56E-0424-42FA-92E1-2E8DB0819239}" destId="{1A216F13-A718-4898-A1E0-82CF9A8CA08C}" srcOrd="0" destOrd="0" presId="urn:microsoft.com/office/officeart/2005/8/layout/vList2"/>
    <dgm:cxn modelId="{82DFB2B9-1356-48C9-A022-EED3CC4FED15}" srcId="{D4239457-6D53-416B-B5FF-133CC2153E81}" destId="{75DC8441-0B7F-4D6F-AEFF-A3319610DB7C}" srcOrd="0" destOrd="0" parTransId="{A2BE3DAA-1235-4939-8BD5-A531DC7225E9}" sibTransId="{01AC5ECF-D87E-43D9-AF1A-66BFF2EA7078}"/>
    <dgm:cxn modelId="{1A73C4DA-DE8F-4762-B931-19F1E992D2D4}" srcId="{D4239457-6D53-416B-B5FF-133CC2153E81}" destId="{C4770E6B-71A5-4D94-BF31-2FA8CD27AD1E}" srcOrd="2" destOrd="0" parTransId="{C824A385-CE00-4E66-9866-643420AF813B}" sibTransId="{4FA2DDA8-3CD1-4C3C-8A88-312DB0915F6F}"/>
    <dgm:cxn modelId="{0A8793E0-1B35-4E59-842F-91A520F5D5EE}" srcId="{D4239457-6D53-416B-B5FF-133CC2153E81}" destId="{A2FE03E6-CAC7-4D84-9CD4-25303E248CC0}" srcOrd="4" destOrd="0" parTransId="{2EDBCBFE-E3A6-4840-B556-BAB600574CDD}" sibTransId="{40CCCD2B-87BA-4E35-B000-942FDC3DE7BE}"/>
    <dgm:cxn modelId="{DA8F9E86-8D9A-432D-8E83-677AD1C6EA51}" type="presParOf" srcId="{524BABED-7610-478E-90DE-D27746B657D3}" destId="{E3216B67-095D-4C3C-A115-0D70E04E8B05}" srcOrd="0" destOrd="0" presId="urn:microsoft.com/office/officeart/2005/8/layout/vList2"/>
    <dgm:cxn modelId="{C33C4876-5A19-4E72-882A-533A54EBD246}" type="presParOf" srcId="{524BABED-7610-478E-90DE-D27746B657D3}" destId="{CA6F2FFA-C3E6-4D16-B391-348600E797DB}" srcOrd="1" destOrd="0" presId="urn:microsoft.com/office/officeart/2005/8/layout/vList2"/>
    <dgm:cxn modelId="{1CDE4527-C8B9-4199-8DEE-6EADB06A75E8}" type="presParOf" srcId="{524BABED-7610-478E-90DE-D27746B657D3}" destId="{1A216F13-A718-4898-A1E0-82CF9A8CA08C}" srcOrd="2" destOrd="0" presId="urn:microsoft.com/office/officeart/2005/8/layout/vList2"/>
    <dgm:cxn modelId="{BCFEDC5B-5141-440F-AAB3-07E605195324}" type="presParOf" srcId="{524BABED-7610-478E-90DE-D27746B657D3}" destId="{72E4ADCE-370D-42F9-88A1-60A59FD9C0C0}" srcOrd="3" destOrd="0" presId="urn:microsoft.com/office/officeart/2005/8/layout/vList2"/>
    <dgm:cxn modelId="{E5278391-8F43-4EAD-BD2B-1BB1ECEE15FC}" type="presParOf" srcId="{524BABED-7610-478E-90DE-D27746B657D3}" destId="{1520EDE3-D0E1-4795-9D00-20E68E604D19}" srcOrd="4" destOrd="0" presId="urn:microsoft.com/office/officeart/2005/8/layout/vList2"/>
    <dgm:cxn modelId="{AE72E64F-1F66-4A26-96DB-0CD51C7A8F24}" type="presParOf" srcId="{524BABED-7610-478E-90DE-D27746B657D3}" destId="{9BD53541-CBE2-4AC3-9863-B4B79990D2DF}" srcOrd="5" destOrd="0" presId="urn:microsoft.com/office/officeart/2005/8/layout/vList2"/>
    <dgm:cxn modelId="{4E66018F-0A7C-4C36-ADCB-87AA6BC16148}" type="presParOf" srcId="{524BABED-7610-478E-90DE-D27746B657D3}" destId="{A6B15DB9-DA0F-4C1C-911D-380C6A459A4F}" srcOrd="6" destOrd="0" presId="urn:microsoft.com/office/officeart/2005/8/layout/vList2"/>
    <dgm:cxn modelId="{6D8BB86D-FB94-49AB-BEF5-0F4ECE09BC26}" type="presParOf" srcId="{524BABED-7610-478E-90DE-D27746B657D3}" destId="{2763E8BB-0050-493C-BD88-D4FA3251A10B}" srcOrd="7" destOrd="0" presId="urn:microsoft.com/office/officeart/2005/8/layout/vList2"/>
    <dgm:cxn modelId="{A901CE95-BAD7-4CCA-BBF8-F0540A3A633F}" type="presParOf" srcId="{524BABED-7610-478E-90DE-D27746B657D3}" destId="{5ABF9B1F-E9CE-4A9F-90B7-F04EC989687A}" srcOrd="8"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995BE4C-70B8-4627-B13A-CC54F768D7E6}" type="doc">
      <dgm:prSet loTypeId="urn:microsoft.com/office/officeart/2008/layout/HorizontalMultiLevelHierarchy" loCatId="hierarchy" qsTypeId="urn:microsoft.com/office/officeart/2005/8/quickstyle/simple5" qsCatId="simple" csTypeId="urn:microsoft.com/office/officeart/2005/8/colors/colorful5" csCatId="colorful" phldr="1"/>
      <dgm:spPr/>
      <dgm:t>
        <a:bodyPr/>
        <a:lstStyle/>
        <a:p>
          <a:endParaRPr lang="en-US"/>
        </a:p>
      </dgm:t>
    </dgm:pt>
    <dgm:pt modelId="{25F4666F-F4D8-45E3-ADB7-B5F0DF71AB8D}">
      <dgm:prSet phldrT="[Text]" custT="1"/>
      <dgm:spPr/>
      <dgm:t>
        <a:bodyPr/>
        <a:lstStyle/>
        <a:p>
          <a:r>
            <a:rPr lang="en-US" sz="2400" dirty="0">
              <a:solidFill>
                <a:schemeClr val="bg2"/>
              </a:solidFill>
            </a:rPr>
            <a:t>GET-CHILDITEM</a:t>
          </a:r>
        </a:p>
      </dgm:t>
    </dgm:pt>
    <dgm:pt modelId="{0BDE4F03-7265-4D9E-AD8C-D7AA3920257B}" type="parTrans" cxnId="{BDC02743-7094-43B4-AD5E-D785FD17BBB3}">
      <dgm:prSet/>
      <dgm:spPr/>
      <dgm:t>
        <a:bodyPr/>
        <a:lstStyle/>
        <a:p>
          <a:endParaRPr lang="en-US" sz="2400">
            <a:solidFill>
              <a:schemeClr val="bg2"/>
            </a:solidFill>
          </a:endParaRPr>
        </a:p>
      </dgm:t>
    </dgm:pt>
    <dgm:pt modelId="{70FDEA5B-D07A-41C2-A3DB-F024EF2001AF}" type="sibTrans" cxnId="{BDC02743-7094-43B4-AD5E-D785FD17BBB3}">
      <dgm:prSet/>
      <dgm:spPr/>
      <dgm:t>
        <a:bodyPr/>
        <a:lstStyle/>
        <a:p>
          <a:endParaRPr lang="en-US" sz="2400">
            <a:solidFill>
              <a:schemeClr val="bg2"/>
            </a:solidFill>
          </a:endParaRPr>
        </a:p>
      </dgm:t>
    </dgm:pt>
    <dgm:pt modelId="{D2E33DBA-71F6-434E-9E22-1305AF646BC2}">
      <dgm:prSet custT="1"/>
      <dgm:spPr/>
      <dgm:t>
        <a:bodyPr/>
        <a:lstStyle/>
        <a:p>
          <a:r>
            <a:rPr lang="en-US" sz="2400">
              <a:solidFill>
                <a:schemeClr val="bg2"/>
              </a:solidFill>
            </a:rPr>
            <a:t>GCI</a:t>
          </a:r>
        </a:p>
      </dgm:t>
    </dgm:pt>
    <dgm:pt modelId="{9CCE7FFF-6B0D-4CFF-8BDF-F8E91113F990}" type="parTrans" cxnId="{1410676A-96C8-4989-A9EC-DF772D3020C4}">
      <dgm:prSet custT="1"/>
      <dgm:spPr/>
      <dgm:t>
        <a:bodyPr/>
        <a:lstStyle/>
        <a:p>
          <a:endParaRPr lang="en-US" sz="2400">
            <a:solidFill>
              <a:schemeClr val="bg2"/>
            </a:solidFill>
          </a:endParaRPr>
        </a:p>
      </dgm:t>
    </dgm:pt>
    <dgm:pt modelId="{15249A0F-EA58-4DB3-A6CD-DE0698FD744B}" type="sibTrans" cxnId="{1410676A-96C8-4989-A9EC-DF772D3020C4}">
      <dgm:prSet/>
      <dgm:spPr/>
      <dgm:t>
        <a:bodyPr/>
        <a:lstStyle/>
        <a:p>
          <a:endParaRPr lang="en-US" sz="2400">
            <a:solidFill>
              <a:schemeClr val="bg2"/>
            </a:solidFill>
          </a:endParaRPr>
        </a:p>
      </dgm:t>
    </dgm:pt>
    <dgm:pt modelId="{CEBE6BCE-F979-4322-8897-7A1350375581}">
      <dgm:prSet custT="1"/>
      <dgm:spPr/>
      <dgm:t>
        <a:bodyPr/>
        <a:lstStyle/>
        <a:p>
          <a:r>
            <a:rPr lang="en-US" sz="2400">
              <a:solidFill>
                <a:schemeClr val="bg2"/>
              </a:solidFill>
            </a:rPr>
            <a:t>DIR</a:t>
          </a:r>
        </a:p>
      </dgm:t>
    </dgm:pt>
    <dgm:pt modelId="{2D1CBF8F-C9D1-4158-9F71-29AC7D9A24EA}" type="parTrans" cxnId="{C253DB7A-13E0-4952-B375-61E39A3FFA84}">
      <dgm:prSet custT="1"/>
      <dgm:spPr/>
      <dgm:t>
        <a:bodyPr/>
        <a:lstStyle/>
        <a:p>
          <a:endParaRPr lang="en-US" sz="2400">
            <a:solidFill>
              <a:schemeClr val="bg2"/>
            </a:solidFill>
          </a:endParaRPr>
        </a:p>
      </dgm:t>
    </dgm:pt>
    <dgm:pt modelId="{32758AEC-72DD-43AA-BE32-88CA8403BE24}" type="sibTrans" cxnId="{C253DB7A-13E0-4952-B375-61E39A3FFA84}">
      <dgm:prSet/>
      <dgm:spPr/>
      <dgm:t>
        <a:bodyPr/>
        <a:lstStyle/>
        <a:p>
          <a:endParaRPr lang="en-US" sz="2400">
            <a:solidFill>
              <a:schemeClr val="bg2"/>
            </a:solidFill>
          </a:endParaRPr>
        </a:p>
      </dgm:t>
    </dgm:pt>
    <dgm:pt modelId="{B4677A15-85C8-42AC-BF07-96B2E1FBAEB8}">
      <dgm:prSet custT="1"/>
      <dgm:spPr/>
      <dgm:t>
        <a:bodyPr/>
        <a:lstStyle/>
        <a:p>
          <a:r>
            <a:rPr lang="en-US" sz="2400">
              <a:solidFill>
                <a:schemeClr val="bg2"/>
              </a:solidFill>
            </a:rPr>
            <a:t>LS</a:t>
          </a:r>
        </a:p>
      </dgm:t>
    </dgm:pt>
    <dgm:pt modelId="{B041AF73-B05E-4C8C-9DC0-F09494AA76A5}" type="parTrans" cxnId="{13C2B0B8-B663-44B2-8495-12ABB643BBE4}">
      <dgm:prSet custT="1"/>
      <dgm:spPr/>
      <dgm:t>
        <a:bodyPr/>
        <a:lstStyle/>
        <a:p>
          <a:endParaRPr lang="en-US" sz="2400">
            <a:solidFill>
              <a:schemeClr val="bg2"/>
            </a:solidFill>
          </a:endParaRPr>
        </a:p>
      </dgm:t>
    </dgm:pt>
    <dgm:pt modelId="{9A0BFCEE-483B-4220-8A73-375794994DFA}" type="sibTrans" cxnId="{13C2B0B8-B663-44B2-8495-12ABB643BBE4}">
      <dgm:prSet/>
      <dgm:spPr/>
      <dgm:t>
        <a:bodyPr/>
        <a:lstStyle/>
        <a:p>
          <a:endParaRPr lang="en-US" sz="2400">
            <a:solidFill>
              <a:schemeClr val="bg2"/>
            </a:solidFill>
          </a:endParaRPr>
        </a:p>
      </dgm:t>
    </dgm:pt>
    <dgm:pt modelId="{6440C029-284F-453B-B2D4-2710BCFBB491}" type="pres">
      <dgm:prSet presAssocID="{9995BE4C-70B8-4627-B13A-CC54F768D7E6}" presName="Name0" presStyleCnt="0">
        <dgm:presLayoutVars>
          <dgm:chPref val="1"/>
          <dgm:dir/>
          <dgm:animOne val="branch"/>
          <dgm:animLvl val="lvl"/>
          <dgm:resizeHandles val="exact"/>
        </dgm:presLayoutVars>
      </dgm:prSet>
      <dgm:spPr/>
    </dgm:pt>
    <dgm:pt modelId="{CD0D22C4-A58D-4059-9B26-8E00F2EF47CC}" type="pres">
      <dgm:prSet presAssocID="{25F4666F-F4D8-45E3-ADB7-B5F0DF71AB8D}" presName="root1" presStyleCnt="0"/>
      <dgm:spPr/>
    </dgm:pt>
    <dgm:pt modelId="{2816BD31-5EC8-4001-94E6-51AAE54F0969}" type="pres">
      <dgm:prSet presAssocID="{25F4666F-F4D8-45E3-ADB7-B5F0DF71AB8D}" presName="LevelOneTextNode" presStyleLbl="node0" presStyleIdx="0" presStyleCnt="1">
        <dgm:presLayoutVars>
          <dgm:chPref val="3"/>
        </dgm:presLayoutVars>
      </dgm:prSet>
      <dgm:spPr/>
    </dgm:pt>
    <dgm:pt modelId="{94D46371-DEC3-43CF-898C-F845188C8988}" type="pres">
      <dgm:prSet presAssocID="{25F4666F-F4D8-45E3-ADB7-B5F0DF71AB8D}" presName="level2hierChild" presStyleCnt="0"/>
      <dgm:spPr/>
    </dgm:pt>
    <dgm:pt modelId="{DF6BF920-839B-4A0F-8711-37176D509D3F}" type="pres">
      <dgm:prSet presAssocID="{9CCE7FFF-6B0D-4CFF-8BDF-F8E91113F990}" presName="conn2-1" presStyleLbl="parChTrans1D2" presStyleIdx="0" presStyleCnt="3"/>
      <dgm:spPr/>
    </dgm:pt>
    <dgm:pt modelId="{5A16531E-61D0-439B-82B2-07D7E2FF41D2}" type="pres">
      <dgm:prSet presAssocID="{9CCE7FFF-6B0D-4CFF-8BDF-F8E91113F990}" presName="connTx" presStyleLbl="parChTrans1D2" presStyleIdx="0" presStyleCnt="3"/>
      <dgm:spPr/>
    </dgm:pt>
    <dgm:pt modelId="{9AC7978A-1391-433A-A83C-77FCA892CA71}" type="pres">
      <dgm:prSet presAssocID="{D2E33DBA-71F6-434E-9E22-1305AF646BC2}" presName="root2" presStyleCnt="0"/>
      <dgm:spPr/>
    </dgm:pt>
    <dgm:pt modelId="{6CD695FC-7F77-497F-A19D-BFBCB6EEDB16}" type="pres">
      <dgm:prSet presAssocID="{D2E33DBA-71F6-434E-9E22-1305AF646BC2}" presName="LevelTwoTextNode" presStyleLbl="node2" presStyleIdx="0" presStyleCnt="3">
        <dgm:presLayoutVars>
          <dgm:chPref val="3"/>
        </dgm:presLayoutVars>
      </dgm:prSet>
      <dgm:spPr/>
    </dgm:pt>
    <dgm:pt modelId="{E0166AD4-6686-4457-8CFC-6C346F3B870A}" type="pres">
      <dgm:prSet presAssocID="{D2E33DBA-71F6-434E-9E22-1305AF646BC2}" presName="level3hierChild" presStyleCnt="0"/>
      <dgm:spPr/>
    </dgm:pt>
    <dgm:pt modelId="{0ECF3476-FB2D-4663-B4CD-53F69CE8A84B}" type="pres">
      <dgm:prSet presAssocID="{2D1CBF8F-C9D1-4158-9F71-29AC7D9A24EA}" presName="conn2-1" presStyleLbl="parChTrans1D2" presStyleIdx="1" presStyleCnt="3"/>
      <dgm:spPr/>
    </dgm:pt>
    <dgm:pt modelId="{2BB8F3D3-59D9-4B0C-9137-DC8393A5ED2C}" type="pres">
      <dgm:prSet presAssocID="{2D1CBF8F-C9D1-4158-9F71-29AC7D9A24EA}" presName="connTx" presStyleLbl="parChTrans1D2" presStyleIdx="1" presStyleCnt="3"/>
      <dgm:spPr/>
    </dgm:pt>
    <dgm:pt modelId="{06E3EE40-9899-4905-A3BA-FA2839F1A660}" type="pres">
      <dgm:prSet presAssocID="{CEBE6BCE-F979-4322-8897-7A1350375581}" presName="root2" presStyleCnt="0"/>
      <dgm:spPr/>
    </dgm:pt>
    <dgm:pt modelId="{36A069B8-F668-4989-B7F7-62099D00B983}" type="pres">
      <dgm:prSet presAssocID="{CEBE6BCE-F979-4322-8897-7A1350375581}" presName="LevelTwoTextNode" presStyleLbl="node2" presStyleIdx="1" presStyleCnt="3">
        <dgm:presLayoutVars>
          <dgm:chPref val="3"/>
        </dgm:presLayoutVars>
      </dgm:prSet>
      <dgm:spPr/>
    </dgm:pt>
    <dgm:pt modelId="{37363E84-4184-4A65-B0DB-0D7DEC65E952}" type="pres">
      <dgm:prSet presAssocID="{CEBE6BCE-F979-4322-8897-7A1350375581}" presName="level3hierChild" presStyleCnt="0"/>
      <dgm:spPr/>
    </dgm:pt>
    <dgm:pt modelId="{3E281BE6-59F5-4199-8246-35736D1AECB6}" type="pres">
      <dgm:prSet presAssocID="{B041AF73-B05E-4C8C-9DC0-F09494AA76A5}" presName="conn2-1" presStyleLbl="parChTrans1D2" presStyleIdx="2" presStyleCnt="3"/>
      <dgm:spPr/>
    </dgm:pt>
    <dgm:pt modelId="{E7E343A5-1ECE-420B-8F59-95CF1A134C00}" type="pres">
      <dgm:prSet presAssocID="{B041AF73-B05E-4C8C-9DC0-F09494AA76A5}" presName="connTx" presStyleLbl="parChTrans1D2" presStyleIdx="2" presStyleCnt="3"/>
      <dgm:spPr/>
    </dgm:pt>
    <dgm:pt modelId="{27BAA8A3-CC1A-4011-954C-F8DFB01B43FC}" type="pres">
      <dgm:prSet presAssocID="{B4677A15-85C8-42AC-BF07-96B2E1FBAEB8}" presName="root2" presStyleCnt="0"/>
      <dgm:spPr/>
    </dgm:pt>
    <dgm:pt modelId="{BD08638B-7E3C-47C8-A668-E9C9A5672914}" type="pres">
      <dgm:prSet presAssocID="{B4677A15-85C8-42AC-BF07-96B2E1FBAEB8}" presName="LevelTwoTextNode" presStyleLbl="node2" presStyleIdx="2" presStyleCnt="3">
        <dgm:presLayoutVars>
          <dgm:chPref val="3"/>
        </dgm:presLayoutVars>
      </dgm:prSet>
      <dgm:spPr/>
    </dgm:pt>
    <dgm:pt modelId="{C4444212-E8FE-4F00-9E19-8E30A6644E8C}" type="pres">
      <dgm:prSet presAssocID="{B4677A15-85C8-42AC-BF07-96B2E1FBAEB8}" presName="level3hierChild" presStyleCnt="0"/>
      <dgm:spPr/>
    </dgm:pt>
  </dgm:ptLst>
  <dgm:cxnLst>
    <dgm:cxn modelId="{E0F8A31B-1A6D-4E45-A19C-6997CA6A3B48}" type="presOf" srcId="{9995BE4C-70B8-4627-B13A-CC54F768D7E6}" destId="{6440C029-284F-453B-B2D4-2710BCFBB491}" srcOrd="0" destOrd="0" presId="urn:microsoft.com/office/officeart/2008/layout/HorizontalMultiLevelHierarchy"/>
    <dgm:cxn modelId="{5E30691C-E92F-462C-98BE-FDC094279722}" type="presOf" srcId="{9CCE7FFF-6B0D-4CFF-8BDF-F8E91113F990}" destId="{5A16531E-61D0-439B-82B2-07D7E2FF41D2}" srcOrd="1" destOrd="0" presId="urn:microsoft.com/office/officeart/2008/layout/HorizontalMultiLevelHierarchy"/>
    <dgm:cxn modelId="{8C083E26-3702-4BC5-97DA-542FC142E747}" type="presOf" srcId="{2D1CBF8F-C9D1-4158-9F71-29AC7D9A24EA}" destId="{0ECF3476-FB2D-4663-B4CD-53F69CE8A84B}" srcOrd="0" destOrd="0" presId="urn:microsoft.com/office/officeart/2008/layout/HorizontalMultiLevelHierarchy"/>
    <dgm:cxn modelId="{693C1328-8FE3-4D59-86B8-0B0E9FBA9D20}" type="presOf" srcId="{B041AF73-B05E-4C8C-9DC0-F09494AA76A5}" destId="{3E281BE6-59F5-4199-8246-35736D1AECB6}" srcOrd="0" destOrd="0" presId="urn:microsoft.com/office/officeart/2008/layout/HorizontalMultiLevelHierarchy"/>
    <dgm:cxn modelId="{99A3EE2E-4EF9-40F8-BDC9-6518DD1C933B}" type="presOf" srcId="{D2E33DBA-71F6-434E-9E22-1305AF646BC2}" destId="{6CD695FC-7F77-497F-A19D-BFBCB6EEDB16}" srcOrd="0" destOrd="0" presId="urn:microsoft.com/office/officeart/2008/layout/HorizontalMultiLevelHierarchy"/>
    <dgm:cxn modelId="{DC29CE5D-0E2B-4060-B404-C3494301192D}" type="presOf" srcId="{B4677A15-85C8-42AC-BF07-96B2E1FBAEB8}" destId="{BD08638B-7E3C-47C8-A668-E9C9A5672914}" srcOrd="0" destOrd="0" presId="urn:microsoft.com/office/officeart/2008/layout/HorizontalMultiLevelHierarchy"/>
    <dgm:cxn modelId="{BDC02743-7094-43B4-AD5E-D785FD17BBB3}" srcId="{9995BE4C-70B8-4627-B13A-CC54F768D7E6}" destId="{25F4666F-F4D8-45E3-ADB7-B5F0DF71AB8D}" srcOrd="0" destOrd="0" parTransId="{0BDE4F03-7265-4D9E-AD8C-D7AA3920257B}" sibTransId="{70FDEA5B-D07A-41C2-A3DB-F024EF2001AF}"/>
    <dgm:cxn modelId="{1410676A-96C8-4989-A9EC-DF772D3020C4}" srcId="{25F4666F-F4D8-45E3-ADB7-B5F0DF71AB8D}" destId="{D2E33DBA-71F6-434E-9E22-1305AF646BC2}" srcOrd="0" destOrd="0" parTransId="{9CCE7FFF-6B0D-4CFF-8BDF-F8E91113F990}" sibTransId="{15249A0F-EA58-4DB3-A6CD-DE0698FD744B}"/>
    <dgm:cxn modelId="{50119555-FCB2-452F-A993-4CDF5091B6E7}" type="presOf" srcId="{B041AF73-B05E-4C8C-9DC0-F09494AA76A5}" destId="{E7E343A5-1ECE-420B-8F59-95CF1A134C00}" srcOrd="1" destOrd="0" presId="urn:microsoft.com/office/officeart/2008/layout/HorizontalMultiLevelHierarchy"/>
    <dgm:cxn modelId="{C253DB7A-13E0-4952-B375-61E39A3FFA84}" srcId="{25F4666F-F4D8-45E3-ADB7-B5F0DF71AB8D}" destId="{CEBE6BCE-F979-4322-8897-7A1350375581}" srcOrd="1" destOrd="0" parTransId="{2D1CBF8F-C9D1-4158-9F71-29AC7D9A24EA}" sibTransId="{32758AEC-72DD-43AA-BE32-88CA8403BE24}"/>
    <dgm:cxn modelId="{94084786-C1BC-44FD-9EAC-2BC90E9BD4AD}" type="presOf" srcId="{9CCE7FFF-6B0D-4CFF-8BDF-F8E91113F990}" destId="{DF6BF920-839B-4A0F-8711-37176D509D3F}" srcOrd="0" destOrd="0" presId="urn:microsoft.com/office/officeart/2008/layout/HorizontalMultiLevelHierarchy"/>
    <dgm:cxn modelId="{8B2768AD-1F8F-4D63-875D-035FAAB10012}" type="presOf" srcId="{2D1CBF8F-C9D1-4158-9F71-29AC7D9A24EA}" destId="{2BB8F3D3-59D9-4B0C-9137-DC8393A5ED2C}" srcOrd="1" destOrd="0" presId="urn:microsoft.com/office/officeart/2008/layout/HorizontalMultiLevelHierarchy"/>
    <dgm:cxn modelId="{13C2B0B8-B663-44B2-8495-12ABB643BBE4}" srcId="{25F4666F-F4D8-45E3-ADB7-B5F0DF71AB8D}" destId="{B4677A15-85C8-42AC-BF07-96B2E1FBAEB8}" srcOrd="2" destOrd="0" parTransId="{B041AF73-B05E-4C8C-9DC0-F09494AA76A5}" sibTransId="{9A0BFCEE-483B-4220-8A73-375794994DFA}"/>
    <dgm:cxn modelId="{19F953E0-237E-4C6C-9E5A-C316250F3660}" type="presOf" srcId="{25F4666F-F4D8-45E3-ADB7-B5F0DF71AB8D}" destId="{2816BD31-5EC8-4001-94E6-51AAE54F0969}" srcOrd="0" destOrd="0" presId="urn:microsoft.com/office/officeart/2008/layout/HorizontalMultiLevelHierarchy"/>
    <dgm:cxn modelId="{206BD4EB-A0AB-4B5A-947F-37261FA702D4}" type="presOf" srcId="{CEBE6BCE-F979-4322-8897-7A1350375581}" destId="{36A069B8-F668-4989-B7F7-62099D00B983}" srcOrd="0" destOrd="0" presId="urn:microsoft.com/office/officeart/2008/layout/HorizontalMultiLevelHierarchy"/>
    <dgm:cxn modelId="{1CF02F42-BDDA-4F09-85B5-033F77ACF559}" type="presParOf" srcId="{6440C029-284F-453B-B2D4-2710BCFBB491}" destId="{CD0D22C4-A58D-4059-9B26-8E00F2EF47CC}" srcOrd="0" destOrd="0" presId="urn:microsoft.com/office/officeart/2008/layout/HorizontalMultiLevelHierarchy"/>
    <dgm:cxn modelId="{F3C4E50B-E75F-4EEE-8914-DDB4920C2862}" type="presParOf" srcId="{CD0D22C4-A58D-4059-9B26-8E00F2EF47CC}" destId="{2816BD31-5EC8-4001-94E6-51AAE54F0969}" srcOrd="0" destOrd="0" presId="urn:microsoft.com/office/officeart/2008/layout/HorizontalMultiLevelHierarchy"/>
    <dgm:cxn modelId="{C6FFB89F-309A-42DF-815E-EDFD2BBD00A3}" type="presParOf" srcId="{CD0D22C4-A58D-4059-9B26-8E00F2EF47CC}" destId="{94D46371-DEC3-43CF-898C-F845188C8988}" srcOrd="1" destOrd="0" presId="urn:microsoft.com/office/officeart/2008/layout/HorizontalMultiLevelHierarchy"/>
    <dgm:cxn modelId="{8AE33594-5302-4BD0-8B2A-6657B83A4130}" type="presParOf" srcId="{94D46371-DEC3-43CF-898C-F845188C8988}" destId="{DF6BF920-839B-4A0F-8711-37176D509D3F}" srcOrd="0" destOrd="0" presId="urn:microsoft.com/office/officeart/2008/layout/HorizontalMultiLevelHierarchy"/>
    <dgm:cxn modelId="{F45F8901-146E-47E3-B848-0AE1178167DD}" type="presParOf" srcId="{DF6BF920-839B-4A0F-8711-37176D509D3F}" destId="{5A16531E-61D0-439B-82B2-07D7E2FF41D2}" srcOrd="0" destOrd="0" presId="urn:microsoft.com/office/officeart/2008/layout/HorizontalMultiLevelHierarchy"/>
    <dgm:cxn modelId="{A72F194B-FA8C-4D79-A665-D0B97B1E6B7A}" type="presParOf" srcId="{94D46371-DEC3-43CF-898C-F845188C8988}" destId="{9AC7978A-1391-433A-A83C-77FCA892CA71}" srcOrd="1" destOrd="0" presId="urn:microsoft.com/office/officeart/2008/layout/HorizontalMultiLevelHierarchy"/>
    <dgm:cxn modelId="{5F9DF2B3-25C8-4309-93BD-12EB0939C93E}" type="presParOf" srcId="{9AC7978A-1391-433A-A83C-77FCA892CA71}" destId="{6CD695FC-7F77-497F-A19D-BFBCB6EEDB16}" srcOrd="0" destOrd="0" presId="urn:microsoft.com/office/officeart/2008/layout/HorizontalMultiLevelHierarchy"/>
    <dgm:cxn modelId="{699C6927-C5A4-475D-BD31-F22C3F5A4E26}" type="presParOf" srcId="{9AC7978A-1391-433A-A83C-77FCA892CA71}" destId="{E0166AD4-6686-4457-8CFC-6C346F3B870A}" srcOrd="1" destOrd="0" presId="urn:microsoft.com/office/officeart/2008/layout/HorizontalMultiLevelHierarchy"/>
    <dgm:cxn modelId="{0D5D03DF-2A9C-4D4E-B1E3-4A4C7360D2DE}" type="presParOf" srcId="{94D46371-DEC3-43CF-898C-F845188C8988}" destId="{0ECF3476-FB2D-4663-B4CD-53F69CE8A84B}" srcOrd="2" destOrd="0" presId="urn:microsoft.com/office/officeart/2008/layout/HorizontalMultiLevelHierarchy"/>
    <dgm:cxn modelId="{1DF4D3FC-4D33-4C60-BD14-2C74AED7BE7C}" type="presParOf" srcId="{0ECF3476-FB2D-4663-B4CD-53F69CE8A84B}" destId="{2BB8F3D3-59D9-4B0C-9137-DC8393A5ED2C}" srcOrd="0" destOrd="0" presId="urn:microsoft.com/office/officeart/2008/layout/HorizontalMultiLevelHierarchy"/>
    <dgm:cxn modelId="{15C02853-A981-4FD9-B21A-0DCE453418BF}" type="presParOf" srcId="{94D46371-DEC3-43CF-898C-F845188C8988}" destId="{06E3EE40-9899-4905-A3BA-FA2839F1A660}" srcOrd="3" destOrd="0" presId="urn:microsoft.com/office/officeart/2008/layout/HorizontalMultiLevelHierarchy"/>
    <dgm:cxn modelId="{AB09DF07-E8F4-444C-AA94-5BE17E04AEA3}" type="presParOf" srcId="{06E3EE40-9899-4905-A3BA-FA2839F1A660}" destId="{36A069B8-F668-4989-B7F7-62099D00B983}" srcOrd="0" destOrd="0" presId="urn:microsoft.com/office/officeart/2008/layout/HorizontalMultiLevelHierarchy"/>
    <dgm:cxn modelId="{6ECC8700-9476-49EC-BCE5-8A7242AFB290}" type="presParOf" srcId="{06E3EE40-9899-4905-A3BA-FA2839F1A660}" destId="{37363E84-4184-4A65-B0DB-0D7DEC65E952}" srcOrd="1" destOrd="0" presId="urn:microsoft.com/office/officeart/2008/layout/HorizontalMultiLevelHierarchy"/>
    <dgm:cxn modelId="{BB552B86-ADAA-4BE5-9FA5-A7435EDDF03E}" type="presParOf" srcId="{94D46371-DEC3-43CF-898C-F845188C8988}" destId="{3E281BE6-59F5-4199-8246-35736D1AECB6}" srcOrd="4" destOrd="0" presId="urn:microsoft.com/office/officeart/2008/layout/HorizontalMultiLevelHierarchy"/>
    <dgm:cxn modelId="{DBCCB3DA-1CCE-448A-ABAD-22AF8F9FB8A0}" type="presParOf" srcId="{3E281BE6-59F5-4199-8246-35736D1AECB6}" destId="{E7E343A5-1ECE-420B-8F59-95CF1A134C00}" srcOrd="0" destOrd="0" presId="urn:microsoft.com/office/officeart/2008/layout/HorizontalMultiLevelHierarchy"/>
    <dgm:cxn modelId="{FC29E574-90F2-4B83-9657-46C7D5E6AF9D}" type="presParOf" srcId="{94D46371-DEC3-43CF-898C-F845188C8988}" destId="{27BAA8A3-CC1A-4011-954C-F8DFB01B43FC}" srcOrd="5" destOrd="0" presId="urn:microsoft.com/office/officeart/2008/layout/HorizontalMultiLevelHierarchy"/>
    <dgm:cxn modelId="{3FEA3D43-385F-465E-8CBA-67148CD311FC}" type="presParOf" srcId="{27BAA8A3-CC1A-4011-954C-F8DFB01B43FC}" destId="{BD08638B-7E3C-47C8-A668-E9C9A5672914}" srcOrd="0" destOrd="0" presId="urn:microsoft.com/office/officeart/2008/layout/HorizontalMultiLevelHierarchy"/>
    <dgm:cxn modelId="{FEB49FC4-CCD8-4274-9D85-2118D6872195}" type="presParOf" srcId="{27BAA8A3-CC1A-4011-954C-F8DFB01B43FC}" destId="{C4444212-E8FE-4F00-9E19-8E30A6644E8C}" srcOrd="1" destOrd="0" presId="urn:microsoft.com/office/officeart/2008/layout/HorizontalMultiLevelHierarchy"/>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0.xml><?xml version="1.0" encoding="utf-8"?>
<dgm:dataModel xmlns:dgm="http://schemas.openxmlformats.org/drawingml/2006/diagram" xmlns:a="http://schemas.openxmlformats.org/drawingml/2006/main">
  <dgm:ptLst>
    <dgm:pt modelId="{D4239457-6D53-416B-B5FF-133CC2153E81}" type="doc">
      <dgm:prSet loTypeId="urn:microsoft.com/office/officeart/2005/8/layout/vList2" loCatId="list" qsTypeId="urn:microsoft.com/office/officeart/2005/8/quickstyle/simple4" qsCatId="simple" csTypeId="urn:microsoft.com/office/officeart/2005/8/colors/colorful5" csCatId="colorful" phldr="1"/>
      <dgm:spPr/>
      <dgm:t>
        <a:bodyPr/>
        <a:lstStyle/>
        <a:p>
          <a:endParaRPr lang="en-US"/>
        </a:p>
      </dgm:t>
    </dgm:pt>
    <dgm:pt modelId="{75DC8441-0B7F-4D6F-AEFF-A3319610DB7C}">
      <dgm:prSet custT="1"/>
      <dgm:spPr/>
      <dgm:t>
        <a:bodyPr/>
        <a:lstStyle/>
        <a:p>
          <a:r>
            <a:rPr lang="en-US" sz="2400" dirty="0">
              <a:solidFill>
                <a:schemeClr val="bg1"/>
              </a:solidFill>
            </a:rPr>
            <a:t>Computers are contacted in parallel; command could run more quickly</a:t>
          </a:r>
        </a:p>
      </dgm:t>
    </dgm:pt>
    <dgm:pt modelId="{A2BE3DAA-1235-4939-8BD5-A531DC7225E9}" type="parTrans" cxnId="{82DFB2B9-1356-48C9-A022-EED3CC4FED15}">
      <dgm:prSet/>
      <dgm:spPr/>
      <dgm:t>
        <a:bodyPr/>
        <a:lstStyle/>
        <a:p>
          <a:endParaRPr lang="en-US" sz="2400">
            <a:solidFill>
              <a:schemeClr val="bg1"/>
            </a:solidFill>
          </a:endParaRPr>
        </a:p>
      </dgm:t>
    </dgm:pt>
    <dgm:pt modelId="{01AC5ECF-D87E-43D9-AF1A-66BFF2EA7078}" type="sibTrans" cxnId="{82DFB2B9-1356-48C9-A022-EED3CC4FED15}">
      <dgm:prSet/>
      <dgm:spPr/>
      <dgm:t>
        <a:bodyPr/>
        <a:lstStyle/>
        <a:p>
          <a:endParaRPr lang="en-US" sz="2400">
            <a:solidFill>
              <a:schemeClr val="bg1"/>
            </a:solidFill>
          </a:endParaRPr>
        </a:p>
      </dgm:t>
    </dgm:pt>
    <dgm:pt modelId="{D21C0659-9DE4-4EA8-B635-988A67AD8634}">
      <dgm:prSet custT="1"/>
      <dgm:spPr/>
      <dgm:t>
        <a:bodyPr/>
        <a:lstStyle/>
        <a:p>
          <a:r>
            <a:rPr lang="en-US" sz="2400" dirty="0">
              <a:solidFill>
                <a:schemeClr val="bg1"/>
              </a:solidFill>
            </a:rPr>
            <a:t>Output contains a </a:t>
          </a:r>
          <a:r>
            <a:rPr lang="en-US" sz="2400" dirty="0" err="1">
              <a:solidFill>
                <a:schemeClr val="bg1"/>
              </a:solidFill>
            </a:rPr>
            <a:t>PSComputerName</a:t>
          </a:r>
          <a:r>
            <a:rPr lang="en-US" sz="2400" dirty="0">
              <a:solidFill>
                <a:schemeClr val="bg1"/>
              </a:solidFill>
            </a:rPr>
            <a:t> property, so results are more distinguishable</a:t>
          </a:r>
        </a:p>
      </dgm:t>
    </dgm:pt>
    <dgm:pt modelId="{66A24A92-3972-4A02-865B-30C4E3110A18}" type="parTrans" cxnId="{1AA068B6-692C-483B-A024-B51605D1B29F}">
      <dgm:prSet/>
      <dgm:spPr/>
      <dgm:t>
        <a:bodyPr/>
        <a:lstStyle/>
        <a:p>
          <a:endParaRPr lang="en-US"/>
        </a:p>
      </dgm:t>
    </dgm:pt>
    <dgm:pt modelId="{E2B834CB-8F37-4252-865F-07DA0F3B1CE7}" type="sibTrans" cxnId="{1AA068B6-692C-483B-A024-B51605D1B29F}">
      <dgm:prSet/>
      <dgm:spPr/>
      <dgm:t>
        <a:bodyPr/>
        <a:lstStyle/>
        <a:p>
          <a:endParaRPr lang="en-US"/>
        </a:p>
      </dgm:t>
    </dgm:pt>
    <dgm:pt modelId="{14378EB2-EB6B-4C58-846F-8FF799138F01}">
      <dgm:prSet custT="1"/>
      <dgm:spPr/>
      <dgm:t>
        <a:bodyPr/>
        <a:lstStyle/>
        <a:p>
          <a:r>
            <a:rPr lang="en-US" sz="2400" dirty="0">
              <a:solidFill>
                <a:schemeClr val="bg1"/>
              </a:solidFill>
            </a:rPr>
            <a:t>Is used over WinRM; so, firewall rules can be enabled</a:t>
          </a:r>
        </a:p>
      </dgm:t>
    </dgm:pt>
    <dgm:pt modelId="{7353B08F-7D9F-4749-A82E-434C03341BE9}" type="parTrans" cxnId="{0C404A5B-484D-4C56-AF2C-906ED6E3AED8}">
      <dgm:prSet/>
      <dgm:spPr/>
      <dgm:t>
        <a:bodyPr/>
        <a:lstStyle/>
        <a:p>
          <a:endParaRPr lang="en-US"/>
        </a:p>
      </dgm:t>
    </dgm:pt>
    <dgm:pt modelId="{00DFA053-8184-45C4-8084-BFA5AA9FF7F8}" type="sibTrans" cxnId="{0C404A5B-484D-4C56-AF2C-906ED6E3AED8}">
      <dgm:prSet/>
      <dgm:spPr/>
      <dgm:t>
        <a:bodyPr/>
        <a:lstStyle/>
        <a:p>
          <a:endParaRPr lang="en-US"/>
        </a:p>
      </dgm:t>
    </dgm:pt>
    <dgm:pt modelId="{56593FC6-6E1C-4A03-9A01-179F9F0EB322}">
      <dgm:prSet custT="1"/>
      <dgm:spPr/>
      <dgm:t>
        <a:bodyPr/>
        <a:lstStyle/>
        <a:p>
          <a:r>
            <a:rPr lang="en-US" sz="2400">
              <a:solidFill>
                <a:schemeClr val="bg1"/>
              </a:solidFill>
            </a:rPr>
            <a:t>Queries and filters on remote computer then results are sent back to local machine</a:t>
          </a:r>
          <a:endParaRPr lang="en-US" sz="2400" dirty="0">
            <a:solidFill>
              <a:schemeClr val="bg1"/>
            </a:solidFill>
          </a:endParaRPr>
        </a:p>
      </dgm:t>
    </dgm:pt>
    <dgm:pt modelId="{5C665464-217B-4B06-8E61-0C030014C9DA}" type="parTrans" cxnId="{03D89A0A-4400-48CD-B0F3-9E8126EA67CC}">
      <dgm:prSet/>
      <dgm:spPr/>
      <dgm:t>
        <a:bodyPr/>
        <a:lstStyle/>
        <a:p>
          <a:endParaRPr lang="en-US"/>
        </a:p>
      </dgm:t>
    </dgm:pt>
    <dgm:pt modelId="{B98F1A1D-6B74-4604-8189-DFC912F439A3}" type="sibTrans" cxnId="{03D89A0A-4400-48CD-B0F3-9E8126EA67CC}">
      <dgm:prSet/>
      <dgm:spPr/>
      <dgm:t>
        <a:bodyPr/>
        <a:lstStyle/>
        <a:p>
          <a:endParaRPr lang="en-US"/>
        </a:p>
      </dgm:t>
    </dgm:pt>
    <dgm:pt modelId="{FCD78A9A-A4F0-4502-90F1-EFFD02D11465}">
      <dgm:prSet custT="1"/>
      <dgm:spPr/>
      <dgm:t>
        <a:bodyPr/>
        <a:lstStyle/>
        <a:p>
          <a:r>
            <a:rPr lang="en-US" sz="2400" dirty="0">
              <a:solidFill>
                <a:schemeClr val="bg1"/>
              </a:solidFill>
            </a:rPr>
            <a:t>Results need to be serialized and deserialized before and after transmitting over the wire</a:t>
          </a:r>
        </a:p>
      </dgm:t>
    </dgm:pt>
    <dgm:pt modelId="{0A1D6DF3-47C5-473B-877B-7B5389C34C5A}" type="parTrans" cxnId="{AEB502B6-BD9A-4DBC-9441-8FE64F9CB535}">
      <dgm:prSet/>
      <dgm:spPr/>
      <dgm:t>
        <a:bodyPr/>
        <a:lstStyle/>
        <a:p>
          <a:endParaRPr lang="en-US"/>
        </a:p>
      </dgm:t>
    </dgm:pt>
    <dgm:pt modelId="{26B06F81-3A44-41F4-AA8B-FB181274D998}" type="sibTrans" cxnId="{AEB502B6-BD9A-4DBC-9441-8FE64F9CB535}">
      <dgm:prSet/>
      <dgm:spPr/>
      <dgm:t>
        <a:bodyPr/>
        <a:lstStyle/>
        <a:p>
          <a:endParaRPr lang="en-US"/>
        </a:p>
      </dgm:t>
    </dgm:pt>
    <dgm:pt modelId="{524BABED-7610-478E-90DE-D27746B657D3}" type="pres">
      <dgm:prSet presAssocID="{D4239457-6D53-416B-B5FF-133CC2153E81}" presName="linear" presStyleCnt="0">
        <dgm:presLayoutVars>
          <dgm:animLvl val="lvl"/>
          <dgm:resizeHandles val="exact"/>
        </dgm:presLayoutVars>
      </dgm:prSet>
      <dgm:spPr/>
    </dgm:pt>
    <dgm:pt modelId="{E3216B67-095D-4C3C-A115-0D70E04E8B05}" type="pres">
      <dgm:prSet presAssocID="{75DC8441-0B7F-4D6F-AEFF-A3319610DB7C}" presName="parentText" presStyleLbl="node1" presStyleIdx="0" presStyleCnt="5">
        <dgm:presLayoutVars>
          <dgm:chMax val="0"/>
          <dgm:bulletEnabled val="1"/>
        </dgm:presLayoutVars>
      </dgm:prSet>
      <dgm:spPr/>
    </dgm:pt>
    <dgm:pt modelId="{CA6F2FFA-C3E6-4D16-B391-348600E797DB}" type="pres">
      <dgm:prSet presAssocID="{01AC5ECF-D87E-43D9-AF1A-66BFF2EA7078}" presName="spacer" presStyleCnt="0"/>
      <dgm:spPr/>
    </dgm:pt>
    <dgm:pt modelId="{A6047657-A220-40F0-8ED9-68E98585EFAC}" type="pres">
      <dgm:prSet presAssocID="{D21C0659-9DE4-4EA8-B635-988A67AD8634}" presName="parentText" presStyleLbl="node1" presStyleIdx="1" presStyleCnt="5">
        <dgm:presLayoutVars>
          <dgm:chMax val="0"/>
          <dgm:bulletEnabled val="1"/>
        </dgm:presLayoutVars>
      </dgm:prSet>
      <dgm:spPr/>
    </dgm:pt>
    <dgm:pt modelId="{ADB1E247-CC51-4332-A756-52247689C75A}" type="pres">
      <dgm:prSet presAssocID="{E2B834CB-8F37-4252-865F-07DA0F3B1CE7}" presName="spacer" presStyleCnt="0"/>
      <dgm:spPr/>
    </dgm:pt>
    <dgm:pt modelId="{E2EBEDDD-F1AB-4114-B4BA-842AD555982B}" type="pres">
      <dgm:prSet presAssocID="{14378EB2-EB6B-4C58-846F-8FF799138F01}" presName="parentText" presStyleLbl="node1" presStyleIdx="2" presStyleCnt="5">
        <dgm:presLayoutVars>
          <dgm:chMax val="0"/>
          <dgm:bulletEnabled val="1"/>
        </dgm:presLayoutVars>
      </dgm:prSet>
      <dgm:spPr/>
    </dgm:pt>
    <dgm:pt modelId="{D0C29564-1992-4A80-964F-DE5B66058ABD}" type="pres">
      <dgm:prSet presAssocID="{00DFA053-8184-45C4-8084-BFA5AA9FF7F8}" presName="spacer" presStyleCnt="0"/>
      <dgm:spPr/>
    </dgm:pt>
    <dgm:pt modelId="{57BAFA30-2DC5-41F0-A480-E82882530C60}" type="pres">
      <dgm:prSet presAssocID="{56593FC6-6E1C-4A03-9A01-179F9F0EB322}" presName="parentText" presStyleLbl="node1" presStyleIdx="3" presStyleCnt="5">
        <dgm:presLayoutVars>
          <dgm:chMax val="0"/>
          <dgm:bulletEnabled val="1"/>
        </dgm:presLayoutVars>
      </dgm:prSet>
      <dgm:spPr/>
    </dgm:pt>
    <dgm:pt modelId="{0FE01DAA-5333-44E7-A2C7-2CF8D6DE6EF9}" type="pres">
      <dgm:prSet presAssocID="{B98F1A1D-6B74-4604-8189-DFC912F439A3}" presName="spacer" presStyleCnt="0"/>
      <dgm:spPr/>
    </dgm:pt>
    <dgm:pt modelId="{EA602BBC-FF26-43C0-B90F-A1EEF3CB35FB}" type="pres">
      <dgm:prSet presAssocID="{FCD78A9A-A4F0-4502-90F1-EFFD02D11465}" presName="parentText" presStyleLbl="node1" presStyleIdx="4" presStyleCnt="5">
        <dgm:presLayoutVars>
          <dgm:chMax val="0"/>
          <dgm:bulletEnabled val="1"/>
        </dgm:presLayoutVars>
      </dgm:prSet>
      <dgm:spPr/>
    </dgm:pt>
  </dgm:ptLst>
  <dgm:cxnLst>
    <dgm:cxn modelId="{03D89A0A-4400-48CD-B0F3-9E8126EA67CC}" srcId="{D4239457-6D53-416B-B5FF-133CC2153E81}" destId="{56593FC6-6E1C-4A03-9A01-179F9F0EB322}" srcOrd="3" destOrd="0" parTransId="{5C665464-217B-4B06-8E61-0C030014C9DA}" sibTransId="{B98F1A1D-6B74-4604-8189-DFC912F439A3}"/>
    <dgm:cxn modelId="{9456A812-E752-41BA-A7B4-E2999C544FA3}" type="presOf" srcId="{75DC8441-0B7F-4D6F-AEFF-A3319610DB7C}" destId="{E3216B67-095D-4C3C-A115-0D70E04E8B05}" srcOrd="0" destOrd="0" presId="urn:microsoft.com/office/officeart/2005/8/layout/vList2"/>
    <dgm:cxn modelId="{0C631916-CEF4-42DA-86FD-D93B2E9B3C30}" type="presOf" srcId="{FCD78A9A-A4F0-4502-90F1-EFFD02D11465}" destId="{EA602BBC-FF26-43C0-B90F-A1EEF3CB35FB}" srcOrd="0" destOrd="0" presId="urn:microsoft.com/office/officeart/2005/8/layout/vList2"/>
    <dgm:cxn modelId="{24484739-B14A-4AC9-A4ED-F5DEB7389730}" type="presOf" srcId="{D21C0659-9DE4-4EA8-B635-988A67AD8634}" destId="{A6047657-A220-40F0-8ED9-68E98585EFAC}" srcOrd="0" destOrd="0" presId="urn:microsoft.com/office/officeart/2005/8/layout/vList2"/>
    <dgm:cxn modelId="{0C404A5B-484D-4C56-AF2C-906ED6E3AED8}" srcId="{D4239457-6D53-416B-B5FF-133CC2153E81}" destId="{14378EB2-EB6B-4C58-846F-8FF799138F01}" srcOrd="2" destOrd="0" parTransId="{7353B08F-7D9F-4749-A82E-434C03341BE9}" sibTransId="{00DFA053-8184-45C4-8084-BFA5AA9FF7F8}"/>
    <dgm:cxn modelId="{BDA05947-A024-4B8F-99F7-34E3F1EED595}" type="presOf" srcId="{56593FC6-6E1C-4A03-9A01-179F9F0EB322}" destId="{57BAFA30-2DC5-41F0-A480-E82882530C60}" srcOrd="0" destOrd="0" presId="urn:microsoft.com/office/officeart/2005/8/layout/vList2"/>
    <dgm:cxn modelId="{A6C93770-944E-452F-BD80-570B36882A36}" type="presOf" srcId="{D4239457-6D53-416B-B5FF-133CC2153E81}" destId="{524BABED-7610-478E-90DE-D27746B657D3}" srcOrd="0" destOrd="0" presId="urn:microsoft.com/office/officeart/2005/8/layout/vList2"/>
    <dgm:cxn modelId="{927F3572-1576-48DD-998C-FDA28B7115CB}" type="presOf" srcId="{14378EB2-EB6B-4C58-846F-8FF799138F01}" destId="{E2EBEDDD-F1AB-4114-B4BA-842AD555982B}" srcOrd="0" destOrd="0" presId="urn:microsoft.com/office/officeart/2005/8/layout/vList2"/>
    <dgm:cxn modelId="{AEB502B6-BD9A-4DBC-9441-8FE64F9CB535}" srcId="{D4239457-6D53-416B-B5FF-133CC2153E81}" destId="{FCD78A9A-A4F0-4502-90F1-EFFD02D11465}" srcOrd="4" destOrd="0" parTransId="{0A1D6DF3-47C5-473B-877B-7B5389C34C5A}" sibTransId="{26B06F81-3A44-41F4-AA8B-FB181274D998}"/>
    <dgm:cxn modelId="{1AA068B6-692C-483B-A024-B51605D1B29F}" srcId="{D4239457-6D53-416B-B5FF-133CC2153E81}" destId="{D21C0659-9DE4-4EA8-B635-988A67AD8634}" srcOrd="1" destOrd="0" parTransId="{66A24A92-3972-4A02-865B-30C4E3110A18}" sibTransId="{E2B834CB-8F37-4252-865F-07DA0F3B1CE7}"/>
    <dgm:cxn modelId="{82DFB2B9-1356-48C9-A022-EED3CC4FED15}" srcId="{D4239457-6D53-416B-B5FF-133CC2153E81}" destId="{75DC8441-0B7F-4D6F-AEFF-A3319610DB7C}" srcOrd="0" destOrd="0" parTransId="{A2BE3DAA-1235-4939-8BD5-A531DC7225E9}" sibTransId="{01AC5ECF-D87E-43D9-AF1A-66BFF2EA7078}"/>
    <dgm:cxn modelId="{DA8F9E86-8D9A-432D-8E83-677AD1C6EA51}" type="presParOf" srcId="{524BABED-7610-478E-90DE-D27746B657D3}" destId="{E3216B67-095D-4C3C-A115-0D70E04E8B05}" srcOrd="0" destOrd="0" presId="urn:microsoft.com/office/officeart/2005/8/layout/vList2"/>
    <dgm:cxn modelId="{C33C4876-5A19-4E72-882A-533A54EBD246}" type="presParOf" srcId="{524BABED-7610-478E-90DE-D27746B657D3}" destId="{CA6F2FFA-C3E6-4D16-B391-348600E797DB}" srcOrd="1" destOrd="0" presId="urn:microsoft.com/office/officeart/2005/8/layout/vList2"/>
    <dgm:cxn modelId="{DF259136-1C6C-48CC-BD94-D7BFB2848DE1}" type="presParOf" srcId="{524BABED-7610-478E-90DE-D27746B657D3}" destId="{A6047657-A220-40F0-8ED9-68E98585EFAC}" srcOrd="2" destOrd="0" presId="urn:microsoft.com/office/officeart/2005/8/layout/vList2"/>
    <dgm:cxn modelId="{18902644-4875-4BC8-9091-91762809735E}" type="presParOf" srcId="{524BABED-7610-478E-90DE-D27746B657D3}" destId="{ADB1E247-CC51-4332-A756-52247689C75A}" srcOrd="3" destOrd="0" presId="urn:microsoft.com/office/officeart/2005/8/layout/vList2"/>
    <dgm:cxn modelId="{1E1F6E74-2769-407D-9747-4C2FCD2D7A70}" type="presParOf" srcId="{524BABED-7610-478E-90DE-D27746B657D3}" destId="{E2EBEDDD-F1AB-4114-B4BA-842AD555982B}" srcOrd="4" destOrd="0" presId="urn:microsoft.com/office/officeart/2005/8/layout/vList2"/>
    <dgm:cxn modelId="{FFDD5C3B-1A60-48DD-811F-7725FB4FB00A}" type="presParOf" srcId="{524BABED-7610-478E-90DE-D27746B657D3}" destId="{D0C29564-1992-4A80-964F-DE5B66058ABD}" srcOrd="5" destOrd="0" presId="urn:microsoft.com/office/officeart/2005/8/layout/vList2"/>
    <dgm:cxn modelId="{3F2250BF-3343-4CC3-8245-9931B28B920B}" type="presParOf" srcId="{524BABED-7610-478E-90DE-D27746B657D3}" destId="{57BAFA30-2DC5-41F0-A480-E82882530C60}" srcOrd="6" destOrd="0" presId="urn:microsoft.com/office/officeart/2005/8/layout/vList2"/>
    <dgm:cxn modelId="{7B144C89-13FE-48D3-8270-96CAF3DF8730}" type="presParOf" srcId="{524BABED-7610-478E-90DE-D27746B657D3}" destId="{0FE01DAA-5333-44E7-A2C7-2CF8D6DE6EF9}" srcOrd="7" destOrd="0" presId="urn:microsoft.com/office/officeart/2005/8/layout/vList2"/>
    <dgm:cxn modelId="{5CD49010-938E-48C0-AAF1-618730E3B084}" type="presParOf" srcId="{524BABED-7610-478E-90DE-D27746B657D3}" destId="{EA602BBC-FF26-43C0-B90F-A1EEF3CB35FB}" srcOrd="8"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1.xml><?xml version="1.0" encoding="utf-8"?>
<dgm:dataModel xmlns:dgm="http://schemas.openxmlformats.org/drawingml/2006/diagram" xmlns:a="http://schemas.openxmlformats.org/drawingml/2006/main">
  <dgm:ptLst>
    <dgm:pt modelId="{D4239457-6D53-416B-B5FF-133CC2153E81}" type="doc">
      <dgm:prSet loTypeId="urn:microsoft.com/office/officeart/2005/8/layout/vList2" loCatId="list" qsTypeId="urn:microsoft.com/office/officeart/2005/8/quickstyle/simple4" qsCatId="simple" csTypeId="urn:microsoft.com/office/officeart/2005/8/colors/colorful5" csCatId="colorful" phldr="1"/>
      <dgm:spPr/>
      <dgm:t>
        <a:bodyPr/>
        <a:lstStyle/>
        <a:p>
          <a:endParaRPr lang="en-US"/>
        </a:p>
      </dgm:t>
    </dgm:pt>
    <dgm:pt modelId="{58E03B0E-E36E-4975-8CD1-592800AA285C}">
      <dgm:prSet custT="1"/>
      <dgm:spPr/>
      <dgm:t>
        <a:bodyPr/>
        <a:lstStyle/>
        <a:p>
          <a:r>
            <a:rPr lang="en-US" sz="2400">
              <a:solidFill>
                <a:schemeClr val="bg1"/>
              </a:solidFill>
            </a:rPr>
            <a:t>computers are contacted sequentially and could take longer</a:t>
          </a:r>
          <a:endParaRPr lang="en-US" sz="2400" dirty="0">
            <a:solidFill>
              <a:schemeClr val="bg1"/>
            </a:solidFill>
          </a:endParaRPr>
        </a:p>
      </dgm:t>
    </dgm:pt>
    <dgm:pt modelId="{6B4D1B7B-3489-49D0-BE7E-3C9190108F76}" type="parTrans" cxnId="{55638F65-A76E-43E8-A673-4C7C8F39B4A0}">
      <dgm:prSet/>
      <dgm:spPr/>
      <dgm:t>
        <a:bodyPr/>
        <a:lstStyle/>
        <a:p>
          <a:endParaRPr lang="en-US" sz="2400">
            <a:solidFill>
              <a:schemeClr val="bg1"/>
            </a:solidFill>
          </a:endParaRPr>
        </a:p>
      </dgm:t>
    </dgm:pt>
    <dgm:pt modelId="{909AD454-F2B4-4DB9-9513-F9BB9388C47D}" type="sibTrans" cxnId="{55638F65-A76E-43E8-A673-4C7C8F39B4A0}">
      <dgm:prSet/>
      <dgm:spPr/>
      <dgm:t>
        <a:bodyPr/>
        <a:lstStyle/>
        <a:p>
          <a:endParaRPr lang="en-US" sz="2400">
            <a:solidFill>
              <a:schemeClr val="bg1"/>
            </a:solidFill>
          </a:endParaRPr>
        </a:p>
      </dgm:t>
    </dgm:pt>
    <dgm:pt modelId="{BB45E829-F4C3-410A-A17C-82F86809F360}">
      <dgm:prSet custT="1"/>
      <dgm:spPr/>
      <dgm:t>
        <a:bodyPr/>
        <a:lstStyle/>
        <a:p>
          <a:r>
            <a:rPr lang="en-US" sz="2400" dirty="0">
              <a:solidFill>
                <a:schemeClr val="bg1"/>
              </a:solidFill>
            </a:rPr>
            <a:t>does not contain a </a:t>
          </a:r>
          <a:r>
            <a:rPr lang="en-US" sz="2400" dirty="0" err="1">
              <a:solidFill>
                <a:schemeClr val="bg1"/>
              </a:solidFill>
            </a:rPr>
            <a:t>PSComputerName</a:t>
          </a:r>
          <a:r>
            <a:rPr lang="en-US" sz="2400" dirty="0">
              <a:solidFill>
                <a:schemeClr val="bg1"/>
              </a:solidFill>
            </a:rPr>
            <a:t> property</a:t>
          </a:r>
        </a:p>
      </dgm:t>
    </dgm:pt>
    <dgm:pt modelId="{CDCCCA45-F847-4A56-BD20-1519AB785705}" type="parTrans" cxnId="{F536ECF4-E55B-4E44-B252-687747FE04CC}">
      <dgm:prSet/>
      <dgm:spPr/>
      <dgm:t>
        <a:bodyPr/>
        <a:lstStyle/>
        <a:p>
          <a:endParaRPr lang="en-US" sz="2400">
            <a:solidFill>
              <a:schemeClr val="bg1"/>
            </a:solidFill>
          </a:endParaRPr>
        </a:p>
      </dgm:t>
    </dgm:pt>
    <dgm:pt modelId="{2526CDE7-B5DD-43B5-8C38-E3127AA123C0}" type="sibTrans" cxnId="{F536ECF4-E55B-4E44-B252-687747FE04CC}">
      <dgm:prSet/>
      <dgm:spPr/>
      <dgm:t>
        <a:bodyPr/>
        <a:lstStyle/>
        <a:p>
          <a:endParaRPr lang="en-US" sz="2400">
            <a:solidFill>
              <a:schemeClr val="bg1"/>
            </a:solidFill>
          </a:endParaRPr>
        </a:p>
      </dgm:t>
    </dgm:pt>
    <dgm:pt modelId="{8F4E0414-2903-4D32-B707-53F432643420}">
      <dgm:prSet custT="1"/>
      <dgm:spPr/>
      <dgm:t>
        <a:bodyPr/>
        <a:lstStyle/>
        <a:p>
          <a:r>
            <a:rPr lang="en-US" sz="2400">
              <a:solidFill>
                <a:schemeClr val="bg1"/>
              </a:solidFill>
            </a:rPr>
            <a:t>connection is not made with WinRM</a:t>
          </a:r>
          <a:endParaRPr lang="en-US" sz="2400" dirty="0">
            <a:solidFill>
              <a:schemeClr val="bg1"/>
            </a:solidFill>
          </a:endParaRPr>
        </a:p>
      </dgm:t>
    </dgm:pt>
    <dgm:pt modelId="{074FD51B-0E9F-463B-8BF5-D8B71B565C0E}" type="parTrans" cxnId="{D308D374-5DA5-47EB-9505-DBF23BA80DB9}">
      <dgm:prSet/>
      <dgm:spPr/>
      <dgm:t>
        <a:bodyPr/>
        <a:lstStyle/>
        <a:p>
          <a:endParaRPr lang="en-US" sz="2400">
            <a:solidFill>
              <a:schemeClr val="bg1"/>
            </a:solidFill>
          </a:endParaRPr>
        </a:p>
      </dgm:t>
    </dgm:pt>
    <dgm:pt modelId="{0BD68183-0B32-4CE2-B573-27C122D95367}" type="sibTrans" cxnId="{D308D374-5DA5-47EB-9505-DBF23BA80DB9}">
      <dgm:prSet/>
      <dgm:spPr/>
      <dgm:t>
        <a:bodyPr/>
        <a:lstStyle/>
        <a:p>
          <a:endParaRPr lang="en-US" sz="2400">
            <a:solidFill>
              <a:schemeClr val="bg1"/>
            </a:solidFill>
          </a:endParaRPr>
        </a:p>
      </dgm:t>
    </dgm:pt>
    <dgm:pt modelId="{04A553CA-079C-497D-A770-C2A7A5462109}">
      <dgm:prSet custT="1"/>
      <dgm:spPr/>
      <dgm:t>
        <a:bodyPr/>
        <a:lstStyle/>
        <a:p>
          <a:r>
            <a:rPr lang="en-US" sz="2400" dirty="0">
              <a:solidFill>
                <a:schemeClr val="bg1"/>
              </a:solidFill>
            </a:rPr>
            <a:t>Processing is done on local computer</a:t>
          </a:r>
        </a:p>
      </dgm:t>
    </dgm:pt>
    <dgm:pt modelId="{CCA433D8-1830-4581-A270-89F40B0B7659}" type="parTrans" cxnId="{F45A5CBB-BA7D-4C6A-8F19-A10326C0C566}">
      <dgm:prSet/>
      <dgm:spPr/>
      <dgm:t>
        <a:bodyPr/>
        <a:lstStyle/>
        <a:p>
          <a:endParaRPr lang="en-US" sz="2400">
            <a:solidFill>
              <a:schemeClr val="bg1"/>
            </a:solidFill>
          </a:endParaRPr>
        </a:p>
      </dgm:t>
    </dgm:pt>
    <dgm:pt modelId="{32C1B17B-3BAB-401F-8E76-B50E69298F54}" type="sibTrans" cxnId="{F45A5CBB-BA7D-4C6A-8F19-A10326C0C566}">
      <dgm:prSet/>
      <dgm:spPr/>
      <dgm:t>
        <a:bodyPr/>
        <a:lstStyle/>
        <a:p>
          <a:endParaRPr lang="en-US" sz="2400">
            <a:solidFill>
              <a:schemeClr val="bg1"/>
            </a:solidFill>
          </a:endParaRPr>
        </a:p>
      </dgm:t>
    </dgm:pt>
    <dgm:pt modelId="{C5F2786C-B7F6-4BE2-96F3-811F06BC5144}">
      <dgm:prSet custT="1"/>
      <dgm:spPr/>
      <dgm:t>
        <a:bodyPr/>
        <a:lstStyle/>
        <a:p>
          <a:r>
            <a:rPr lang="en-US" sz="2400" dirty="0">
              <a:solidFill>
                <a:schemeClr val="bg1"/>
              </a:solidFill>
            </a:rPr>
            <a:t>Results are live and don’t need to be serialized or deserialized</a:t>
          </a:r>
        </a:p>
      </dgm:t>
    </dgm:pt>
    <dgm:pt modelId="{BE78ED87-E9E9-48B6-BE89-3C190BAF6A5B}" type="parTrans" cxnId="{0B44E1AF-0202-4FC5-8222-0A906A1834FE}">
      <dgm:prSet/>
      <dgm:spPr/>
      <dgm:t>
        <a:bodyPr/>
        <a:lstStyle/>
        <a:p>
          <a:endParaRPr lang="en-US" sz="2400">
            <a:solidFill>
              <a:schemeClr val="bg1"/>
            </a:solidFill>
          </a:endParaRPr>
        </a:p>
      </dgm:t>
    </dgm:pt>
    <dgm:pt modelId="{6472B41B-90B4-4BE6-B0E5-AFF604DBE9CE}" type="sibTrans" cxnId="{0B44E1AF-0202-4FC5-8222-0A906A1834FE}">
      <dgm:prSet/>
      <dgm:spPr/>
      <dgm:t>
        <a:bodyPr/>
        <a:lstStyle/>
        <a:p>
          <a:endParaRPr lang="en-US" sz="2400">
            <a:solidFill>
              <a:schemeClr val="bg1"/>
            </a:solidFill>
          </a:endParaRPr>
        </a:p>
      </dgm:t>
    </dgm:pt>
    <dgm:pt modelId="{524BABED-7610-478E-90DE-D27746B657D3}" type="pres">
      <dgm:prSet presAssocID="{D4239457-6D53-416B-B5FF-133CC2153E81}" presName="linear" presStyleCnt="0">
        <dgm:presLayoutVars>
          <dgm:animLvl val="lvl"/>
          <dgm:resizeHandles val="exact"/>
        </dgm:presLayoutVars>
      </dgm:prSet>
      <dgm:spPr/>
    </dgm:pt>
    <dgm:pt modelId="{AA8CEA22-F8C1-4237-AD41-B3962E1E259A}" type="pres">
      <dgm:prSet presAssocID="{58E03B0E-E36E-4975-8CD1-592800AA285C}" presName="parentText" presStyleLbl="node1" presStyleIdx="0" presStyleCnt="5">
        <dgm:presLayoutVars>
          <dgm:chMax val="0"/>
          <dgm:bulletEnabled val="1"/>
        </dgm:presLayoutVars>
      </dgm:prSet>
      <dgm:spPr/>
    </dgm:pt>
    <dgm:pt modelId="{3AF88C21-D916-4731-854F-0932329090D2}" type="pres">
      <dgm:prSet presAssocID="{909AD454-F2B4-4DB9-9513-F9BB9388C47D}" presName="spacer" presStyleCnt="0"/>
      <dgm:spPr/>
    </dgm:pt>
    <dgm:pt modelId="{25DE9C79-6C64-4668-AD04-6AFCCB16FE92}" type="pres">
      <dgm:prSet presAssocID="{BB45E829-F4C3-410A-A17C-82F86809F360}" presName="parentText" presStyleLbl="node1" presStyleIdx="1" presStyleCnt="5">
        <dgm:presLayoutVars>
          <dgm:chMax val="0"/>
          <dgm:bulletEnabled val="1"/>
        </dgm:presLayoutVars>
      </dgm:prSet>
      <dgm:spPr/>
    </dgm:pt>
    <dgm:pt modelId="{71F57654-39FF-4522-A19F-91D261D1901E}" type="pres">
      <dgm:prSet presAssocID="{2526CDE7-B5DD-43B5-8C38-E3127AA123C0}" presName="spacer" presStyleCnt="0"/>
      <dgm:spPr/>
    </dgm:pt>
    <dgm:pt modelId="{0AE37D9A-8945-421C-966D-F28668E98279}" type="pres">
      <dgm:prSet presAssocID="{8F4E0414-2903-4D32-B707-53F432643420}" presName="parentText" presStyleLbl="node1" presStyleIdx="2" presStyleCnt="5">
        <dgm:presLayoutVars>
          <dgm:chMax val="0"/>
          <dgm:bulletEnabled val="1"/>
        </dgm:presLayoutVars>
      </dgm:prSet>
      <dgm:spPr/>
    </dgm:pt>
    <dgm:pt modelId="{63A7DC77-8747-4D4F-80D0-6871B85AD89E}" type="pres">
      <dgm:prSet presAssocID="{0BD68183-0B32-4CE2-B573-27C122D95367}" presName="spacer" presStyleCnt="0"/>
      <dgm:spPr/>
    </dgm:pt>
    <dgm:pt modelId="{737B1CE0-977D-44E2-AA93-D9CDE73EE821}" type="pres">
      <dgm:prSet presAssocID="{04A553CA-079C-497D-A770-C2A7A5462109}" presName="parentText" presStyleLbl="node1" presStyleIdx="3" presStyleCnt="5">
        <dgm:presLayoutVars>
          <dgm:chMax val="0"/>
          <dgm:bulletEnabled val="1"/>
        </dgm:presLayoutVars>
      </dgm:prSet>
      <dgm:spPr/>
    </dgm:pt>
    <dgm:pt modelId="{FAF3B2B0-4A6B-4A7B-9570-03EBF1A02299}" type="pres">
      <dgm:prSet presAssocID="{32C1B17B-3BAB-401F-8E76-B50E69298F54}" presName="spacer" presStyleCnt="0"/>
      <dgm:spPr/>
    </dgm:pt>
    <dgm:pt modelId="{670170CB-B296-40DC-A1D0-8CD8F682B564}" type="pres">
      <dgm:prSet presAssocID="{C5F2786C-B7F6-4BE2-96F3-811F06BC5144}" presName="parentText" presStyleLbl="node1" presStyleIdx="4" presStyleCnt="5">
        <dgm:presLayoutVars>
          <dgm:chMax val="0"/>
          <dgm:bulletEnabled val="1"/>
        </dgm:presLayoutVars>
      </dgm:prSet>
      <dgm:spPr/>
    </dgm:pt>
  </dgm:ptLst>
  <dgm:cxnLst>
    <dgm:cxn modelId="{BDF22E10-A50C-4B47-959F-07FB25F45B14}" type="presOf" srcId="{C5F2786C-B7F6-4BE2-96F3-811F06BC5144}" destId="{670170CB-B296-40DC-A1D0-8CD8F682B564}" srcOrd="0" destOrd="0" presId="urn:microsoft.com/office/officeart/2005/8/layout/vList2"/>
    <dgm:cxn modelId="{55638F65-A76E-43E8-A673-4C7C8F39B4A0}" srcId="{D4239457-6D53-416B-B5FF-133CC2153E81}" destId="{58E03B0E-E36E-4975-8CD1-592800AA285C}" srcOrd="0" destOrd="0" parTransId="{6B4D1B7B-3489-49D0-BE7E-3C9190108F76}" sibTransId="{909AD454-F2B4-4DB9-9513-F9BB9388C47D}"/>
    <dgm:cxn modelId="{A6C93770-944E-452F-BD80-570B36882A36}" type="presOf" srcId="{D4239457-6D53-416B-B5FF-133CC2153E81}" destId="{524BABED-7610-478E-90DE-D27746B657D3}" srcOrd="0" destOrd="0" presId="urn:microsoft.com/office/officeart/2005/8/layout/vList2"/>
    <dgm:cxn modelId="{D308D374-5DA5-47EB-9505-DBF23BA80DB9}" srcId="{D4239457-6D53-416B-B5FF-133CC2153E81}" destId="{8F4E0414-2903-4D32-B707-53F432643420}" srcOrd="2" destOrd="0" parTransId="{074FD51B-0E9F-463B-8BF5-D8B71B565C0E}" sibTransId="{0BD68183-0B32-4CE2-B573-27C122D95367}"/>
    <dgm:cxn modelId="{EA92D087-404C-482E-8E53-F5637DE77553}" type="presOf" srcId="{04A553CA-079C-497D-A770-C2A7A5462109}" destId="{737B1CE0-977D-44E2-AA93-D9CDE73EE821}" srcOrd="0" destOrd="0" presId="urn:microsoft.com/office/officeart/2005/8/layout/vList2"/>
    <dgm:cxn modelId="{B97FCCAA-CA17-46C6-A816-624275C9C06F}" type="presOf" srcId="{8F4E0414-2903-4D32-B707-53F432643420}" destId="{0AE37D9A-8945-421C-966D-F28668E98279}" srcOrd="0" destOrd="0" presId="urn:microsoft.com/office/officeart/2005/8/layout/vList2"/>
    <dgm:cxn modelId="{C80EF2AE-4A1C-442B-ABFF-54F9B5FA151A}" type="presOf" srcId="{58E03B0E-E36E-4975-8CD1-592800AA285C}" destId="{AA8CEA22-F8C1-4237-AD41-B3962E1E259A}" srcOrd="0" destOrd="0" presId="urn:microsoft.com/office/officeart/2005/8/layout/vList2"/>
    <dgm:cxn modelId="{0B44E1AF-0202-4FC5-8222-0A906A1834FE}" srcId="{D4239457-6D53-416B-B5FF-133CC2153E81}" destId="{C5F2786C-B7F6-4BE2-96F3-811F06BC5144}" srcOrd="4" destOrd="0" parTransId="{BE78ED87-E9E9-48B6-BE89-3C190BAF6A5B}" sibTransId="{6472B41B-90B4-4BE6-B0E5-AFF604DBE9CE}"/>
    <dgm:cxn modelId="{F45A5CBB-BA7D-4C6A-8F19-A10326C0C566}" srcId="{D4239457-6D53-416B-B5FF-133CC2153E81}" destId="{04A553CA-079C-497D-A770-C2A7A5462109}" srcOrd="3" destOrd="0" parTransId="{CCA433D8-1830-4581-A270-89F40B0B7659}" sibTransId="{32C1B17B-3BAB-401F-8E76-B50E69298F54}"/>
    <dgm:cxn modelId="{F637C6EA-9B2B-4A48-AA08-A5D0E7C9CB83}" type="presOf" srcId="{BB45E829-F4C3-410A-A17C-82F86809F360}" destId="{25DE9C79-6C64-4668-AD04-6AFCCB16FE92}" srcOrd="0" destOrd="0" presId="urn:microsoft.com/office/officeart/2005/8/layout/vList2"/>
    <dgm:cxn modelId="{F536ECF4-E55B-4E44-B252-687747FE04CC}" srcId="{D4239457-6D53-416B-B5FF-133CC2153E81}" destId="{BB45E829-F4C3-410A-A17C-82F86809F360}" srcOrd="1" destOrd="0" parTransId="{CDCCCA45-F847-4A56-BD20-1519AB785705}" sibTransId="{2526CDE7-B5DD-43B5-8C38-E3127AA123C0}"/>
    <dgm:cxn modelId="{230D2FF0-0701-4BC5-8BCE-EE5C587A9AD0}" type="presParOf" srcId="{524BABED-7610-478E-90DE-D27746B657D3}" destId="{AA8CEA22-F8C1-4237-AD41-B3962E1E259A}" srcOrd="0" destOrd="0" presId="urn:microsoft.com/office/officeart/2005/8/layout/vList2"/>
    <dgm:cxn modelId="{923E4553-CCED-42C6-97C2-BF8C69B9B2C5}" type="presParOf" srcId="{524BABED-7610-478E-90DE-D27746B657D3}" destId="{3AF88C21-D916-4731-854F-0932329090D2}" srcOrd="1" destOrd="0" presId="urn:microsoft.com/office/officeart/2005/8/layout/vList2"/>
    <dgm:cxn modelId="{96531F87-583B-4E86-A49D-E38A2BAFED99}" type="presParOf" srcId="{524BABED-7610-478E-90DE-D27746B657D3}" destId="{25DE9C79-6C64-4668-AD04-6AFCCB16FE92}" srcOrd="2" destOrd="0" presId="urn:microsoft.com/office/officeart/2005/8/layout/vList2"/>
    <dgm:cxn modelId="{3FB80B1B-0F5D-4F50-AE48-FEA8315E4A9E}" type="presParOf" srcId="{524BABED-7610-478E-90DE-D27746B657D3}" destId="{71F57654-39FF-4522-A19F-91D261D1901E}" srcOrd="3" destOrd="0" presId="urn:microsoft.com/office/officeart/2005/8/layout/vList2"/>
    <dgm:cxn modelId="{B6FE441F-9005-4D24-9C48-AC660D00E68F}" type="presParOf" srcId="{524BABED-7610-478E-90DE-D27746B657D3}" destId="{0AE37D9A-8945-421C-966D-F28668E98279}" srcOrd="4" destOrd="0" presId="urn:microsoft.com/office/officeart/2005/8/layout/vList2"/>
    <dgm:cxn modelId="{0E0B7F15-CB7F-4F4C-868B-C66ED2F95A2E}" type="presParOf" srcId="{524BABED-7610-478E-90DE-D27746B657D3}" destId="{63A7DC77-8747-4D4F-80D0-6871B85AD89E}" srcOrd="5" destOrd="0" presId="urn:microsoft.com/office/officeart/2005/8/layout/vList2"/>
    <dgm:cxn modelId="{953E25CB-1A63-4044-B4C3-5BCE4C454665}" type="presParOf" srcId="{524BABED-7610-478E-90DE-D27746B657D3}" destId="{737B1CE0-977D-44E2-AA93-D9CDE73EE821}" srcOrd="6" destOrd="0" presId="urn:microsoft.com/office/officeart/2005/8/layout/vList2"/>
    <dgm:cxn modelId="{3376B168-1D87-483F-8D83-CADD3A065D74}" type="presParOf" srcId="{524BABED-7610-478E-90DE-D27746B657D3}" destId="{FAF3B2B0-4A6B-4A7B-9570-03EBF1A02299}" srcOrd="7" destOrd="0" presId="urn:microsoft.com/office/officeart/2005/8/layout/vList2"/>
    <dgm:cxn modelId="{AECE7EA5-88A1-4B66-AB4E-713F5ED7B949}" type="presParOf" srcId="{524BABED-7610-478E-90DE-D27746B657D3}" destId="{670170CB-B296-40DC-A1D0-8CD8F682B564}" srcOrd="8"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2.xml><?xml version="1.0" encoding="utf-8"?>
<dgm:dataModel xmlns:dgm="http://schemas.openxmlformats.org/drawingml/2006/diagram" xmlns:a="http://schemas.openxmlformats.org/drawingml/2006/main">
  <dgm:ptLst>
    <dgm:pt modelId="{023FED91-1AFD-4579-93DF-18EAF897244D}" type="doc">
      <dgm:prSet loTypeId="urn:microsoft.com/office/officeart/2005/8/layout/vList2" loCatId="list" qsTypeId="urn:microsoft.com/office/officeart/2005/8/quickstyle/simple4" qsCatId="simple" csTypeId="urn:microsoft.com/office/officeart/2005/8/colors/colorful5" csCatId="colorful"/>
      <dgm:spPr/>
      <dgm:t>
        <a:bodyPr/>
        <a:lstStyle/>
        <a:p>
          <a:endParaRPr lang="en-US"/>
        </a:p>
      </dgm:t>
    </dgm:pt>
    <dgm:pt modelId="{9A08561F-5CA8-4E2F-9608-785B7F0AE808}">
      <dgm:prSet custT="1"/>
      <dgm:spPr/>
      <dgm:t>
        <a:bodyPr/>
        <a:lstStyle/>
        <a:p>
          <a:r>
            <a:rPr lang="en-US" sz="2400">
              <a:solidFill>
                <a:schemeClr val="bg1"/>
              </a:solidFill>
            </a:rPr>
            <a:t>New-PSSession</a:t>
          </a:r>
        </a:p>
      </dgm:t>
    </dgm:pt>
    <dgm:pt modelId="{2A8BA50B-A303-4F90-A5AD-EEFC7FB5EEC0}" type="parTrans" cxnId="{408C1812-C08F-4A9E-ABEB-E8511F888EEC}">
      <dgm:prSet/>
      <dgm:spPr/>
      <dgm:t>
        <a:bodyPr/>
        <a:lstStyle/>
        <a:p>
          <a:endParaRPr lang="en-US" sz="2400">
            <a:solidFill>
              <a:schemeClr val="bg1"/>
            </a:solidFill>
          </a:endParaRPr>
        </a:p>
      </dgm:t>
    </dgm:pt>
    <dgm:pt modelId="{11D84087-9612-46E8-BA6B-3CE598054224}" type="sibTrans" cxnId="{408C1812-C08F-4A9E-ABEB-E8511F888EEC}">
      <dgm:prSet/>
      <dgm:spPr/>
      <dgm:t>
        <a:bodyPr/>
        <a:lstStyle/>
        <a:p>
          <a:endParaRPr lang="en-US" sz="2400">
            <a:solidFill>
              <a:schemeClr val="bg1"/>
            </a:solidFill>
          </a:endParaRPr>
        </a:p>
      </dgm:t>
    </dgm:pt>
    <dgm:pt modelId="{80FDEB69-E80C-468B-A5F9-B929EEF6A3AE}">
      <dgm:prSet custT="1"/>
      <dgm:spPr/>
      <dgm:t>
        <a:bodyPr/>
        <a:lstStyle/>
        <a:p>
          <a:r>
            <a:rPr lang="en-US" sz="2400" dirty="0">
              <a:solidFill>
                <a:schemeClr val="tx1"/>
              </a:solidFill>
            </a:rPr>
            <a:t>Can be used to connect to several machines and stored as a variable</a:t>
          </a:r>
        </a:p>
      </dgm:t>
    </dgm:pt>
    <dgm:pt modelId="{E0BD5441-B49B-41A1-9373-7A27BD53993C}" type="parTrans" cxnId="{5AA45A18-685A-4A5E-880A-EA90FB32A4AE}">
      <dgm:prSet/>
      <dgm:spPr/>
      <dgm:t>
        <a:bodyPr/>
        <a:lstStyle/>
        <a:p>
          <a:endParaRPr lang="en-US" sz="2400">
            <a:solidFill>
              <a:schemeClr val="bg1"/>
            </a:solidFill>
          </a:endParaRPr>
        </a:p>
      </dgm:t>
    </dgm:pt>
    <dgm:pt modelId="{0A72C252-7571-4BB5-BDE7-61C38B49C11B}" type="sibTrans" cxnId="{5AA45A18-685A-4A5E-880A-EA90FB32A4AE}">
      <dgm:prSet/>
      <dgm:spPr/>
      <dgm:t>
        <a:bodyPr/>
        <a:lstStyle/>
        <a:p>
          <a:endParaRPr lang="en-US" sz="2400">
            <a:solidFill>
              <a:schemeClr val="bg1"/>
            </a:solidFill>
          </a:endParaRPr>
        </a:p>
      </dgm:t>
    </dgm:pt>
    <dgm:pt modelId="{A9FFB091-61DE-42A3-B696-4357D247E370}">
      <dgm:prSet custT="1"/>
      <dgm:spPr/>
      <dgm:t>
        <a:bodyPr/>
        <a:lstStyle/>
        <a:p>
          <a:r>
            <a:rPr lang="en-US" sz="2400">
              <a:solidFill>
                <a:schemeClr val="bg1"/>
              </a:solidFill>
            </a:rPr>
            <a:t>Disconnect-PSSession</a:t>
          </a:r>
        </a:p>
      </dgm:t>
    </dgm:pt>
    <dgm:pt modelId="{3DD60589-52AE-4873-A292-3B9D885C624F}" type="parTrans" cxnId="{BC661285-AAD9-4424-8299-0EE7594914FC}">
      <dgm:prSet/>
      <dgm:spPr/>
      <dgm:t>
        <a:bodyPr/>
        <a:lstStyle/>
        <a:p>
          <a:endParaRPr lang="en-US" sz="2400">
            <a:solidFill>
              <a:schemeClr val="bg1"/>
            </a:solidFill>
          </a:endParaRPr>
        </a:p>
      </dgm:t>
    </dgm:pt>
    <dgm:pt modelId="{68A03803-BCB1-4D8A-8BDF-926286132352}" type="sibTrans" cxnId="{BC661285-AAD9-4424-8299-0EE7594914FC}">
      <dgm:prSet/>
      <dgm:spPr/>
      <dgm:t>
        <a:bodyPr/>
        <a:lstStyle/>
        <a:p>
          <a:endParaRPr lang="en-US" sz="2400">
            <a:solidFill>
              <a:schemeClr val="bg1"/>
            </a:solidFill>
          </a:endParaRPr>
        </a:p>
      </dgm:t>
    </dgm:pt>
    <dgm:pt modelId="{18C198C1-1666-437D-9B48-50A8DDAD5175}">
      <dgm:prSet custT="1"/>
      <dgm:spPr/>
      <dgm:t>
        <a:bodyPr/>
        <a:lstStyle/>
        <a:p>
          <a:r>
            <a:rPr lang="en-US" sz="2400">
              <a:solidFill>
                <a:schemeClr val="bg1"/>
              </a:solidFill>
            </a:rPr>
            <a:t>Connect-PSSession</a:t>
          </a:r>
        </a:p>
      </dgm:t>
    </dgm:pt>
    <dgm:pt modelId="{97867307-7B71-44AB-87B2-697E003ABF88}" type="parTrans" cxnId="{981864E6-AC92-41B4-95FF-D8BFA5C7036C}">
      <dgm:prSet/>
      <dgm:spPr/>
      <dgm:t>
        <a:bodyPr/>
        <a:lstStyle/>
        <a:p>
          <a:endParaRPr lang="en-US" sz="2400">
            <a:solidFill>
              <a:schemeClr val="bg1"/>
            </a:solidFill>
          </a:endParaRPr>
        </a:p>
      </dgm:t>
    </dgm:pt>
    <dgm:pt modelId="{4F3E3870-5C2B-40D9-9E30-41A6A5181FF1}" type="sibTrans" cxnId="{981864E6-AC92-41B4-95FF-D8BFA5C7036C}">
      <dgm:prSet/>
      <dgm:spPr/>
      <dgm:t>
        <a:bodyPr/>
        <a:lstStyle/>
        <a:p>
          <a:endParaRPr lang="en-US" sz="2400">
            <a:solidFill>
              <a:schemeClr val="bg1"/>
            </a:solidFill>
          </a:endParaRPr>
        </a:p>
      </dgm:t>
    </dgm:pt>
    <dgm:pt modelId="{7B842671-3095-4A62-BB19-694685C648A8}">
      <dgm:prSet custT="1"/>
      <dgm:spPr/>
      <dgm:t>
        <a:bodyPr/>
        <a:lstStyle/>
        <a:p>
          <a:r>
            <a:rPr lang="en-US" sz="2400">
              <a:solidFill>
                <a:schemeClr val="bg1"/>
              </a:solidFill>
            </a:rPr>
            <a:t>Remove-PSSession</a:t>
          </a:r>
        </a:p>
      </dgm:t>
    </dgm:pt>
    <dgm:pt modelId="{79ED72EB-DB22-4B88-AED4-A6A48715FF96}" type="parTrans" cxnId="{25763144-994F-49E9-A2ED-16564A6FA6F7}">
      <dgm:prSet/>
      <dgm:spPr/>
      <dgm:t>
        <a:bodyPr/>
        <a:lstStyle/>
        <a:p>
          <a:endParaRPr lang="en-US" sz="2400">
            <a:solidFill>
              <a:schemeClr val="bg1"/>
            </a:solidFill>
          </a:endParaRPr>
        </a:p>
      </dgm:t>
    </dgm:pt>
    <dgm:pt modelId="{6DAB4E53-E908-4883-8EDE-0C4BE240125F}" type="sibTrans" cxnId="{25763144-994F-49E9-A2ED-16564A6FA6F7}">
      <dgm:prSet/>
      <dgm:spPr/>
      <dgm:t>
        <a:bodyPr/>
        <a:lstStyle/>
        <a:p>
          <a:endParaRPr lang="en-US" sz="2400">
            <a:solidFill>
              <a:schemeClr val="bg1"/>
            </a:solidFill>
          </a:endParaRPr>
        </a:p>
      </dgm:t>
    </dgm:pt>
    <dgm:pt modelId="{9489CACC-79B6-4D42-9C2E-AC48D6C097B7}">
      <dgm:prSet custT="1"/>
      <dgm:spPr/>
      <dgm:t>
        <a:bodyPr/>
        <a:lstStyle/>
        <a:p>
          <a:r>
            <a:rPr lang="en-US" sz="2400">
              <a:solidFill>
                <a:schemeClr val="bg1"/>
              </a:solidFill>
            </a:rPr>
            <a:t>Enter-PSSession –session</a:t>
          </a:r>
        </a:p>
      </dgm:t>
    </dgm:pt>
    <dgm:pt modelId="{686D6820-45EE-447A-82AF-20934A518FBE}" type="parTrans" cxnId="{8D5BE358-94DE-4C4C-8939-B1BDDC4FE184}">
      <dgm:prSet/>
      <dgm:spPr/>
      <dgm:t>
        <a:bodyPr/>
        <a:lstStyle/>
        <a:p>
          <a:endParaRPr lang="en-US" sz="2400">
            <a:solidFill>
              <a:schemeClr val="bg1"/>
            </a:solidFill>
          </a:endParaRPr>
        </a:p>
      </dgm:t>
    </dgm:pt>
    <dgm:pt modelId="{C0CB5804-53B3-42A9-AEFD-BD03FDB48986}" type="sibTrans" cxnId="{8D5BE358-94DE-4C4C-8939-B1BDDC4FE184}">
      <dgm:prSet/>
      <dgm:spPr/>
      <dgm:t>
        <a:bodyPr/>
        <a:lstStyle/>
        <a:p>
          <a:endParaRPr lang="en-US" sz="2400">
            <a:solidFill>
              <a:schemeClr val="bg1"/>
            </a:solidFill>
          </a:endParaRPr>
        </a:p>
      </dgm:t>
    </dgm:pt>
    <dgm:pt modelId="{FE2FC6F0-C743-4C34-857D-FE65DF589EFB}">
      <dgm:prSet custT="1"/>
      <dgm:spPr/>
      <dgm:t>
        <a:bodyPr/>
        <a:lstStyle/>
        <a:p>
          <a:r>
            <a:rPr lang="en-US" sz="2400">
              <a:solidFill>
                <a:schemeClr val="bg1"/>
              </a:solidFill>
            </a:rPr>
            <a:t>Invoke-command –session</a:t>
          </a:r>
        </a:p>
      </dgm:t>
    </dgm:pt>
    <dgm:pt modelId="{B5190E22-7D0E-4103-9F47-3A2DAA633E8D}" type="parTrans" cxnId="{21CD9371-CA56-496C-9561-E06000AE99BC}">
      <dgm:prSet/>
      <dgm:spPr/>
      <dgm:t>
        <a:bodyPr/>
        <a:lstStyle/>
        <a:p>
          <a:endParaRPr lang="en-US" sz="2400">
            <a:solidFill>
              <a:schemeClr val="bg1"/>
            </a:solidFill>
          </a:endParaRPr>
        </a:p>
      </dgm:t>
    </dgm:pt>
    <dgm:pt modelId="{D0C68CD2-B5F6-48AC-8EC9-F536CDDD4470}" type="sibTrans" cxnId="{21CD9371-CA56-496C-9561-E06000AE99BC}">
      <dgm:prSet/>
      <dgm:spPr/>
      <dgm:t>
        <a:bodyPr/>
        <a:lstStyle/>
        <a:p>
          <a:endParaRPr lang="en-US" sz="2400">
            <a:solidFill>
              <a:schemeClr val="bg1"/>
            </a:solidFill>
          </a:endParaRPr>
        </a:p>
      </dgm:t>
    </dgm:pt>
    <dgm:pt modelId="{56E9D22F-0434-4B6C-A851-BF7F384836FC}" type="pres">
      <dgm:prSet presAssocID="{023FED91-1AFD-4579-93DF-18EAF897244D}" presName="linear" presStyleCnt="0">
        <dgm:presLayoutVars>
          <dgm:animLvl val="lvl"/>
          <dgm:resizeHandles val="exact"/>
        </dgm:presLayoutVars>
      </dgm:prSet>
      <dgm:spPr/>
    </dgm:pt>
    <dgm:pt modelId="{A54B4B79-E2A0-4D80-B006-FB0DBA0D8611}" type="pres">
      <dgm:prSet presAssocID="{9A08561F-5CA8-4E2F-9608-785B7F0AE808}" presName="parentText" presStyleLbl="node1" presStyleIdx="0" presStyleCnt="6">
        <dgm:presLayoutVars>
          <dgm:chMax val="0"/>
          <dgm:bulletEnabled val="1"/>
        </dgm:presLayoutVars>
      </dgm:prSet>
      <dgm:spPr/>
    </dgm:pt>
    <dgm:pt modelId="{1A695D36-FFB7-413A-A76C-57398F65D1F2}" type="pres">
      <dgm:prSet presAssocID="{9A08561F-5CA8-4E2F-9608-785B7F0AE808}" presName="childText" presStyleLbl="revTx" presStyleIdx="0" presStyleCnt="1">
        <dgm:presLayoutVars>
          <dgm:bulletEnabled val="1"/>
        </dgm:presLayoutVars>
      </dgm:prSet>
      <dgm:spPr/>
    </dgm:pt>
    <dgm:pt modelId="{81639F49-E3E6-4150-9DA2-AD398F4C7100}" type="pres">
      <dgm:prSet presAssocID="{A9FFB091-61DE-42A3-B696-4357D247E370}" presName="parentText" presStyleLbl="node1" presStyleIdx="1" presStyleCnt="6">
        <dgm:presLayoutVars>
          <dgm:chMax val="0"/>
          <dgm:bulletEnabled val="1"/>
        </dgm:presLayoutVars>
      </dgm:prSet>
      <dgm:spPr/>
    </dgm:pt>
    <dgm:pt modelId="{70BC3FF4-14E8-4A58-B21E-F358D90928E4}" type="pres">
      <dgm:prSet presAssocID="{68A03803-BCB1-4D8A-8BDF-926286132352}" presName="spacer" presStyleCnt="0"/>
      <dgm:spPr/>
    </dgm:pt>
    <dgm:pt modelId="{8409D9C4-C53B-4025-8638-36D6DE493355}" type="pres">
      <dgm:prSet presAssocID="{18C198C1-1666-437D-9B48-50A8DDAD5175}" presName="parentText" presStyleLbl="node1" presStyleIdx="2" presStyleCnt="6">
        <dgm:presLayoutVars>
          <dgm:chMax val="0"/>
          <dgm:bulletEnabled val="1"/>
        </dgm:presLayoutVars>
      </dgm:prSet>
      <dgm:spPr/>
    </dgm:pt>
    <dgm:pt modelId="{D8DCF642-762F-45E8-A07A-C1D96E22F702}" type="pres">
      <dgm:prSet presAssocID="{4F3E3870-5C2B-40D9-9E30-41A6A5181FF1}" presName="spacer" presStyleCnt="0"/>
      <dgm:spPr/>
    </dgm:pt>
    <dgm:pt modelId="{0F6A54AF-BBC6-4FE3-B8EE-6AE1FCCD57E2}" type="pres">
      <dgm:prSet presAssocID="{7B842671-3095-4A62-BB19-694685C648A8}" presName="parentText" presStyleLbl="node1" presStyleIdx="3" presStyleCnt="6">
        <dgm:presLayoutVars>
          <dgm:chMax val="0"/>
          <dgm:bulletEnabled val="1"/>
        </dgm:presLayoutVars>
      </dgm:prSet>
      <dgm:spPr/>
    </dgm:pt>
    <dgm:pt modelId="{D29449CE-8E35-4881-B03F-FC901F061F7C}" type="pres">
      <dgm:prSet presAssocID="{6DAB4E53-E908-4883-8EDE-0C4BE240125F}" presName="spacer" presStyleCnt="0"/>
      <dgm:spPr/>
    </dgm:pt>
    <dgm:pt modelId="{DFD1E489-990E-48D5-B190-97D7594853F1}" type="pres">
      <dgm:prSet presAssocID="{9489CACC-79B6-4D42-9C2E-AC48D6C097B7}" presName="parentText" presStyleLbl="node1" presStyleIdx="4" presStyleCnt="6">
        <dgm:presLayoutVars>
          <dgm:chMax val="0"/>
          <dgm:bulletEnabled val="1"/>
        </dgm:presLayoutVars>
      </dgm:prSet>
      <dgm:spPr/>
    </dgm:pt>
    <dgm:pt modelId="{8D77187A-EBB6-4A28-98B2-F455C028BE2C}" type="pres">
      <dgm:prSet presAssocID="{C0CB5804-53B3-42A9-AEFD-BD03FDB48986}" presName="spacer" presStyleCnt="0"/>
      <dgm:spPr/>
    </dgm:pt>
    <dgm:pt modelId="{CA2EBD29-7809-4985-89F1-845E0F6FAB88}" type="pres">
      <dgm:prSet presAssocID="{FE2FC6F0-C743-4C34-857D-FE65DF589EFB}" presName="parentText" presStyleLbl="node1" presStyleIdx="5" presStyleCnt="6">
        <dgm:presLayoutVars>
          <dgm:chMax val="0"/>
          <dgm:bulletEnabled val="1"/>
        </dgm:presLayoutVars>
      </dgm:prSet>
      <dgm:spPr/>
    </dgm:pt>
  </dgm:ptLst>
  <dgm:cxnLst>
    <dgm:cxn modelId="{B6776601-2E36-40D6-A012-4E67C9C61379}" type="presOf" srcId="{023FED91-1AFD-4579-93DF-18EAF897244D}" destId="{56E9D22F-0434-4B6C-A851-BF7F384836FC}" srcOrd="0" destOrd="0" presId="urn:microsoft.com/office/officeart/2005/8/layout/vList2"/>
    <dgm:cxn modelId="{408C1812-C08F-4A9E-ABEB-E8511F888EEC}" srcId="{023FED91-1AFD-4579-93DF-18EAF897244D}" destId="{9A08561F-5CA8-4E2F-9608-785B7F0AE808}" srcOrd="0" destOrd="0" parTransId="{2A8BA50B-A303-4F90-A5AD-EEFC7FB5EEC0}" sibTransId="{11D84087-9612-46E8-BA6B-3CE598054224}"/>
    <dgm:cxn modelId="{5AA45A18-685A-4A5E-880A-EA90FB32A4AE}" srcId="{9A08561F-5CA8-4E2F-9608-785B7F0AE808}" destId="{80FDEB69-E80C-468B-A5F9-B929EEF6A3AE}" srcOrd="0" destOrd="0" parTransId="{E0BD5441-B49B-41A1-9373-7A27BD53993C}" sibTransId="{0A72C252-7571-4BB5-BDE7-61C38B49C11B}"/>
    <dgm:cxn modelId="{5986573A-7537-4293-823A-1AEEE03075D3}" type="presOf" srcId="{80FDEB69-E80C-468B-A5F9-B929EEF6A3AE}" destId="{1A695D36-FFB7-413A-A76C-57398F65D1F2}" srcOrd="0" destOrd="0" presId="urn:microsoft.com/office/officeart/2005/8/layout/vList2"/>
    <dgm:cxn modelId="{25763144-994F-49E9-A2ED-16564A6FA6F7}" srcId="{023FED91-1AFD-4579-93DF-18EAF897244D}" destId="{7B842671-3095-4A62-BB19-694685C648A8}" srcOrd="3" destOrd="0" parTransId="{79ED72EB-DB22-4B88-AED4-A6A48715FF96}" sibTransId="{6DAB4E53-E908-4883-8EDE-0C4BE240125F}"/>
    <dgm:cxn modelId="{21CD9371-CA56-496C-9561-E06000AE99BC}" srcId="{023FED91-1AFD-4579-93DF-18EAF897244D}" destId="{FE2FC6F0-C743-4C34-857D-FE65DF589EFB}" srcOrd="5" destOrd="0" parTransId="{B5190E22-7D0E-4103-9F47-3A2DAA633E8D}" sibTransId="{D0C68CD2-B5F6-48AC-8EC9-F536CDDD4470}"/>
    <dgm:cxn modelId="{BC2C2556-E60A-407B-90ED-14A2A91F3D9B}" type="presOf" srcId="{9A08561F-5CA8-4E2F-9608-785B7F0AE808}" destId="{A54B4B79-E2A0-4D80-B006-FB0DBA0D8611}" srcOrd="0" destOrd="0" presId="urn:microsoft.com/office/officeart/2005/8/layout/vList2"/>
    <dgm:cxn modelId="{8D5BE358-94DE-4C4C-8939-B1BDDC4FE184}" srcId="{023FED91-1AFD-4579-93DF-18EAF897244D}" destId="{9489CACC-79B6-4D42-9C2E-AC48D6C097B7}" srcOrd="4" destOrd="0" parTransId="{686D6820-45EE-447A-82AF-20934A518FBE}" sibTransId="{C0CB5804-53B3-42A9-AEFD-BD03FDB48986}"/>
    <dgm:cxn modelId="{07E86C82-3F64-48CC-AB74-C829241A318E}" type="presOf" srcId="{A9FFB091-61DE-42A3-B696-4357D247E370}" destId="{81639F49-E3E6-4150-9DA2-AD398F4C7100}" srcOrd="0" destOrd="0" presId="urn:microsoft.com/office/officeart/2005/8/layout/vList2"/>
    <dgm:cxn modelId="{A2F5E783-AEDE-4EA1-B2FC-A38A18309F07}" type="presOf" srcId="{9489CACC-79B6-4D42-9C2E-AC48D6C097B7}" destId="{DFD1E489-990E-48D5-B190-97D7594853F1}" srcOrd="0" destOrd="0" presId="urn:microsoft.com/office/officeart/2005/8/layout/vList2"/>
    <dgm:cxn modelId="{BC661285-AAD9-4424-8299-0EE7594914FC}" srcId="{023FED91-1AFD-4579-93DF-18EAF897244D}" destId="{A9FFB091-61DE-42A3-B696-4357D247E370}" srcOrd="1" destOrd="0" parTransId="{3DD60589-52AE-4873-A292-3B9D885C624F}" sibTransId="{68A03803-BCB1-4D8A-8BDF-926286132352}"/>
    <dgm:cxn modelId="{73D73D9F-4812-4F10-8B8F-18A75E013F8E}" type="presOf" srcId="{FE2FC6F0-C743-4C34-857D-FE65DF589EFB}" destId="{CA2EBD29-7809-4985-89F1-845E0F6FAB88}" srcOrd="0" destOrd="0" presId="urn:microsoft.com/office/officeart/2005/8/layout/vList2"/>
    <dgm:cxn modelId="{4B0BBAA8-6223-465A-97F2-C24BA094FF46}" type="presOf" srcId="{7B842671-3095-4A62-BB19-694685C648A8}" destId="{0F6A54AF-BBC6-4FE3-B8EE-6AE1FCCD57E2}" srcOrd="0" destOrd="0" presId="urn:microsoft.com/office/officeart/2005/8/layout/vList2"/>
    <dgm:cxn modelId="{A27B5ABE-6EA5-4308-B710-663FF184AEF5}" type="presOf" srcId="{18C198C1-1666-437D-9B48-50A8DDAD5175}" destId="{8409D9C4-C53B-4025-8638-36D6DE493355}" srcOrd="0" destOrd="0" presId="urn:microsoft.com/office/officeart/2005/8/layout/vList2"/>
    <dgm:cxn modelId="{981864E6-AC92-41B4-95FF-D8BFA5C7036C}" srcId="{023FED91-1AFD-4579-93DF-18EAF897244D}" destId="{18C198C1-1666-437D-9B48-50A8DDAD5175}" srcOrd="2" destOrd="0" parTransId="{97867307-7B71-44AB-87B2-697E003ABF88}" sibTransId="{4F3E3870-5C2B-40D9-9E30-41A6A5181FF1}"/>
    <dgm:cxn modelId="{2BBD1FCC-4024-4397-B176-1D62E0952747}" type="presParOf" srcId="{56E9D22F-0434-4B6C-A851-BF7F384836FC}" destId="{A54B4B79-E2A0-4D80-B006-FB0DBA0D8611}" srcOrd="0" destOrd="0" presId="urn:microsoft.com/office/officeart/2005/8/layout/vList2"/>
    <dgm:cxn modelId="{0D73D894-DCF1-414E-B657-34C78221634D}" type="presParOf" srcId="{56E9D22F-0434-4B6C-A851-BF7F384836FC}" destId="{1A695D36-FFB7-413A-A76C-57398F65D1F2}" srcOrd="1" destOrd="0" presId="urn:microsoft.com/office/officeart/2005/8/layout/vList2"/>
    <dgm:cxn modelId="{976DFCBA-22F3-4C8F-A85F-CB625ED8DC38}" type="presParOf" srcId="{56E9D22F-0434-4B6C-A851-BF7F384836FC}" destId="{81639F49-E3E6-4150-9DA2-AD398F4C7100}" srcOrd="2" destOrd="0" presId="urn:microsoft.com/office/officeart/2005/8/layout/vList2"/>
    <dgm:cxn modelId="{AA63B071-9C71-46C3-A411-6D5D35D4DB7E}" type="presParOf" srcId="{56E9D22F-0434-4B6C-A851-BF7F384836FC}" destId="{70BC3FF4-14E8-4A58-B21E-F358D90928E4}" srcOrd="3" destOrd="0" presId="urn:microsoft.com/office/officeart/2005/8/layout/vList2"/>
    <dgm:cxn modelId="{1712DAF9-2EC6-46ED-A74B-8533EA0E34B2}" type="presParOf" srcId="{56E9D22F-0434-4B6C-A851-BF7F384836FC}" destId="{8409D9C4-C53B-4025-8638-36D6DE493355}" srcOrd="4" destOrd="0" presId="urn:microsoft.com/office/officeart/2005/8/layout/vList2"/>
    <dgm:cxn modelId="{E1AC217B-9188-4B7F-A776-D4EC12144F89}" type="presParOf" srcId="{56E9D22F-0434-4B6C-A851-BF7F384836FC}" destId="{D8DCF642-762F-45E8-A07A-C1D96E22F702}" srcOrd="5" destOrd="0" presId="urn:microsoft.com/office/officeart/2005/8/layout/vList2"/>
    <dgm:cxn modelId="{D3AC9C4D-5AAC-4067-9255-45A68B7477C4}" type="presParOf" srcId="{56E9D22F-0434-4B6C-A851-BF7F384836FC}" destId="{0F6A54AF-BBC6-4FE3-B8EE-6AE1FCCD57E2}" srcOrd="6" destOrd="0" presId="urn:microsoft.com/office/officeart/2005/8/layout/vList2"/>
    <dgm:cxn modelId="{979F7995-F826-44C9-BBFC-5F5A1C9F7D2B}" type="presParOf" srcId="{56E9D22F-0434-4B6C-A851-BF7F384836FC}" destId="{D29449CE-8E35-4881-B03F-FC901F061F7C}" srcOrd="7" destOrd="0" presId="urn:microsoft.com/office/officeart/2005/8/layout/vList2"/>
    <dgm:cxn modelId="{40AB49DA-47C3-4232-9FA0-C2D603B31B67}" type="presParOf" srcId="{56E9D22F-0434-4B6C-A851-BF7F384836FC}" destId="{DFD1E489-990E-48D5-B190-97D7594853F1}" srcOrd="8" destOrd="0" presId="urn:microsoft.com/office/officeart/2005/8/layout/vList2"/>
    <dgm:cxn modelId="{D29675C1-C857-41A0-B225-77BE7F3A3886}" type="presParOf" srcId="{56E9D22F-0434-4B6C-A851-BF7F384836FC}" destId="{8D77187A-EBB6-4A28-98B2-F455C028BE2C}" srcOrd="9" destOrd="0" presId="urn:microsoft.com/office/officeart/2005/8/layout/vList2"/>
    <dgm:cxn modelId="{E89634BD-24FA-4865-892E-BE28A9396DE1}" type="presParOf" srcId="{56E9D22F-0434-4B6C-A851-BF7F384836FC}" destId="{CA2EBD29-7809-4985-89F1-845E0F6FAB88}" srcOrd="10"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3.xml><?xml version="1.0" encoding="utf-8"?>
<dgm:dataModel xmlns:dgm="http://schemas.openxmlformats.org/drawingml/2006/diagram" xmlns:a="http://schemas.openxmlformats.org/drawingml/2006/main">
  <dgm:ptLst>
    <dgm:pt modelId="{8EC69536-30F8-457B-B87B-1173B98DF6FE}" type="doc">
      <dgm:prSet loTypeId="urn:microsoft.com/office/officeart/2005/8/layout/vList2" loCatId="list" qsTypeId="urn:microsoft.com/office/officeart/2005/8/quickstyle/simple4" qsCatId="simple" csTypeId="urn:microsoft.com/office/officeart/2005/8/colors/colorful5" csCatId="colorful"/>
      <dgm:spPr/>
      <dgm:t>
        <a:bodyPr/>
        <a:lstStyle/>
        <a:p>
          <a:endParaRPr lang="en-US"/>
        </a:p>
      </dgm:t>
    </dgm:pt>
    <dgm:pt modelId="{277D8B9B-1816-4DCF-A5C8-F825CF87C013}">
      <dgm:prSet/>
      <dgm:spPr/>
      <dgm:t>
        <a:bodyPr/>
        <a:lstStyle/>
        <a:p>
          <a:r>
            <a:rPr lang="en-US">
              <a:solidFill>
                <a:schemeClr val="bg1"/>
              </a:solidFill>
            </a:rPr>
            <a:t>Uses custom endpoint configurations</a:t>
          </a:r>
        </a:p>
      </dgm:t>
    </dgm:pt>
    <dgm:pt modelId="{1C8897F9-042C-4F9F-BD33-6FF5E48822EE}" type="parTrans" cxnId="{4BA834DC-F9E6-4B82-A5B3-BE2F5C17D446}">
      <dgm:prSet/>
      <dgm:spPr/>
      <dgm:t>
        <a:bodyPr/>
        <a:lstStyle/>
        <a:p>
          <a:endParaRPr lang="en-US">
            <a:solidFill>
              <a:schemeClr val="bg1"/>
            </a:solidFill>
          </a:endParaRPr>
        </a:p>
      </dgm:t>
    </dgm:pt>
    <dgm:pt modelId="{959B1878-5764-47D3-9D9C-D3BEDDA0C502}" type="sibTrans" cxnId="{4BA834DC-F9E6-4B82-A5B3-BE2F5C17D446}">
      <dgm:prSet/>
      <dgm:spPr/>
      <dgm:t>
        <a:bodyPr/>
        <a:lstStyle/>
        <a:p>
          <a:endParaRPr lang="en-US">
            <a:solidFill>
              <a:schemeClr val="bg1"/>
            </a:solidFill>
          </a:endParaRPr>
        </a:p>
      </dgm:t>
    </dgm:pt>
    <dgm:pt modelId="{4CC718EC-AF2A-4730-A97A-E139F0CD6BDF}">
      <dgm:prSet/>
      <dgm:spPr/>
      <dgm:t>
        <a:bodyPr/>
        <a:lstStyle/>
        <a:p>
          <a:r>
            <a:rPr lang="en-US">
              <a:solidFill>
                <a:schemeClr val="bg1"/>
              </a:solidFill>
            </a:rPr>
            <a:t>Enable multi-hop remoting</a:t>
          </a:r>
        </a:p>
      </dgm:t>
    </dgm:pt>
    <dgm:pt modelId="{CF530424-C37D-4FDC-AAD6-BA78C750BC0C}" type="parTrans" cxnId="{06E5E915-283B-4C2D-B88A-10544D4BAE30}">
      <dgm:prSet/>
      <dgm:spPr/>
      <dgm:t>
        <a:bodyPr/>
        <a:lstStyle/>
        <a:p>
          <a:endParaRPr lang="en-US">
            <a:solidFill>
              <a:schemeClr val="bg1"/>
            </a:solidFill>
          </a:endParaRPr>
        </a:p>
      </dgm:t>
    </dgm:pt>
    <dgm:pt modelId="{3165F8F0-9A28-475D-8618-93249B6FEC3F}" type="sibTrans" cxnId="{06E5E915-283B-4C2D-B88A-10544D4BAE30}">
      <dgm:prSet/>
      <dgm:spPr/>
      <dgm:t>
        <a:bodyPr/>
        <a:lstStyle/>
        <a:p>
          <a:endParaRPr lang="en-US">
            <a:solidFill>
              <a:schemeClr val="bg1"/>
            </a:solidFill>
          </a:endParaRPr>
        </a:p>
      </dgm:t>
    </dgm:pt>
    <dgm:pt modelId="{EC8D5E06-8B94-40C8-B433-43C7F60B6BB4}">
      <dgm:prSet/>
      <dgm:spPr/>
      <dgm:t>
        <a:bodyPr/>
        <a:lstStyle/>
        <a:p>
          <a:r>
            <a:rPr lang="en-US">
              <a:solidFill>
                <a:schemeClr val="bg1"/>
              </a:solidFill>
            </a:rPr>
            <a:t>Mutual Authentication</a:t>
          </a:r>
        </a:p>
      </dgm:t>
    </dgm:pt>
    <dgm:pt modelId="{C1C5B59E-BF89-4347-85CF-463280647331}" type="parTrans" cxnId="{5ACB257C-D6D7-4E5C-B814-E39070547F39}">
      <dgm:prSet/>
      <dgm:spPr/>
      <dgm:t>
        <a:bodyPr/>
        <a:lstStyle/>
        <a:p>
          <a:endParaRPr lang="en-US">
            <a:solidFill>
              <a:schemeClr val="bg1"/>
            </a:solidFill>
          </a:endParaRPr>
        </a:p>
      </dgm:t>
    </dgm:pt>
    <dgm:pt modelId="{A9880B77-8E5F-4672-928F-B8E062ED7BCA}" type="sibTrans" cxnId="{5ACB257C-D6D7-4E5C-B814-E39070547F39}">
      <dgm:prSet/>
      <dgm:spPr/>
      <dgm:t>
        <a:bodyPr/>
        <a:lstStyle/>
        <a:p>
          <a:endParaRPr lang="en-US">
            <a:solidFill>
              <a:schemeClr val="bg1"/>
            </a:solidFill>
          </a:endParaRPr>
        </a:p>
      </dgm:t>
    </dgm:pt>
    <dgm:pt modelId="{35C4E109-3494-4A8F-9ED1-EE9DFCFDC9B0}">
      <dgm:prSet/>
      <dgm:spPr/>
      <dgm:t>
        <a:bodyPr/>
        <a:lstStyle/>
        <a:p>
          <a:r>
            <a:rPr lang="en-US">
              <a:solidFill>
                <a:schemeClr val="bg1"/>
              </a:solidFill>
            </a:rPr>
            <a:t>Mutual authentication via SSL</a:t>
          </a:r>
        </a:p>
      </dgm:t>
    </dgm:pt>
    <dgm:pt modelId="{BA6166D6-C696-42A5-B67F-90649BAED0E3}" type="parTrans" cxnId="{D5AE670D-93E4-4012-AEAB-4CEC0EC46685}">
      <dgm:prSet/>
      <dgm:spPr/>
      <dgm:t>
        <a:bodyPr/>
        <a:lstStyle/>
        <a:p>
          <a:endParaRPr lang="en-US">
            <a:solidFill>
              <a:schemeClr val="bg1"/>
            </a:solidFill>
          </a:endParaRPr>
        </a:p>
      </dgm:t>
    </dgm:pt>
    <dgm:pt modelId="{07FFC514-8207-4366-A80B-69F8C4E6CB0D}" type="sibTrans" cxnId="{D5AE670D-93E4-4012-AEAB-4CEC0EC46685}">
      <dgm:prSet/>
      <dgm:spPr/>
      <dgm:t>
        <a:bodyPr/>
        <a:lstStyle/>
        <a:p>
          <a:endParaRPr lang="en-US">
            <a:solidFill>
              <a:schemeClr val="bg1"/>
            </a:solidFill>
          </a:endParaRPr>
        </a:p>
      </dgm:t>
    </dgm:pt>
    <dgm:pt modelId="{CE684B95-400B-4A2E-977F-878B375B1E42}">
      <dgm:prSet/>
      <dgm:spPr/>
      <dgm:t>
        <a:bodyPr/>
        <a:lstStyle/>
        <a:p>
          <a:r>
            <a:rPr lang="en-US">
              <a:solidFill>
                <a:schemeClr val="bg1"/>
              </a:solidFill>
            </a:rPr>
            <a:t>TrustedHosts</a:t>
          </a:r>
        </a:p>
      </dgm:t>
    </dgm:pt>
    <dgm:pt modelId="{7BCA0379-3859-4162-A9A3-3035B7D10488}" type="parTrans" cxnId="{282C7B0A-27BD-4781-878E-AC08C94DF204}">
      <dgm:prSet/>
      <dgm:spPr/>
      <dgm:t>
        <a:bodyPr/>
        <a:lstStyle/>
        <a:p>
          <a:endParaRPr lang="en-US">
            <a:solidFill>
              <a:schemeClr val="bg1"/>
            </a:solidFill>
          </a:endParaRPr>
        </a:p>
      </dgm:t>
    </dgm:pt>
    <dgm:pt modelId="{2887ED35-FD30-4E40-BB11-C778F02BB9AC}" type="sibTrans" cxnId="{282C7B0A-27BD-4781-878E-AC08C94DF204}">
      <dgm:prSet/>
      <dgm:spPr/>
      <dgm:t>
        <a:bodyPr/>
        <a:lstStyle/>
        <a:p>
          <a:endParaRPr lang="en-US">
            <a:solidFill>
              <a:schemeClr val="bg1"/>
            </a:solidFill>
          </a:endParaRPr>
        </a:p>
      </dgm:t>
    </dgm:pt>
    <dgm:pt modelId="{C9228C84-66E6-478B-92FC-55F8AA284689}" type="pres">
      <dgm:prSet presAssocID="{8EC69536-30F8-457B-B87B-1173B98DF6FE}" presName="linear" presStyleCnt="0">
        <dgm:presLayoutVars>
          <dgm:animLvl val="lvl"/>
          <dgm:resizeHandles val="exact"/>
        </dgm:presLayoutVars>
      </dgm:prSet>
      <dgm:spPr/>
    </dgm:pt>
    <dgm:pt modelId="{E693BB23-73BB-434E-AEEA-9899787EDD39}" type="pres">
      <dgm:prSet presAssocID="{277D8B9B-1816-4DCF-A5C8-F825CF87C013}" presName="parentText" presStyleLbl="node1" presStyleIdx="0" presStyleCnt="5">
        <dgm:presLayoutVars>
          <dgm:chMax val="0"/>
          <dgm:bulletEnabled val="1"/>
        </dgm:presLayoutVars>
      </dgm:prSet>
      <dgm:spPr/>
    </dgm:pt>
    <dgm:pt modelId="{F249D1A2-CCDB-4B42-8D88-84D75C029F86}" type="pres">
      <dgm:prSet presAssocID="{959B1878-5764-47D3-9D9C-D3BEDDA0C502}" presName="spacer" presStyleCnt="0"/>
      <dgm:spPr/>
    </dgm:pt>
    <dgm:pt modelId="{29143A34-9386-45D1-95E9-3075888C52CD}" type="pres">
      <dgm:prSet presAssocID="{4CC718EC-AF2A-4730-A97A-E139F0CD6BDF}" presName="parentText" presStyleLbl="node1" presStyleIdx="1" presStyleCnt="5">
        <dgm:presLayoutVars>
          <dgm:chMax val="0"/>
          <dgm:bulletEnabled val="1"/>
        </dgm:presLayoutVars>
      </dgm:prSet>
      <dgm:spPr/>
    </dgm:pt>
    <dgm:pt modelId="{44B9F22A-DD4C-4F6E-BD12-75EC713A4077}" type="pres">
      <dgm:prSet presAssocID="{3165F8F0-9A28-475D-8618-93249B6FEC3F}" presName="spacer" presStyleCnt="0"/>
      <dgm:spPr/>
    </dgm:pt>
    <dgm:pt modelId="{DBFA7F34-E3E3-4ACA-AB3F-D1D59B5240A7}" type="pres">
      <dgm:prSet presAssocID="{EC8D5E06-8B94-40C8-B433-43C7F60B6BB4}" presName="parentText" presStyleLbl="node1" presStyleIdx="2" presStyleCnt="5">
        <dgm:presLayoutVars>
          <dgm:chMax val="0"/>
          <dgm:bulletEnabled val="1"/>
        </dgm:presLayoutVars>
      </dgm:prSet>
      <dgm:spPr/>
    </dgm:pt>
    <dgm:pt modelId="{F7D3F866-0A00-4643-B9A6-56D5A223A3BD}" type="pres">
      <dgm:prSet presAssocID="{A9880B77-8E5F-4672-928F-B8E062ED7BCA}" presName="spacer" presStyleCnt="0"/>
      <dgm:spPr/>
    </dgm:pt>
    <dgm:pt modelId="{3AAC9F1A-0931-4551-8EDE-F7A4B863D761}" type="pres">
      <dgm:prSet presAssocID="{35C4E109-3494-4A8F-9ED1-EE9DFCFDC9B0}" presName="parentText" presStyleLbl="node1" presStyleIdx="3" presStyleCnt="5">
        <dgm:presLayoutVars>
          <dgm:chMax val="0"/>
          <dgm:bulletEnabled val="1"/>
        </dgm:presLayoutVars>
      </dgm:prSet>
      <dgm:spPr/>
    </dgm:pt>
    <dgm:pt modelId="{FC772575-7CC8-4072-8D1B-C1494CFD9AA6}" type="pres">
      <dgm:prSet presAssocID="{07FFC514-8207-4366-A80B-69F8C4E6CB0D}" presName="spacer" presStyleCnt="0"/>
      <dgm:spPr/>
    </dgm:pt>
    <dgm:pt modelId="{2489F57C-4A85-4CF1-8EDE-512FB3712806}" type="pres">
      <dgm:prSet presAssocID="{CE684B95-400B-4A2E-977F-878B375B1E42}" presName="parentText" presStyleLbl="node1" presStyleIdx="4" presStyleCnt="5">
        <dgm:presLayoutVars>
          <dgm:chMax val="0"/>
          <dgm:bulletEnabled val="1"/>
        </dgm:presLayoutVars>
      </dgm:prSet>
      <dgm:spPr/>
    </dgm:pt>
  </dgm:ptLst>
  <dgm:cxnLst>
    <dgm:cxn modelId="{55C29D05-DA2C-4D23-BF47-76092C86513B}" type="presOf" srcId="{35C4E109-3494-4A8F-9ED1-EE9DFCFDC9B0}" destId="{3AAC9F1A-0931-4551-8EDE-F7A4B863D761}" srcOrd="0" destOrd="0" presId="urn:microsoft.com/office/officeart/2005/8/layout/vList2"/>
    <dgm:cxn modelId="{1795DA08-56BF-4A16-A92E-2D3A0D0F6AD1}" type="presOf" srcId="{CE684B95-400B-4A2E-977F-878B375B1E42}" destId="{2489F57C-4A85-4CF1-8EDE-512FB3712806}" srcOrd="0" destOrd="0" presId="urn:microsoft.com/office/officeart/2005/8/layout/vList2"/>
    <dgm:cxn modelId="{282C7B0A-27BD-4781-878E-AC08C94DF204}" srcId="{8EC69536-30F8-457B-B87B-1173B98DF6FE}" destId="{CE684B95-400B-4A2E-977F-878B375B1E42}" srcOrd="4" destOrd="0" parTransId="{7BCA0379-3859-4162-A9A3-3035B7D10488}" sibTransId="{2887ED35-FD30-4E40-BB11-C778F02BB9AC}"/>
    <dgm:cxn modelId="{D5AE670D-93E4-4012-AEAB-4CEC0EC46685}" srcId="{8EC69536-30F8-457B-B87B-1173B98DF6FE}" destId="{35C4E109-3494-4A8F-9ED1-EE9DFCFDC9B0}" srcOrd="3" destOrd="0" parTransId="{BA6166D6-C696-42A5-B67F-90649BAED0E3}" sibTransId="{07FFC514-8207-4366-A80B-69F8C4E6CB0D}"/>
    <dgm:cxn modelId="{06E5E915-283B-4C2D-B88A-10544D4BAE30}" srcId="{8EC69536-30F8-457B-B87B-1173B98DF6FE}" destId="{4CC718EC-AF2A-4730-A97A-E139F0CD6BDF}" srcOrd="1" destOrd="0" parTransId="{CF530424-C37D-4FDC-AAD6-BA78C750BC0C}" sibTransId="{3165F8F0-9A28-475D-8618-93249B6FEC3F}"/>
    <dgm:cxn modelId="{75618A20-0FDC-41F0-93D8-EEB8231F9DB5}" type="presOf" srcId="{277D8B9B-1816-4DCF-A5C8-F825CF87C013}" destId="{E693BB23-73BB-434E-AEEA-9899787EDD39}" srcOrd="0" destOrd="0" presId="urn:microsoft.com/office/officeart/2005/8/layout/vList2"/>
    <dgm:cxn modelId="{F3BE1B37-0A3D-4F22-A4D3-DDFC42FC2004}" type="presOf" srcId="{8EC69536-30F8-457B-B87B-1173B98DF6FE}" destId="{C9228C84-66E6-478B-92FC-55F8AA284689}" srcOrd="0" destOrd="0" presId="urn:microsoft.com/office/officeart/2005/8/layout/vList2"/>
    <dgm:cxn modelId="{5ACB257C-D6D7-4E5C-B814-E39070547F39}" srcId="{8EC69536-30F8-457B-B87B-1173B98DF6FE}" destId="{EC8D5E06-8B94-40C8-B433-43C7F60B6BB4}" srcOrd="2" destOrd="0" parTransId="{C1C5B59E-BF89-4347-85CF-463280647331}" sibTransId="{A9880B77-8E5F-4672-928F-B8E062ED7BCA}"/>
    <dgm:cxn modelId="{E43E0CD5-63B6-43A2-9756-48B5C392AC01}" type="presOf" srcId="{4CC718EC-AF2A-4730-A97A-E139F0CD6BDF}" destId="{29143A34-9386-45D1-95E9-3075888C52CD}" srcOrd="0" destOrd="0" presId="urn:microsoft.com/office/officeart/2005/8/layout/vList2"/>
    <dgm:cxn modelId="{4BA834DC-F9E6-4B82-A5B3-BE2F5C17D446}" srcId="{8EC69536-30F8-457B-B87B-1173B98DF6FE}" destId="{277D8B9B-1816-4DCF-A5C8-F825CF87C013}" srcOrd="0" destOrd="0" parTransId="{1C8897F9-042C-4F9F-BD33-6FF5E48822EE}" sibTransId="{959B1878-5764-47D3-9D9C-D3BEDDA0C502}"/>
    <dgm:cxn modelId="{46BC38F8-E56B-4263-A1FE-07ADC22A1904}" type="presOf" srcId="{EC8D5E06-8B94-40C8-B433-43C7F60B6BB4}" destId="{DBFA7F34-E3E3-4ACA-AB3F-D1D59B5240A7}" srcOrd="0" destOrd="0" presId="urn:microsoft.com/office/officeart/2005/8/layout/vList2"/>
    <dgm:cxn modelId="{98C21ACF-28A1-43A0-BE44-3DEF8AE90C1F}" type="presParOf" srcId="{C9228C84-66E6-478B-92FC-55F8AA284689}" destId="{E693BB23-73BB-434E-AEEA-9899787EDD39}" srcOrd="0" destOrd="0" presId="urn:microsoft.com/office/officeart/2005/8/layout/vList2"/>
    <dgm:cxn modelId="{E8505B49-2F11-4987-B0B6-6EF371BDB235}" type="presParOf" srcId="{C9228C84-66E6-478B-92FC-55F8AA284689}" destId="{F249D1A2-CCDB-4B42-8D88-84D75C029F86}" srcOrd="1" destOrd="0" presId="urn:microsoft.com/office/officeart/2005/8/layout/vList2"/>
    <dgm:cxn modelId="{72269D5E-8CB1-4DFB-95AE-F8F66D887ED3}" type="presParOf" srcId="{C9228C84-66E6-478B-92FC-55F8AA284689}" destId="{29143A34-9386-45D1-95E9-3075888C52CD}" srcOrd="2" destOrd="0" presId="urn:microsoft.com/office/officeart/2005/8/layout/vList2"/>
    <dgm:cxn modelId="{04189941-DD96-4D75-8A38-49102B31A64A}" type="presParOf" srcId="{C9228C84-66E6-478B-92FC-55F8AA284689}" destId="{44B9F22A-DD4C-4F6E-BD12-75EC713A4077}" srcOrd="3" destOrd="0" presId="urn:microsoft.com/office/officeart/2005/8/layout/vList2"/>
    <dgm:cxn modelId="{D0D9F613-BB39-4F8E-BD17-72F9B5B3CB9C}" type="presParOf" srcId="{C9228C84-66E6-478B-92FC-55F8AA284689}" destId="{DBFA7F34-E3E3-4ACA-AB3F-D1D59B5240A7}" srcOrd="4" destOrd="0" presId="urn:microsoft.com/office/officeart/2005/8/layout/vList2"/>
    <dgm:cxn modelId="{E9D48A53-5465-491F-9143-7C55FC94034B}" type="presParOf" srcId="{C9228C84-66E6-478B-92FC-55F8AA284689}" destId="{F7D3F866-0A00-4643-B9A6-56D5A223A3BD}" srcOrd="5" destOrd="0" presId="urn:microsoft.com/office/officeart/2005/8/layout/vList2"/>
    <dgm:cxn modelId="{FFC10E72-A486-44FA-99C4-26A49900A0AD}" type="presParOf" srcId="{C9228C84-66E6-478B-92FC-55F8AA284689}" destId="{3AAC9F1A-0931-4551-8EDE-F7A4B863D761}" srcOrd="6" destOrd="0" presId="urn:microsoft.com/office/officeart/2005/8/layout/vList2"/>
    <dgm:cxn modelId="{5D91055A-CA41-45F7-AB2B-D4FB25319A48}" type="presParOf" srcId="{C9228C84-66E6-478B-92FC-55F8AA284689}" destId="{FC772575-7CC8-4072-8D1B-C1494CFD9AA6}" srcOrd="7" destOrd="0" presId="urn:microsoft.com/office/officeart/2005/8/layout/vList2"/>
    <dgm:cxn modelId="{0D4D2C92-7200-47A8-9926-A44302EBC8C9}" type="presParOf" srcId="{C9228C84-66E6-478B-92FC-55F8AA284689}" destId="{2489F57C-4A85-4CF1-8EDE-512FB3712806}" srcOrd="8"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4.xml><?xml version="1.0" encoding="utf-8"?>
<dgm:dataModel xmlns:dgm="http://schemas.openxmlformats.org/drawingml/2006/diagram" xmlns:a="http://schemas.openxmlformats.org/drawingml/2006/main">
  <dgm:ptLst>
    <dgm:pt modelId="{492F0CE7-531B-4DD6-AA73-9409D914AA24}" type="doc">
      <dgm:prSet loTypeId="urn:microsoft.com/office/officeart/2005/8/layout/vList2" loCatId="list" qsTypeId="urn:microsoft.com/office/officeart/2005/8/quickstyle/simple4" qsCatId="simple" csTypeId="urn:microsoft.com/office/officeart/2005/8/colors/colorful5" csCatId="colorful" phldr="1"/>
      <dgm:spPr/>
      <dgm:t>
        <a:bodyPr/>
        <a:lstStyle/>
        <a:p>
          <a:endParaRPr lang="en-US"/>
        </a:p>
      </dgm:t>
    </dgm:pt>
    <dgm:pt modelId="{BCE7D2F8-E713-4AAF-AF57-9993B97D6060}">
      <dgm:prSet phldrT="[Text]" custT="1"/>
      <dgm:spPr/>
      <dgm:t>
        <a:bodyPr/>
        <a:lstStyle/>
        <a:p>
          <a:r>
            <a:rPr lang="en-US" sz="2000">
              <a:solidFill>
                <a:schemeClr val="bg1"/>
              </a:solidFill>
            </a:rPr>
            <a:t>$session = new-pssession -comp server-r2</a:t>
          </a:r>
        </a:p>
      </dgm:t>
    </dgm:pt>
    <dgm:pt modelId="{3175027F-A12D-45F3-A6C1-878408E33C7C}" type="parTrans" cxnId="{EF85DC0A-86C8-4F2E-B11C-A8EC13E958F4}">
      <dgm:prSet/>
      <dgm:spPr/>
      <dgm:t>
        <a:bodyPr/>
        <a:lstStyle/>
        <a:p>
          <a:endParaRPr lang="en-US" sz="2000">
            <a:solidFill>
              <a:schemeClr val="bg1"/>
            </a:solidFill>
          </a:endParaRPr>
        </a:p>
      </dgm:t>
    </dgm:pt>
    <dgm:pt modelId="{98B7F7C9-827D-4097-9091-3FA0749FE4AC}" type="sibTrans" cxnId="{EF85DC0A-86C8-4F2E-B11C-A8EC13E958F4}">
      <dgm:prSet/>
      <dgm:spPr/>
      <dgm:t>
        <a:bodyPr/>
        <a:lstStyle/>
        <a:p>
          <a:endParaRPr lang="en-US" sz="2000">
            <a:solidFill>
              <a:schemeClr val="bg1"/>
            </a:solidFill>
          </a:endParaRPr>
        </a:p>
      </dgm:t>
    </dgm:pt>
    <dgm:pt modelId="{3DE6B29B-9AC5-4919-882A-C172D47CB9B1}">
      <dgm:prSet custT="1"/>
      <dgm:spPr/>
      <dgm:t>
        <a:bodyPr/>
        <a:lstStyle/>
        <a:p>
          <a:r>
            <a:rPr lang="en-US" sz="2000" dirty="0">
              <a:solidFill>
                <a:schemeClr val="tx1"/>
              </a:solidFill>
            </a:rPr>
            <a:t>Establish a remote connection to server with </a:t>
          </a:r>
          <a:r>
            <a:rPr lang="en-US" sz="2000" dirty="0" err="1">
              <a:solidFill>
                <a:schemeClr val="tx1"/>
              </a:solidFill>
            </a:rPr>
            <a:t>ADTools</a:t>
          </a:r>
          <a:r>
            <a:rPr lang="en-US" sz="2000" dirty="0">
              <a:solidFill>
                <a:schemeClr val="tx1"/>
              </a:solidFill>
            </a:rPr>
            <a:t> installed</a:t>
          </a:r>
        </a:p>
      </dgm:t>
    </dgm:pt>
    <dgm:pt modelId="{2C541D07-3744-4A3D-8373-DE73A53946B4}" type="parTrans" cxnId="{09F9EF57-0E15-4AA1-80F5-2820337A7177}">
      <dgm:prSet/>
      <dgm:spPr/>
      <dgm:t>
        <a:bodyPr/>
        <a:lstStyle/>
        <a:p>
          <a:endParaRPr lang="en-US" sz="2000">
            <a:solidFill>
              <a:schemeClr val="bg1"/>
            </a:solidFill>
          </a:endParaRPr>
        </a:p>
      </dgm:t>
    </dgm:pt>
    <dgm:pt modelId="{0E9F37A9-F5F5-426A-B531-B2B97AFBF581}" type="sibTrans" cxnId="{09F9EF57-0E15-4AA1-80F5-2820337A7177}">
      <dgm:prSet/>
      <dgm:spPr/>
      <dgm:t>
        <a:bodyPr/>
        <a:lstStyle/>
        <a:p>
          <a:endParaRPr lang="en-US" sz="2000">
            <a:solidFill>
              <a:schemeClr val="bg1"/>
            </a:solidFill>
          </a:endParaRPr>
        </a:p>
      </dgm:t>
    </dgm:pt>
    <dgm:pt modelId="{51232765-83D1-479E-8CE0-751B6227A9A5}">
      <dgm:prSet custT="1"/>
      <dgm:spPr/>
      <dgm:t>
        <a:bodyPr/>
        <a:lstStyle/>
        <a:p>
          <a:r>
            <a:rPr lang="en-US" sz="2000">
              <a:solidFill>
                <a:schemeClr val="bg1"/>
              </a:solidFill>
            </a:rPr>
            <a:t>invoke-command -command { import-module activedirectory } session $session</a:t>
          </a:r>
        </a:p>
      </dgm:t>
    </dgm:pt>
    <dgm:pt modelId="{303EEE40-F5F2-4947-8B95-337F392CE797}" type="parTrans" cxnId="{355BF597-384E-4A7C-B124-FBE2681F1B7A}">
      <dgm:prSet/>
      <dgm:spPr/>
      <dgm:t>
        <a:bodyPr/>
        <a:lstStyle/>
        <a:p>
          <a:endParaRPr lang="en-US" sz="2000">
            <a:solidFill>
              <a:schemeClr val="bg1"/>
            </a:solidFill>
          </a:endParaRPr>
        </a:p>
      </dgm:t>
    </dgm:pt>
    <dgm:pt modelId="{352139F8-080A-4875-A968-9DC9BB2E1491}" type="sibTrans" cxnId="{355BF597-384E-4A7C-B124-FBE2681F1B7A}">
      <dgm:prSet/>
      <dgm:spPr/>
      <dgm:t>
        <a:bodyPr/>
        <a:lstStyle/>
        <a:p>
          <a:endParaRPr lang="en-US" sz="2000">
            <a:solidFill>
              <a:schemeClr val="bg1"/>
            </a:solidFill>
          </a:endParaRPr>
        </a:p>
      </dgm:t>
    </dgm:pt>
    <dgm:pt modelId="{254D996B-20DB-4152-82F1-418424B79294}">
      <dgm:prSet custT="1"/>
      <dgm:spPr/>
      <dgm:t>
        <a:bodyPr/>
        <a:lstStyle/>
        <a:p>
          <a:r>
            <a:rPr lang="en-US" sz="2000" dirty="0">
              <a:solidFill>
                <a:schemeClr val="tx1"/>
              </a:solidFill>
            </a:rPr>
            <a:t>Tell the remote computer to load the AD module</a:t>
          </a:r>
        </a:p>
      </dgm:t>
    </dgm:pt>
    <dgm:pt modelId="{31B26A82-41B8-4AB9-9893-E18A1D07AED2}" type="parTrans" cxnId="{79447360-E354-4434-A075-CE694F0C82A6}">
      <dgm:prSet/>
      <dgm:spPr/>
      <dgm:t>
        <a:bodyPr/>
        <a:lstStyle/>
        <a:p>
          <a:endParaRPr lang="en-US" sz="2000">
            <a:solidFill>
              <a:schemeClr val="bg1"/>
            </a:solidFill>
          </a:endParaRPr>
        </a:p>
      </dgm:t>
    </dgm:pt>
    <dgm:pt modelId="{2A3058D0-AB13-4055-8F3A-6888526137BE}" type="sibTrans" cxnId="{79447360-E354-4434-A075-CE694F0C82A6}">
      <dgm:prSet/>
      <dgm:spPr/>
      <dgm:t>
        <a:bodyPr/>
        <a:lstStyle/>
        <a:p>
          <a:endParaRPr lang="en-US" sz="2000">
            <a:solidFill>
              <a:schemeClr val="bg1"/>
            </a:solidFill>
          </a:endParaRPr>
        </a:p>
      </dgm:t>
    </dgm:pt>
    <dgm:pt modelId="{7A6B899C-40A8-471F-9D6D-8BF57507915B}">
      <dgm:prSet custT="1"/>
      <dgm:spPr/>
      <dgm:t>
        <a:bodyPr/>
        <a:lstStyle/>
        <a:p>
          <a:r>
            <a:rPr lang="en-US" sz="2000">
              <a:solidFill>
                <a:schemeClr val="bg1"/>
              </a:solidFill>
            </a:rPr>
            <a:t>import-pssession -session $session -module activedirectory -prefix rem</a:t>
          </a:r>
        </a:p>
      </dgm:t>
    </dgm:pt>
    <dgm:pt modelId="{1AC8BC13-8752-43D0-85C4-537E6B316D6E}" type="parTrans" cxnId="{2A458010-6F20-48D3-9226-8B1C0B5E50D3}">
      <dgm:prSet/>
      <dgm:spPr/>
      <dgm:t>
        <a:bodyPr/>
        <a:lstStyle/>
        <a:p>
          <a:endParaRPr lang="en-US" sz="2000">
            <a:solidFill>
              <a:schemeClr val="bg1"/>
            </a:solidFill>
          </a:endParaRPr>
        </a:p>
      </dgm:t>
    </dgm:pt>
    <dgm:pt modelId="{44F2BAC2-A9AB-4F58-A2B2-96A9F5240F69}" type="sibTrans" cxnId="{2A458010-6F20-48D3-9226-8B1C0B5E50D3}">
      <dgm:prSet/>
      <dgm:spPr/>
      <dgm:t>
        <a:bodyPr/>
        <a:lstStyle/>
        <a:p>
          <a:endParaRPr lang="en-US" sz="2000">
            <a:solidFill>
              <a:schemeClr val="bg1"/>
            </a:solidFill>
          </a:endParaRPr>
        </a:p>
      </dgm:t>
    </dgm:pt>
    <dgm:pt modelId="{F81620F8-625E-4A71-AC60-DD85595BC1CB}">
      <dgm:prSet custT="1"/>
      <dgm:spPr/>
      <dgm:t>
        <a:bodyPr/>
        <a:lstStyle/>
        <a:p>
          <a:r>
            <a:rPr lang="en-US" sz="2000" dirty="0">
              <a:solidFill>
                <a:schemeClr val="tx1"/>
              </a:solidFill>
            </a:rPr>
            <a:t>import the AD PowerShell Module and prefix the commands with rem</a:t>
          </a:r>
        </a:p>
      </dgm:t>
    </dgm:pt>
    <dgm:pt modelId="{59632F49-FDB9-4A37-8F4F-9D6C0CDB68E7}" type="parTrans" cxnId="{90304B9C-EAC8-45F3-82A0-4F0CEEDD7A4D}">
      <dgm:prSet/>
      <dgm:spPr/>
      <dgm:t>
        <a:bodyPr/>
        <a:lstStyle/>
        <a:p>
          <a:endParaRPr lang="en-US" sz="2000">
            <a:solidFill>
              <a:schemeClr val="bg1"/>
            </a:solidFill>
          </a:endParaRPr>
        </a:p>
      </dgm:t>
    </dgm:pt>
    <dgm:pt modelId="{D79056CD-91A4-42EC-9A46-18A63FF2C995}" type="sibTrans" cxnId="{90304B9C-EAC8-45F3-82A0-4F0CEEDD7A4D}">
      <dgm:prSet/>
      <dgm:spPr/>
      <dgm:t>
        <a:bodyPr/>
        <a:lstStyle/>
        <a:p>
          <a:endParaRPr lang="en-US" sz="2000">
            <a:solidFill>
              <a:schemeClr val="bg1"/>
            </a:solidFill>
          </a:endParaRPr>
        </a:p>
      </dgm:t>
    </dgm:pt>
    <dgm:pt modelId="{D564299B-EE0B-4907-9446-C47F08E6B45F}" type="pres">
      <dgm:prSet presAssocID="{492F0CE7-531B-4DD6-AA73-9409D914AA24}" presName="linear" presStyleCnt="0">
        <dgm:presLayoutVars>
          <dgm:animLvl val="lvl"/>
          <dgm:resizeHandles val="exact"/>
        </dgm:presLayoutVars>
      </dgm:prSet>
      <dgm:spPr/>
    </dgm:pt>
    <dgm:pt modelId="{6EAC9895-54B3-4A23-9547-8EE52C53BC85}" type="pres">
      <dgm:prSet presAssocID="{BCE7D2F8-E713-4AAF-AF57-9993B97D6060}" presName="parentText" presStyleLbl="node1" presStyleIdx="0" presStyleCnt="3">
        <dgm:presLayoutVars>
          <dgm:chMax val="0"/>
          <dgm:bulletEnabled val="1"/>
        </dgm:presLayoutVars>
      </dgm:prSet>
      <dgm:spPr/>
    </dgm:pt>
    <dgm:pt modelId="{D5F6987B-CCC5-46EC-B128-D1F8230684D6}" type="pres">
      <dgm:prSet presAssocID="{BCE7D2F8-E713-4AAF-AF57-9993B97D6060}" presName="childText" presStyleLbl="revTx" presStyleIdx="0" presStyleCnt="3">
        <dgm:presLayoutVars>
          <dgm:bulletEnabled val="1"/>
        </dgm:presLayoutVars>
      </dgm:prSet>
      <dgm:spPr/>
    </dgm:pt>
    <dgm:pt modelId="{08E77759-BA8C-4920-86B3-D9A64BF369F2}" type="pres">
      <dgm:prSet presAssocID="{51232765-83D1-479E-8CE0-751B6227A9A5}" presName="parentText" presStyleLbl="node1" presStyleIdx="1" presStyleCnt="3">
        <dgm:presLayoutVars>
          <dgm:chMax val="0"/>
          <dgm:bulletEnabled val="1"/>
        </dgm:presLayoutVars>
      </dgm:prSet>
      <dgm:spPr/>
    </dgm:pt>
    <dgm:pt modelId="{CF13EF87-5E92-4EDB-91BC-B49FBDCA185F}" type="pres">
      <dgm:prSet presAssocID="{51232765-83D1-479E-8CE0-751B6227A9A5}" presName="childText" presStyleLbl="revTx" presStyleIdx="1" presStyleCnt="3">
        <dgm:presLayoutVars>
          <dgm:bulletEnabled val="1"/>
        </dgm:presLayoutVars>
      </dgm:prSet>
      <dgm:spPr/>
    </dgm:pt>
    <dgm:pt modelId="{E8E6642F-7966-46BD-9B03-20E4E1789845}" type="pres">
      <dgm:prSet presAssocID="{7A6B899C-40A8-471F-9D6D-8BF57507915B}" presName="parentText" presStyleLbl="node1" presStyleIdx="2" presStyleCnt="3">
        <dgm:presLayoutVars>
          <dgm:chMax val="0"/>
          <dgm:bulletEnabled val="1"/>
        </dgm:presLayoutVars>
      </dgm:prSet>
      <dgm:spPr/>
    </dgm:pt>
    <dgm:pt modelId="{FB156E63-1991-49F2-9D85-5F670578391D}" type="pres">
      <dgm:prSet presAssocID="{7A6B899C-40A8-471F-9D6D-8BF57507915B}" presName="childText" presStyleLbl="revTx" presStyleIdx="2" presStyleCnt="3">
        <dgm:presLayoutVars>
          <dgm:bulletEnabled val="1"/>
        </dgm:presLayoutVars>
      </dgm:prSet>
      <dgm:spPr/>
    </dgm:pt>
  </dgm:ptLst>
  <dgm:cxnLst>
    <dgm:cxn modelId="{EF85DC0A-86C8-4F2E-B11C-A8EC13E958F4}" srcId="{492F0CE7-531B-4DD6-AA73-9409D914AA24}" destId="{BCE7D2F8-E713-4AAF-AF57-9993B97D6060}" srcOrd="0" destOrd="0" parTransId="{3175027F-A12D-45F3-A6C1-878408E33C7C}" sibTransId="{98B7F7C9-827D-4097-9091-3FA0749FE4AC}"/>
    <dgm:cxn modelId="{D4D6170B-AA1C-445D-98F6-C7FA73F9CB43}" type="presOf" srcId="{7A6B899C-40A8-471F-9D6D-8BF57507915B}" destId="{E8E6642F-7966-46BD-9B03-20E4E1789845}" srcOrd="0" destOrd="0" presId="urn:microsoft.com/office/officeart/2005/8/layout/vList2"/>
    <dgm:cxn modelId="{2A458010-6F20-48D3-9226-8B1C0B5E50D3}" srcId="{492F0CE7-531B-4DD6-AA73-9409D914AA24}" destId="{7A6B899C-40A8-471F-9D6D-8BF57507915B}" srcOrd="2" destOrd="0" parTransId="{1AC8BC13-8752-43D0-85C4-537E6B316D6E}" sibTransId="{44F2BAC2-A9AB-4F58-A2B2-96A9F5240F69}"/>
    <dgm:cxn modelId="{B9DFD134-A6AE-42D8-88EF-17605B9C2D08}" type="presOf" srcId="{3DE6B29B-9AC5-4919-882A-C172D47CB9B1}" destId="{D5F6987B-CCC5-46EC-B128-D1F8230684D6}" srcOrd="0" destOrd="0" presId="urn:microsoft.com/office/officeart/2005/8/layout/vList2"/>
    <dgm:cxn modelId="{79447360-E354-4434-A075-CE694F0C82A6}" srcId="{51232765-83D1-479E-8CE0-751B6227A9A5}" destId="{254D996B-20DB-4152-82F1-418424B79294}" srcOrd="0" destOrd="0" parTransId="{31B26A82-41B8-4AB9-9893-E18A1D07AED2}" sibTransId="{2A3058D0-AB13-4055-8F3A-6888526137BE}"/>
    <dgm:cxn modelId="{DB7CBA41-3474-4370-9A3B-0C2DDF3BBC76}" type="presOf" srcId="{F81620F8-625E-4A71-AC60-DD85595BC1CB}" destId="{FB156E63-1991-49F2-9D85-5F670578391D}" srcOrd="0" destOrd="0" presId="urn:microsoft.com/office/officeart/2005/8/layout/vList2"/>
    <dgm:cxn modelId="{09F9EF57-0E15-4AA1-80F5-2820337A7177}" srcId="{BCE7D2F8-E713-4AAF-AF57-9993B97D6060}" destId="{3DE6B29B-9AC5-4919-882A-C172D47CB9B1}" srcOrd="0" destOrd="0" parTransId="{2C541D07-3744-4A3D-8373-DE73A53946B4}" sibTransId="{0E9F37A9-F5F5-426A-B531-B2B97AFBF581}"/>
    <dgm:cxn modelId="{84898B87-55EB-4FB8-9C93-89EAA5739644}" type="presOf" srcId="{BCE7D2F8-E713-4AAF-AF57-9993B97D6060}" destId="{6EAC9895-54B3-4A23-9547-8EE52C53BC85}" srcOrd="0" destOrd="0" presId="urn:microsoft.com/office/officeart/2005/8/layout/vList2"/>
    <dgm:cxn modelId="{355BF597-384E-4A7C-B124-FBE2681F1B7A}" srcId="{492F0CE7-531B-4DD6-AA73-9409D914AA24}" destId="{51232765-83D1-479E-8CE0-751B6227A9A5}" srcOrd="1" destOrd="0" parTransId="{303EEE40-F5F2-4947-8B95-337F392CE797}" sibTransId="{352139F8-080A-4875-A968-9DC9BB2E1491}"/>
    <dgm:cxn modelId="{804C279B-2D2D-4C1B-A130-4358CBAA3C6F}" type="presOf" srcId="{492F0CE7-531B-4DD6-AA73-9409D914AA24}" destId="{D564299B-EE0B-4907-9446-C47F08E6B45F}" srcOrd="0" destOrd="0" presId="urn:microsoft.com/office/officeart/2005/8/layout/vList2"/>
    <dgm:cxn modelId="{90304B9C-EAC8-45F3-82A0-4F0CEEDD7A4D}" srcId="{7A6B899C-40A8-471F-9D6D-8BF57507915B}" destId="{F81620F8-625E-4A71-AC60-DD85595BC1CB}" srcOrd="0" destOrd="0" parTransId="{59632F49-FDB9-4A37-8F4F-9D6C0CDB68E7}" sibTransId="{D79056CD-91A4-42EC-9A46-18A63FF2C995}"/>
    <dgm:cxn modelId="{66C076C1-B936-4E13-84B0-7299E5FDEA9D}" type="presOf" srcId="{51232765-83D1-479E-8CE0-751B6227A9A5}" destId="{08E77759-BA8C-4920-86B3-D9A64BF369F2}" srcOrd="0" destOrd="0" presId="urn:microsoft.com/office/officeart/2005/8/layout/vList2"/>
    <dgm:cxn modelId="{0E33FACE-9AD5-4368-87F0-DFA2442DA5E2}" type="presOf" srcId="{254D996B-20DB-4152-82F1-418424B79294}" destId="{CF13EF87-5E92-4EDB-91BC-B49FBDCA185F}" srcOrd="0" destOrd="0" presId="urn:microsoft.com/office/officeart/2005/8/layout/vList2"/>
    <dgm:cxn modelId="{20405450-A5C9-4420-9114-1EE5AAD74CE7}" type="presParOf" srcId="{D564299B-EE0B-4907-9446-C47F08E6B45F}" destId="{6EAC9895-54B3-4A23-9547-8EE52C53BC85}" srcOrd="0" destOrd="0" presId="urn:microsoft.com/office/officeart/2005/8/layout/vList2"/>
    <dgm:cxn modelId="{D8A9669C-A8DE-4A24-8EF7-18B6BA5C6DD3}" type="presParOf" srcId="{D564299B-EE0B-4907-9446-C47F08E6B45F}" destId="{D5F6987B-CCC5-46EC-B128-D1F8230684D6}" srcOrd="1" destOrd="0" presId="urn:microsoft.com/office/officeart/2005/8/layout/vList2"/>
    <dgm:cxn modelId="{5E3A9315-3AC8-4E1F-BA78-A5651E78ADC5}" type="presParOf" srcId="{D564299B-EE0B-4907-9446-C47F08E6B45F}" destId="{08E77759-BA8C-4920-86B3-D9A64BF369F2}" srcOrd="2" destOrd="0" presId="urn:microsoft.com/office/officeart/2005/8/layout/vList2"/>
    <dgm:cxn modelId="{F05FA94A-D416-4669-9344-76ED2E9B8590}" type="presParOf" srcId="{D564299B-EE0B-4907-9446-C47F08E6B45F}" destId="{CF13EF87-5E92-4EDB-91BC-B49FBDCA185F}" srcOrd="3" destOrd="0" presId="urn:microsoft.com/office/officeart/2005/8/layout/vList2"/>
    <dgm:cxn modelId="{5B207083-57A2-4312-9127-0FBAEF98EDAA}" type="presParOf" srcId="{D564299B-EE0B-4907-9446-C47F08E6B45F}" destId="{E8E6642F-7966-46BD-9B03-20E4E1789845}" srcOrd="4" destOrd="0" presId="urn:microsoft.com/office/officeart/2005/8/layout/vList2"/>
    <dgm:cxn modelId="{A96B972C-99C2-448B-957A-3E6964B21C9F}" type="presParOf" srcId="{D564299B-EE0B-4907-9446-C47F08E6B45F}" destId="{FB156E63-1991-49F2-9D85-5F670578391D}" srcOrd="5"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5.xml><?xml version="1.0" encoding="utf-8"?>
<dgm:dataModel xmlns:dgm="http://schemas.openxmlformats.org/drawingml/2006/diagram" xmlns:a="http://schemas.openxmlformats.org/drawingml/2006/main">
  <dgm:ptLst>
    <dgm:pt modelId="{7720382D-828C-4091-90F5-417BC5AF92DB}" type="doc">
      <dgm:prSet loTypeId="urn:microsoft.com/office/officeart/2005/8/layout/vList2" loCatId="list" qsTypeId="urn:microsoft.com/office/officeart/2005/8/quickstyle/simple4" qsCatId="simple" csTypeId="urn:microsoft.com/office/officeart/2005/8/colors/colorful5" csCatId="colorful"/>
      <dgm:spPr/>
      <dgm:t>
        <a:bodyPr/>
        <a:lstStyle/>
        <a:p>
          <a:endParaRPr lang="en-US"/>
        </a:p>
      </dgm:t>
    </dgm:pt>
    <dgm:pt modelId="{CCFE1E72-4C0A-4EFA-BC29-EB80A3FBCEC4}">
      <dgm:prSet custT="1"/>
      <dgm:spPr/>
      <dgm:t>
        <a:bodyPr/>
        <a:lstStyle/>
        <a:p>
          <a:r>
            <a:rPr lang="en-US" sz="2400">
              <a:solidFill>
                <a:schemeClr val="bg1"/>
              </a:solidFill>
            </a:rPr>
            <a:t>Tens of thousands of Management Information</a:t>
          </a:r>
        </a:p>
      </dgm:t>
    </dgm:pt>
    <dgm:pt modelId="{01CDA32F-0107-47AE-8023-2224C3BEC1AE}" type="parTrans" cxnId="{7A372969-DB3C-4024-9E6D-A7F67727911D}">
      <dgm:prSet/>
      <dgm:spPr/>
      <dgm:t>
        <a:bodyPr/>
        <a:lstStyle/>
        <a:p>
          <a:endParaRPr lang="en-US" sz="2400">
            <a:solidFill>
              <a:schemeClr val="bg1"/>
            </a:solidFill>
          </a:endParaRPr>
        </a:p>
      </dgm:t>
    </dgm:pt>
    <dgm:pt modelId="{29E13FFE-8DEE-4F9F-94B3-8C7E0EDD34D4}" type="sibTrans" cxnId="{7A372969-DB3C-4024-9E6D-A7F67727911D}">
      <dgm:prSet/>
      <dgm:spPr/>
      <dgm:t>
        <a:bodyPr/>
        <a:lstStyle/>
        <a:p>
          <a:endParaRPr lang="en-US" sz="2400">
            <a:solidFill>
              <a:schemeClr val="bg1"/>
            </a:solidFill>
          </a:endParaRPr>
        </a:p>
      </dgm:t>
    </dgm:pt>
    <dgm:pt modelId="{9C4561FA-9C5A-4757-8C57-EA12C8B82DEB}">
      <dgm:prSet custT="1"/>
      <dgm:spPr/>
      <dgm:t>
        <a:bodyPr/>
        <a:lstStyle/>
        <a:p>
          <a:r>
            <a:rPr lang="en-US" sz="2400">
              <a:solidFill>
                <a:schemeClr val="bg1"/>
              </a:solidFill>
            </a:rPr>
            <a:t>Instance is a real thing represented</a:t>
          </a:r>
        </a:p>
      </dgm:t>
    </dgm:pt>
    <dgm:pt modelId="{167F0415-8FEF-4290-BC7D-67AD97136D44}" type="parTrans" cxnId="{FB8F2710-068A-4E2D-9086-F8DEEB0833D5}">
      <dgm:prSet/>
      <dgm:spPr/>
      <dgm:t>
        <a:bodyPr/>
        <a:lstStyle/>
        <a:p>
          <a:endParaRPr lang="en-US" sz="2400">
            <a:solidFill>
              <a:schemeClr val="bg1"/>
            </a:solidFill>
          </a:endParaRPr>
        </a:p>
      </dgm:t>
    </dgm:pt>
    <dgm:pt modelId="{4E5CE2AD-43B9-49EA-A8D3-3286C654C598}" type="sibTrans" cxnId="{FB8F2710-068A-4E2D-9086-F8DEEB0833D5}">
      <dgm:prSet/>
      <dgm:spPr/>
      <dgm:t>
        <a:bodyPr/>
        <a:lstStyle/>
        <a:p>
          <a:endParaRPr lang="en-US" sz="2400">
            <a:solidFill>
              <a:schemeClr val="bg1"/>
            </a:solidFill>
          </a:endParaRPr>
        </a:p>
      </dgm:t>
    </dgm:pt>
    <dgm:pt modelId="{CD664D83-676C-440A-AD50-84516599C9A7}" type="pres">
      <dgm:prSet presAssocID="{7720382D-828C-4091-90F5-417BC5AF92DB}" presName="linear" presStyleCnt="0">
        <dgm:presLayoutVars>
          <dgm:animLvl val="lvl"/>
          <dgm:resizeHandles val="exact"/>
        </dgm:presLayoutVars>
      </dgm:prSet>
      <dgm:spPr/>
    </dgm:pt>
    <dgm:pt modelId="{37F353A2-AAE9-4F24-935F-50AD15590289}" type="pres">
      <dgm:prSet presAssocID="{CCFE1E72-4C0A-4EFA-BC29-EB80A3FBCEC4}" presName="parentText" presStyleLbl="node1" presStyleIdx="0" presStyleCnt="2">
        <dgm:presLayoutVars>
          <dgm:chMax val="0"/>
          <dgm:bulletEnabled val="1"/>
        </dgm:presLayoutVars>
      </dgm:prSet>
      <dgm:spPr/>
    </dgm:pt>
    <dgm:pt modelId="{C6CBC005-DEC5-45D3-B1EF-0D8F776FF9A0}" type="pres">
      <dgm:prSet presAssocID="{29E13FFE-8DEE-4F9F-94B3-8C7E0EDD34D4}" presName="spacer" presStyleCnt="0"/>
      <dgm:spPr/>
    </dgm:pt>
    <dgm:pt modelId="{488828C5-FD98-4EF7-8C8F-E5267759F2B6}" type="pres">
      <dgm:prSet presAssocID="{9C4561FA-9C5A-4757-8C57-EA12C8B82DEB}" presName="parentText" presStyleLbl="node1" presStyleIdx="1" presStyleCnt="2">
        <dgm:presLayoutVars>
          <dgm:chMax val="0"/>
          <dgm:bulletEnabled val="1"/>
        </dgm:presLayoutVars>
      </dgm:prSet>
      <dgm:spPr/>
    </dgm:pt>
  </dgm:ptLst>
  <dgm:cxnLst>
    <dgm:cxn modelId="{FB8F2710-068A-4E2D-9086-F8DEEB0833D5}" srcId="{7720382D-828C-4091-90F5-417BC5AF92DB}" destId="{9C4561FA-9C5A-4757-8C57-EA12C8B82DEB}" srcOrd="1" destOrd="0" parTransId="{167F0415-8FEF-4290-BC7D-67AD97136D44}" sibTransId="{4E5CE2AD-43B9-49EA-A8D3-3286C654C598}"/>
    <dgm:cxn modelId="{7A372969-DB3C-4024-9E6D-A7F67727911D}" srcId="{7720382D-828C-4091-90F5-417BC5AF92DB}" destId="{CCFE1E72-4C0A-4EFA-BC29-EB80A3FBCEC4}" srcOrd="0" destOrd="0" parTransId="{01CDA32F-0107-47AE-8023-2224C3BEC1AE}" sibTransId="{29E13FFE-8DEE-4F9F-94B3-8C7E0EDD34D4}"/>
    <dgm:cxn modelId="{A45661E6-6C59-49B9-AF74-72437358F64D}" type="presOf" srcId="{CCFE1E72-4C0A-4EFA-BC29-EB80A3FBCEC4}" destId="{37F353A2-AAE9-4F24-935F-50AD15590289}" srcOrd="0" destOrd="0" presId="urn:microsoft.com/office/officeart/2005/8/layout/vList2"/>
    <dgm:cxn modelId="{184555F5-7A2D-4E42-9E3D-85AA3B5E9E69}" type="presOf" srcId="{9C4561FA-9C5A-4757-8C57-EA12C8B82DEB}" destId="{488828C5-FD98-4EF7-8C8F-E5267759F2B6}" srcOrd="0" destOrd="0" presId="urn:microsoft.com/office/officeart/2005/8/layout/vList2"/>
    <dgm:cxn modelId="{EAFA8CF5-EE51-46D5-877C-5CD15B3CDE9D}" type="presOf" srcId="{7720382D-828C-4091-90F5-417BC5AF92DB}" destId="{CD664D83-676C-440A-AD50-84516599C9A7}" srcOrd="0" destOrd="0" presId="urn:microsoft.com/office/officeart/2005/8/layout/vList2"/>
    <dgm:cxn modelId="{EF052768-11AE-473C-9DF2-EC6FB8902BAC}" type="presParOf" srcId="{CD664D83-676C-440A-AD50-84516599C9A7}" destId="{37F353A2-AAE9-4F24-935F-50AD15590289}" srcOrd="0" destOrd="0" presId="urn:microsoft.com/office/officeart/2005/8/layout/vList2"/>
    <dgm:cxn modelId="{E7D0CA1E-133A-4CA5-8D9C-E40DEF49E979}" type="presParOf" srcId="{CD664D83-676C-440A-AD50-84516599C9A7}" destId="{C6CBC005-DEC5-45D3-B1EF-0D8F776FF9A0}" srcOrd="1" destOrd="0" presId="urn:microsoft.com/office/officeart/2005/8/layout/vList2"/>
    <dgm:cxn modelId="{10B3014C-FC66-4858-85A0-FE115D6958AD}" type="presParOf" srcId="{CD664D83-676C-440A-AD50-84516599C9A7}" destId="{488828C5-FD98-4EF7-8C8F-E5267759F2B6}" srcOrd="2"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6.xml><?xml version="1.0" encoding="utf-8"?>
<dgm:dataModel xmlns:dgm="http://schemas.openxmlformats.org/drawingml/2006/diagram" xmlns:a="http://schemas.openxmlformats.org/drawingml/2006/main">
  <dgm:ptLst>
    <dgm:pt modelId="{7720382D-828C-4091-90F5-417BC5AF92DB}" type="doc">
      <dgm:prSet loTypeId="urn:microsoft.com/office/officeart/2005/8/layout/list1" loCatId="list" qsTypeId="urn:microsoft.com/office/officeart/2005/8/quickstyle/simple4" qsCatId="simple" csTypeId="urn:microsoft.com/office/officeart/2005/8/colors/colorful5" csCatId="colorful" phldr="1"/>
      <dgm:spPr/>
      <dgm:t>
        <a:bodyPr/>
        <a:lstStyle/>
        <a:p>
          <a:endParaRPr lang="en-US"/>
        </a:p>
      </dgm:t>
    </dgm:pt>
    <dgm:pt modelId="{CCFE1E72-4C0A-4EFA-BC29-EB80A3FBCEC4}">
      <dgm:prSet custT="1"/>
      <dgm:spPr/>
      <dgm:t>
        <a:bodyPr/>
        <a:lstStyle/>
        <a:p>
          <a:r>
            <a:rPr lang="en-US" sz="2000" dirty="0">
              <a:solidFill>
                <a:schemeClr val="bg1"/>
              </a:solidFill>
            </a:rPr>
            <a:t>Organized into Namespaces</a:t>
          </a:r>
        </a:p>
      </dgm:t>
    </dgm:pt>
    <dgm:pt modelId="{01CDA32F-0107-47AE-8023-2224C3BEC1AE}" type="parTrans" cxnId="{7A372969-DB3C-4024-9E6D-A7F67727911D}">
      <dgm:prSet/>
      <dgm:spPr/>
      <dgm:t>
        <a:bodyPr/>
        <a:lstStyle/>
        <a:p>
          <a:endParaRPr lang="en-US" sz="2000">
            <a:solidFill>
              <a:schemeClr val="bg1"/>
            </a:solidFill>
          </a:endParaRPr>
        </a:p>
      </dgm:t>
    </dgm:pt>
    <dgm:pt modelId="{29E13FFE-8DEE-4F9F-94B3-8C7E0EDD34D4}" type="sibTrans" cxnId="{7A372969-DB3C-4024-9E6D-A7F67727911D}">
      <dgm:prSet/>
      <dgm:spPr/>
      <dgm:t>
        <a:bodyPr/>
        <a:lstStyle/>
        <a:p>
          <a:endParaRPr lang="en-US" sz="2000">
            <a:solidFill>
              <a:schemeClr val="bg1"/>
            </a:solidFill>
          </a:endParaRPr>
        </a:p>
      </dgm:t>
    </dgm:pt>
    <dgm:pt modelId="{8CBF9160-886D-442E-BDB4-B38B03BD024D}">
      <dgm:prSet custT="1"/>
      <dgm:spPr/>
      <dgm:t>
        <a:bodyPr/>
        <a:lstStyle/>
        <a:p>
          <a:r>
            <a:rPr lang="en-US" sz="2000">
              <a:solidFill>
                <a:schemeClr val="bg1"/>
              </a:solidFill>
            </a:rPr>
            <a:t>Root/CIMv2 – OS and hardware information</a:t>
          </a:r>
          <a:endParaRPr lang="en-US" sz="2000" dirty="0">
            <a:solidFill>
              <a:schemeClr val="bg1"/>
            </a:solidFill>
          </a:endParaRPr>
        </a:p>
      </dgm:t>
    </dgm:pt>
    <dgm:pt modelId="{C3F409D5-12BF-4BF8-81AB-898B5F00431F}" type="parTrans" cxnId="{D462711E-6646-4359-BBF6-722CE36B976E}">
      <dgm:prSet/>
      <dgm:spPr/>
      <dgm:t>
        <a:bodyPr/>
        <a:lstStyle/>
        <a:p>
          <a:endParaRPr lang="en-US" sz="2000">
            <a:solidFill>
              <a:schemeClr val="bg1"/>
            </a:solidFill>
          </a:endParaRPr>
        </a:p>
      </dgm:t>
    </dgm:pt>
    <dgm:pt modelId="{71F6AC5D-A5E1-49D2-8684-58E23F7D4862}" type="sibTrans" cxnId="{D462711E-6646-4359-BBF6-722CE36B976E}">
      <dgm:prSet/>
      <dgm:spPr/>
      <dgm:t>
        <a:bodyPr/>
        <a:lstStyle/>
        <a:p>
          <a:endParaRPr lang="en-US" sz="2000">
            <a:solidFill>
              <a:schemeClr val="bg1"/>
            </a:solidFill>
          </a:endParaRPr>
        </a:p>
      </dgm:t>
    </dgm:pt>
    <dgm:pt modelId="{464C52B5-5C17-4EF2-BC8D-185D02F72DA6}">
      <dgm:prSet custT="1"/>
      <dgm:spPr/>
      <dgm:t>
        <a:bodyPr/>
        <a:lstStyle/>
        <a:p>
          <a:r>
            <a:rPr lang="en-US" sz="2000">
              <a:solidFill>
                <a:schemeClr val="bg1"/>
              </a:solidFill>
            </a:rPr>
            <a:t>Root/MicrosoftDNS – DNS Server Information</a:t>
          </a:r>
          <a:endParaRPr lang="en-US" sz="2000" dirty="0">
            <a:solidFill>
              <a:schemeClr val="bg1"/>
            </a:solidFill>
          </a:endParaRPr>
        </a:p>
      </dgm:t>
    </dgm:pt>
    <dgm:pt modelId="{75A862D8-1DC5-4025-90F7-9A323FBCD1A3}" type="parTrans" cxnId="{4567A152-6035-4D98-BF2C-C501EE0DADBE}">
      <dgm:prSet/>
      <dgm:spPr/>
      <dgm:t>
        <a:bodyPr/>
        <a:lstStyle/>
        <a:p>
          <a:endParaRPr lang="en-US" sz="2000">
            <a:solidFill>
              <a:schemeClr val="bg1"/>
            </a:solidFill>
          </a:endParaRPr>
        </a:p>
      </dgm:t>
    </dgm:pt>
    <dgm:pt modelId="{E6F5217A-B4F9-4F55-BD5A-055863328856}" type="sibTrans" cxnId="{4567A152-6035-4D98-BF2C-C501EE0DADBE}">
      <dgm:prSet/>
      <dgm:spPr/>
      <dgm:t>
        <a:bodyPr/>
        <a:lstStyle/>
        <a:p>
          <a:endParaRPr lang="en-US" sz="2000">
            <a:solidFill>
              <a:schemeClr val="bg1"/>
            </a:solidFill>
          </a:endParaRPr>
        </a:p>
      </dgm:t>
    </dgm:pt>
    <dgm:pt modelId="{ED40B7BB-DB47-4465-9724-E426332D2A51}">
      <dgm:prSet custT="1"/>
      <dgm:spPr/>
      <dgm:t>
        <a:bodyPr/>
        <a:lstStyle/>
        <a:p>
          <a:r>
            <a:rPr lang="en-US" sz="2000">
              <a:solidFill>
                <a:schemeClr val="bg1"/>
              </a:solidFill>
            </a:rPr>
            <a:t>Root/securityCenter – Firewall, antivirus, and antispyware information</a:t>
          </a:r>
          <a:endParaRPr lang="en-US" sz="2000" dirty="0">
            <a:solidFill>
              <a:schemeClr val="bg1"/>
            </a:solidFill>
          </a:endParaRPr>
        </a:p>
      </dgm:t>
    </dgm:pt>
    <dgm:pt modelId="{3D9FF1AA-A800-48F0-B2D3-DB467317B940}" type="parTrans" cxnId="{5D57A269-0DF3-4F32-804A-0A655152AFC3}">
      <dgm:prSet/>
      <dgm:spPr/>
      <dgm:t>
        <a:bodyPr/>
        <a:lstStyle/>
        <a:p>
          <a:endParaRPr lang="en-US" sz="2000">
            <a:solidFill>
              <a:schemeClr val="bg1"/>
            </a:solidFill>
          </a:endParaRPr>
        </a:p>
      </dgm:t>
    </dgm:pt>
    <dgm:pt modelId="{53622D53-09EF-4EED-B5ED-1BE9205509CE}" type="sibTrans" cxnId="{5D57A269-0DF3-4F32-804A-0A655152AFC3}">
      <dgm:prSet/>
      <dgm:spPr/>
      <dgm:t>
        <a:bodyPr/>
        <a:lstStyle/>
        <a:p>
          <a:endParaRPr lang="en-US" sz="2000">
            <a:solidFill>
              <a:schemeClr val="bg1"/>
            </a:solidFill>
          </a:endParaRPr>
        </a:p>
      </dgm:t>
    </dgm:pt>
    <dgm:pt modelId="{5A08DA61-6D42-4820-A3D2-1521F2DE0E26}">
      <dgm:prSet custT="1"/>
      <dgm:spPr/>
      <dgm:t>
        <a:bodyPr/>
        <a:lstStyle/>
        <a:p>
          <a:r>
            <a:rPr lang="en-US" sz="2000">
              <a:solidFill>
                <a:schemeClr val="bg1"/>
              </a:solidFill>
            </a:rPr>
            <a:t>Old cmdlets</a:t>
          </a:r>
          <a:endParaRPr lang="en-US" sz="2000" dirty="0">
            <a:solidFill>
              <a:schemeClr val="bg1"/>
            </a:solidFill>
          </a:endParaRPr>
        </a:p>
      </dgm:t>
    </dgm:pt>
    <dgm:pt modelId="{3A0C4847-E9FF-4A2C-9BD8-4711FE5DBD52}" type="parTrans" cxnId="{AC22A09A-18A4-423B-B3E4-3C15BF36019B}">
      <dgm:prSet/>
      <dgm:spPr/>
      <dgm:t>
        <a:bodyPr/>
        <a:lstStyle/>
        <a:p>
          <a:endParaRPr lang="en-US" sz="2000">
            <a:solidFill>
              <a:schemeClr val="bg1"/>
            </a:solidFill>
          </a:endParaRPr>
        </a:p>
      </dgm:t>
    </dgm:pt>
    <dgm:pt modelId="{D7B7B06E-ACF0-4869-A80D-611A383CD387}" type="sibTrans" cxnId="{AC22A09A-18A4-423B-B3E4-3C15BF36019B}">
      <dgm:prSet/>
      <dgm:spPr/>
      <dgm:t>
        <a:bodyPr/>
        <a:lstStyle/>
        <a:p>
          <a:endParaRPr lang="en-US" sz="2000">
            <a:solidFill>
              <a:schemeClr val="bg1"/>
            </a:solidFill>
          </a:endParaRPr>
        </a:p>
      </dgm:t>
    </dgm:pt>
    <dgm:pt modelId="{F2E997F3-EBFC-41BC-A039-B80986906FFD}">
      <dgm:prSet custT="1"/>
      <dgm:spPr/>
      <dgm:t>
        <a:bodyPr/>
        <a:lstStyle/>
        <a:p>
          <a:r>
            <a:rPr lang="en-US" sz="2000" dirty="0">
              <a:solidFill>
                <a:schemeClr val="bg1"/>
              </a:solidFill>
            </a:rPr>
            <a:t>Get-</a:t>
          </a:r>
          <a:r>
            <a:rPr lang="en-US" sz="2000" dirty="0" err="1">
              <a:solidFill>
                <a:schemeClr val="bg1"/>
              </a:solidFill>
            </a:rPr>
            <a:t>WMIObject</a:t>
          </a:r>
          <a:endParaRPr lang="en-US" sz="2000" dirty="0">
            <a:solidFill>
              <a:schemeClr val="bg1"/>
            </a:solidFill>
          </a:endParaRPr>
        </a:p>
      </dgm:t>
    </dgm:pt>
    <dgm:pt modelId="{78E238B5-31EA-49AF-95F5-26C0688215E4}" type="parTrans" cxnId="{B2FBC7B9-D45A-4DE2-B1D5-8A5C0A9CD989}">
      <dgm:prSet/>
      <dgm:spPr/>
      <dgm:t>
        <a:bodyPr/>
        <a:lstStyle/>
        <a:p>
          <a:endParaRPr lang="en-US" sz="2000">
            <a:solidFill>
              <a:schemeClr val="bg1"/>
            </a:solidFill>
          </a:endParaRPr>
        </a:p>
      </dgm:t>
    </dgm:pt>
    <dgm:pt modelId="{99393664-C7D6-4F85-9023-A3E84B95FBA5}" type="sibTrans" cxnId="{B2FBC7B9-D45A-4DE2-B1D5-8A5C0A9CD989}">
      <dgm:prSet/>
      <dgm:spPr/>
      <dgm:t>
        <a:bodyPr/>
        <a:lstStyle/>
        <a:p>
          <a:endParaRPr lang="en-US" sz="2000">
            <a:solidFill>
              <a:schemeClr val="bg1"/>
            </a:solidFill>
          </a:endParaRPr>
        </a:p>
      </dgm:t>
    </dgm:pt>
    <dgm:pt modelId="{97C44B9E-7C33-47B0-B324-D1E6564C3BAF}">
      <dgm:prSet custT="1"/>
      <dgm:spPr/>
      <dgm:t>
        <a:bodyPr/>
        <a:lstStyle/>
        <a:p>
          <a:r>
            <a:rPr lang="en-US" sz="2000" dirty="0">
              <a:solidFill>
                <a:schemeClr val="bg1"/>
              </a:solidFill>
            </a:rPr>
            <a:t>Invoke-</a:t>
          </a:r>
          <a:r>
            <a:rPr lang="en-US" sz="2000" dirty="0" err="1">
              <a:solidFill>
                <a:schemeClr val="bg1"/>
              </a:solidFill>
            </a:rPr>
            <a:t>WMIMethod</a:t>
          </a:r>
          <a:endParaRPr lang="en-US" sz="2000" dirty="0">
            <a:solidFill>
              <a:schemeClr val="bg1"/>
            </a:solidFill>
          </a:endParaRPr>
        </a:p>
      </dgm:t>
    </dgm:pt>
    <dgm:pt modelId="{5B7713F6-15B5-4BE0-A52C-56F0A1D157E6}" type="parTrans" cxnId="{DC6FE20B-640D-4FB4-94EB-797599B2A23E}">
      <dgm:prSet/>
      <dgm:spPr/>
      <dgm:t>
        <a:bodyPr/>
        <a:lstStyle/>
        <a:p>
          <a:endParaRPr lang="en-US" sz="2000">
            <a:solidFill>
              <a:schemeClr val="bg1"/>
            </a:solidFill>
          </a:endParaRPr>
        </a:p>
      </dgm:t>
    </dgm:pt>
    <dgm:pt modelId="{696ED812-AD31-4405-B87A-0F021922323D}" type="sibTrans" cxnId="{DC6FE20B-640D-4FB4-94EB-797599B2A23E}">
      <dgm:prSet/>
      <dgm:spPr/>
      <dgm:t>
        <a:bodyPr/>
        <a:lstStyle/>
        <a:p>
          <a:endParaRPr lang="en-US" sz="2000">
            <a:solidFill>
              <a:schemeClr val="bg1"/>
            </a:solidFill>
          </a:endParaRPr>
        </a:p>
      </dgm:t>
    </dgm:pt>
    <dgm:pt modelId="{B911F741-16BD-4189-B6EB-F5A9DCC5B8C7}" type="pres">
      <dgm:prSet presAssocID="{7720382D-828C-4091-90F5-417BC5AF92DB}" presName="linear" presStyleCnt="0">
        <dgm:presLayoutVars>
          <dgm:dir/>
          <dgm:animLvl val="lvl"/>
          <dgm:resizeHandles val="exact"/>
        </dgm:presLayoutVars>
      </dgm:prSet>
      <dgm:spPr/>
    </dgm:pt>
    <dgm:pt modelId="{E06AA5D8-B887-453B-8B9E-62938B6CF801}" type="pres">
      <dgm:prSet presAssocID="{CCFE1E72-4C0A-4EFA-BC29-EB80A3FBCEC4}" presName="parentLin" presStyleCnt="0"/>
      <dgm:spPr/>
    </dgm:pt>
    <dgm:pt modelId="{0D377200-A762-45DB-AE18-3DE31C4F1CFB}" type="pres">
      <dgm:prSet presAssocID="{CCFE1E72-4C0A-4EFA-BC29-EB80A3FBCEC4}" presName="parentLeftMargin" presStyleLbl="node1" presStyleIdx="0" presStyleCnt="2"/>
      <dgm:spPr/>
    </dgm:pt>
    <dgm:pt modelId="{51EDC86D-36DD-4498-B6F8-9DF167FE9780}" type="pres">
      <dgm:prSet presAssocID="{CCFE1E72-4C0A-4EFA-BC29-EB80A3FBCEC4}" presName="parentText" presStyleLbl="node1" presStyleIdx="0" presStyleCnt="2">
        <dgm:presLayoutVars>
          <dgm:chMax val="0"/>
          <dgm:bulletEnabled val="1"/>
        </dgm:presLayoutVars>
      </dgm:prSet>
      <dgm:spPr/>
    </dgm:pt>
    <dgm:pt modelId="{7D3B57C2-B81A-4F2A-88E3-0D46E01AA7C3}" type="pres">
      <dgm:prSet presAssocID="{CCFE1E72-4C0A-4EFA-BC29-EB80A3FBCEC4}" presName="negativeSpace" presStyleCnt="0"/>
      <dgm:spPr/>
    </dgm:pt>
    <dgm:pt modelId="{2218CC09-D0F5-4B36-96A2-7197C86846B3}" type="pres">
      <dgm:prSet presAssocID="{CCFE1E72-4C0A-4EFA-BC29-EB80A3FBCEC4}" presName="childText" presStyleLbl="conFgAcc1" presStyleIdx="0" presStyleCnt="2">
        <dgm:presLayoutVars>
          <dgm:bulletEnabled val="1"/>
        </dgm:presLayoutVars>
      </dgm:prSet>
      <dgm:spPr/>
    </dgm:pt>
    <dgm:pt modelId="{4CF63E60-A9BB-47FA-9694-AA31F6EFE282}" type="pres">
      <dgm:prSet presAssocID="{29E13FFE-8DEE-4F9F-94B3-8C7E0EDD34D4}" presName="spaceBetweenRectangles" presStyleCnt="0"/>
      <dgm:spPr/>
    </dgm:pt>
    <dgm:pt modelId="{96059268-1854-4033-AC9A-FEE728691657}" type="pres">
      <dgm:prSet presAssocID="{5A08DA61-6D42-4820-A3D2-1521F2DE0E26}" presName="parentLin" presStyleCnt="0"/>
      <dgm:spPr/>
    </dgm:pt>
    <dgm:pt modelId="{E1869D79-3E3A-4CF0-BC68-4B8E42846FA1}" type="pres">
      <dgm:prSet presAssocID="{5A08DA61-6D42-4820-A3D2-1521F2DE0E26}" presName="parentLeftMargin" presStyleLbl="node1" presStyleIdx="0" presStyleCnt="2"/>
      <dgm:spPr/>
    </dgm:pt>
    <dgm:pt modelId="{89943880-E23A-4050-BC3A-93C1FA2CE159}" type="pres">
      <dgm:prSet presAssocID="{5A08DA61-6D42-4820-A3D2-1521F2DE0E26}" presName="parentText" presStyleLbl="node1" presStyleIdx="1" presStyleCnt="2">
        <dgm:presLayoutVars>
          <dgm:chMax val="0"/>
          <dgm:bulletEnabled val="1"/>
        </dgm:presLayoutVars>
      </dgm:prSet>
      <dgm:spPr/>
    </dgm:pt>
    <dgm:pt modelId="{5778FE01-0B13-47BF-B7DD-D1DE968607B4}" type="pres">
      <dgm:prSet presAssocID="{5A08DA61-6D42-4820-A3D2-1521F2DE0E26}" presName="negativeSpace" presStyleCnt="0"/>
      <dgm:spPr/>
    </dgm:pt>
    <dgm:pt modelId="{2CBFEB1B-0EE2-4D23-A10D-6E35BFBC6C86}" type="pres">
      <dgm:prSet presAssocID="{5A08DA61-6D42-4820-A3D2-1521F2DE0E26}" presName="childText" presStyleLbl="conFgAcc1" presStyleIdx="1" presStyleCnt="2">
        <dgm:presLayoutVars>
          <dgm:bulletEnabled val="1"/>
        </dgm:presLayoutVars>
      </dgm:prSet>
      <dgm:spPr/>
    </dgm:pt>
  </dgm:ptLst>
  <dgm:cxnLst>
    <dgm:cxn modelId="{33535C05-9279-4CD4-BD8B-320487EC765D}" type="presOf" srcId="{CCFE1E72-4C0A-4EFA-BC29-EB80A3FBCEC4}" destId="{0D377200-A762-45DB-AE18-3DE31C4F1CFB}" srcOrd="0" destOrd="0" presId="urn:microsoft.com/office/officeart/2005/8/layout/list1"/>
    <dgm:cxn modelId="{E1DBC005-5EF4-43F0-97D6-45A3FD787325}" type="presOf" srcId="{464C52B5-5C17-4EF2-BC8D-185D02F72DA6}" destId="{2218CC09-D0F5-4B36-96A2-7197C86846B3}" srcOrd="0" destOrd="1" presId="urn:microsoft.com/office/officeart/2005/8/layout/list1"/>
    <dgm:cxn modelId="{DC6FE20B-640D-4FB4-94EB-797599B2A23E}" srcId="{5A08DA61-6D42-4820-A3D2-1521F2DE0E26}" destId="{97C44B9E-7C33-47B0-B324-D1E6564C3BAF}" srcOrd="1" destOrd="0" parTransId="{5B7713F6-15B5-4BE0-A52C-56F0A1D157E6}" sibTransId="{696ED812-AD31-4405-B87A-0F021922323D}"/>
    <dgm:cxn modelId="{D462711E-6646-4359-BBF6-722CE36B976E}" srcId="{CCFE1E72-4C0A-4EFA-BC29-EB80A3FBCEC4}" destId="{8CBF9160-886D-442E-BDB4-B38B03BD024D}" srcOrd="0" destOrd="0" parTransId="{C3F409D5-12BF-4BF8-81AB-898B5F00431F}" sibTransId="{71F6AC5D-A5E1-49D2-8684-58E23F7D4862}"/>
    <dgm:cxn modelId="{57B47A3D-9D52-4632-80F9-EEED743CD2D7}" type="presOf" srcId="{5A08DA61-6D42-4820-A3D2-1521F2DE0E26}" destId="{89943880-E23A-4050-BC3A-93C1FA2CE159}" srcOrd="1" destOrd="0" presId="urn:microsoft.com/office/officeart/2005/8/layout/list1"/>
    <dgm:cxn modelId="{2EBDD143-D667-478F-BE12-C6CE94EBC5FD}" type="presOf" srcId="{F2E997F3-EBFC-41BC-A039-B80986906FFD}" destId="{2CBFEB1B-0EE2-4D23-A10D-6E35BFBC6C86}" srcOrd="0" destOrd="0" presId="urn:microsoft.com/office/officeart/2005/8/layout/list1"/>
    <dgm:cxn modelId="{7A372969-DB3C-4024-9E6D-A7F67727911D}" srcId="{7720382D-828C-4091-90F5-417BC5AF92DB}" destId="{CCFE1E72-4C0A-4EFA-BC29-EB80A3FBCEC4}" srcOrd="0" destOrd="0" parTransId="{01CDA32F-0107-47AE-8023-2224C3BEC1AE}" sibTransId="{29E13FFE-8DEE-4F9F-94B3-8C7E0EDD34D4}"/>
    <dgm:cxn modelId="{5D57A269-0DF3-4F32-804A-0A655152AFC3}" srcId="{CCFE1E72-4C0A-4EFA-BC29-EB80A3FBCEC4}" destId="{ED40B7BB-DB47-4465-9724-E426332D2A51}" srcOrd="2" destOrd="0" parTransId="{3D9FF1AA-A800-48F0-B2D3-DB467317B940}" sibTransId="{53622D53-09EF-4EED-B5ED-1BE9205509CE}"/>
    <dgm:cxn modelId="{4567A152-6035-4D98-BF2C-C501EE0DADBE}" srcId="{CCFE1E72-4C0A-4EFA-BC29-EB80A3FBCEC4}" destId="{464C52B5-5C17-4EF2-BC8D-185D02F72DA6}" srcOrd="1" destOrd="0" parTransId="{75A862D8-1DC5-4025-90F7-9A323FBCD1A3}" sibTransId="{E6F5217A-B4F9-4F55-BD5A-055863328856}"/>
    <dgm:cxn modelId="{6F4A7475-76AA-435D-BAD5-2AAEA93655CA}" type="presOf" srcId="{7720382D-828C-4091-90F5-417BC5AF92DB}" destId="{B911F741-16BD-4189-B6EB-F5A9DCC5B8C7}" srcOrd="0" destOrd="0" presId="urn:microsoft.com/office/officeart/2005/8/layout/list1"/>
    <dgm:cxn modelId="{00C28B79-42ED-4B0C-ADCE-B968189AA449}" type="presOf" srcId="{ED40B7BB-DB47-4465-9724-E426332D2A51}" destId="{2218CC09-D0F5-4B36-96A2-7197C86846B3}" srcOrd="0" destOrd="2" presId="urn:microsoft.com/office/officeart/2005/8/layout/list1"/>
    <dgm:cxn modelId="{AC22A09A-18A4-423B-B3E4-3C15BF36019B}" srcId="{7720382D-828C-4091-90F5-417BC5AF92DB}" destId="{5A08DA61-6D42-4820-A3D2-1521F2DE0E26}" srcOrd="1" destOrd="0" parTransId="{3A0C4847-E9FF-4A2C-9BD8-4711FE5DBD52}" sibTransId="{D7B7B06E-ACF0-4869-A80D-611A383CD387}"/>
    <dgm:cxn modelId="{A9C120A1-5DCB-492B-81A6-FF8407D9D3A8}" type="presOf" srcId="{CCFE1E72-4C0A-4EFA-BC29-EB80A3FBCEC4}" destId="{51EDC86D-36DD-4498-B6F8-9DF167FE9780}" srcOrd="1" destOrd="0" presId="urn:microsoft.com/office/officeart/2005/8/layout/list1"/>
    <dgm:cxn modelId="{65B863AC-F8D9-4F11-8D14-535BD5B45C10}" type="presOf" srcId="{97C44B9E-7C33-47B0-B324-D1E6564C3BAF}" destId="{2CBFEB1B-0EE2-4D23-A10D-6E35BFBC6C86}" srcOrd="0" destOrd="1" presId="urn:microsoft.com/office/officeart/2005/8/layout/list1"/>
    <dgm:cxn modelId="{B2FBC7B9-D45A-4DE2-B1D5-8A5C0A9CD989}" srcId="{5A08DA61-6D42-4820-A3D2-1521F2DE0E26}" destId="{F2E997F3-EBFC-41BC-A039-B80986906FFD}" srcOrd="0" destOrd="0" parTransId="{78E238B5-31EA-49AF-95F5-26C0688215E4}" sibTransId="{99393664-C7D6-4F85-9023-A3E84B95FBA5}"/>
    <dgm:cxn modelId="{F6DB70DA-7983-4563-A555-03836379B5B1}" type="presOf" srcId="{5A08DA61-6D42-4820-A3D2-1521F2DE0E26}" destId="{E1869D79-3E3A-4CF0-BC68-4B8E42846FA1}" srcOrd="0" destOrd="0" presId="urn:microsoft.com/office/officeart/2005/8/layout/list1"/>
    <dgm:cxn modelId="{D1C9BDDA-AB40-4DD3-8782-36BC845838E5}" type="presOf" srcId="{8CBF9160-886D-442E-BDB4-B38B03BD024D}" destId="{2218CC09-D0F5-4B36-96A2-7197C86846B3}" srcOrd="0" destOrd="0" presId="urn:microsoft.com/office/officeart/2005/8/layout/list1"/>
    <dgm:cxn modelId="{92BED178-77EA-446F-B27F-0F9AA3F8EACF}" type="presParOf" srcId="{B911F741-16BD-4189-B6EB-F5A9DCC5B8C7}" destId="{E06AA5D8-B887-453B-8B9E-62938B6CF801}" srcOrd="0" destOrd="0" presId="urn:microsoft.com/office/officeart/2005/8/layout/list1"/>
    <dgm:cxn modelId="{64D6C671-9FDB-46E6-A606-BC25058341EC}" type="presParOf" srcId="{E06AA5D8-B887-453B-8B9E-62938B6CF801}" destId="{0D377200-A762-45DB-AE18-3DE31C4F1CFB}" srcOrd="0" destOrd="0" presId="urn:microsoft.com/office/officeart/2005/8/layout/list1"/>
    <dgm:cxn modelId="{453B4180-86CE-40DC-8415-2907BA152E3A}" type="presParOf" srcId="{E06AA5D8-B887-453B-8B9E-62938B6CF801}" destId="{51EDC86D-36DD-4498-B6F8-9DF167FE9780}" srcOrd="1" destOrd="0" presId="urn:microsoft.com/office/officeart/2005/8/layout/list1"/>
    <dgm:cxn modelId="{8869DC35-A695-476A-95B8-CB8FFC194F03}" type="presParOf" srcId="{B911F741-16BD-4189-B6EB-F5A9DCC5B8C7}" destId="{7D3B57C2-B81A-4F2A-88E3-0D46E01AA7C3}" srcOrd="1" destOrd="0" presId="urn:microsoft.com/office/officeart/2005/8/layout/list1"/>
    <dgm:cxn modelId="{B5FEEA9E-07D9-4AA7-A920-5681FB776E7C}" type="presParOf" srcId="{B911F741-16BD-4189-B6EB-F5A9DCC5B8C7}" destId="{2218CC09-D0F5-4B36-96A2-7197C86846B3}" srcOrd="2" destOrd="0" presId="urn:microsoft.com/office/officeart/2005/8/layout/list1"/>
    <dgm:cxn modelId="{4E372551-C864-4835-99D1-C7C3EE72EA80}" type="presParOf" srcId="{B911F741-16BD-4189-B6EB-F5A9DCC5B8C7}" destId="{4CF63E60-A9BB-47FA-9694-AA31F6EFE282}" srcOrd="3" destOrd="0" presId="urn:microsoft.com/office/officeart/2005/8/layout/list1"/>
    <dgm:cxn modelId="{E14EE9A7-6BF5-4010-85FD-DFBF7980DA54}" type="presParOf" srcId="{B911F741-16BD-4189-B6EB-F5A9DCC5B8C7}" destId="{96059268-1854-4033-AC9A-FEE728691657}" srcOrd="4" destOrd="0" presId="urn:microsoft.com/office/officeart/2005/8/layout/list1"/>
    <dgm:cxn modelId="{5D5D7462-3B83-4D4C-AC39-5697C20BA188}" type="presParOf" srcId="{96059268-1854-4033-AC9A-FEE728691657}" destId="{E1869D79-3E3A-4CF0-BC68-4B8E42846FA1}" srcOrd="0" destOrd="0" presId="urn:microsoft.com/office/officeart/2005/8/layout/list1"/>
    <dgm:cxn modelId="{6F146D4B-3574-472A-ADCA-78C6EEFA4DDB}" type="presParOf" srcId="{96059268-1854-4033-AC9A-FEE728691657}" destId="{89943880-E23A-4050-BC3A-93C1FA2CE159}" srcOrd="1" destOrd="0" presId="urn:microsoft.com/office/officeart/2005/8/layout/list1"/>
    <dgm:cxn modelId="{2CA13D2A-B3DC-4924-A73E-00AA6F5BC235}" type="presParOf" srcId="{B911F741-16BD-4189-B6EB-F5A9DCC5B8C7}" destId="{5778FE01-0B13-47BF-B7DD-D1DE968607B4}" srcOrd="5" destOrd="0" presId="urn:microsoft.com/office/officeart/2005/8/layout/list1"/>
    <dgm:cxn modelId="{290601C8-177E-4273-8C89-98DFC57803B0}" type="presParOf" srcId="{B911F741-16BD-4189-B6EB-F5A9DCC5B8C7}" destId="{2CBFEB1B-0EE2-4D23-A10D-6E35BFBC6C86}" srcOrd="6" destOrd="0" presId="urn:microsoft.com/office/officeart/2005/8/layout/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7.xml><?xml version="1.0" encoding="utf-8"?>
<dgm:dataModel xmlns:dgm="http://schemas.openxmlformats.org/drawingml/2006/diagram" xmlns:a="http://schemas.openxmlformats.org/drawingml/2006/main">
  <dgm:ptLst>
    <dgm:pt modelId="{6C71E6FE-C5AB-4782-B7D6-C5FF5B3BA683}" type="doc">
      <dgm:prSet loTypeId="urn:microsoft.com/office/officeart/2005/8/layout/vList2" loCatId="list" qsTypeId="urn:microsoft.com/office/officeart/2005/8/quickstyle/simple4" qsCatId="simple" csTypeId="urn:microsoft.com/office/officeart/2005/8/colors/colorful5" csCatId="colorful"/>
      <dgm:spPr/>
      <dgm:t>
        <a:bodyPr/>
        <a:lstStyle/>
        <a:p>
          <a:endParaRPr lang="en-US"/>
        </a:p>
      </dgm:t>
    </dgm:pt>
    <dgm:pt modelId="{0F3D40AA-4566-4F1C-90BB-A1D4F446F35B}">
      <dgm:prSet custT="1"/>
      <dgm:spPr/>
      <dgm:t>
        <a:bodyPr/>
        <a:lstStyle/>
        <a:p>
          <a:r>
            <a:rPr lang="en-US" sz="2400">
              <a:solidFill>
                <a:schemeClr val="bg2"/>
              </a:solidFill>
            </a:rPr>
            <a:t>Local Job</a:t>
          </a:r>
        </a:p>
      </dgm:t>
    </dgm:pt>
    <dgm:pt modelId="{68D47292-D926-4CFD-A278-292875CAD560}" type="parTrans" cxnId="{50F6B04E-6981-4566-8A7C-BD7ED3F64EE1}">
      <dgm:prSet/>
      <dgm:spPr/>
      <dgm:t>
        <a:bodyPr/>
        <a:lstStyle/>
        <a:p>
          <a:endParaRPr lang="en-US" sz="2400">
            <a:solidFill>
              <a:schemeClr val="bg2"/>
            </a:solidFill>
          </a:endParaRPr>
        </a:p>
      </dgm:t>
    </dgm:pt>
    <dgm:pt modelId="{FDB6804A-1839-4E1D-B780-F445FD5E5C9B}" type="sibTrans" cxnId="{50F6B04E-6981-4566-8A7C-BD7ED3F64EE1}">
      <dgm:prSet/>
      <dgm:spPr/>
      <dgm:t>
        <a:bodyPr/>
        <a:lstStyle/>
        <a:p>
          <a:endParaRPr lang="en-US" sz="2400">
            <a:solidFill>
              <a:schemeClr val="bg2"/>
            </a:solidFill>
          </a:endParaRPr>
        </a:p>
      </dgm:t>
    </dgm:pt>
    <dgm:pt modelId="{14EB7CB2-C0B5-4CDC-B4C0-830E259F5FD3}">
      <dgm:prSet custT="1"/>
      <dgm:spPr/>
      <dgm:t>
        <a:bodyPr/>
        <a:lstStyle/>
        <a:p>
          <a:r>
            <a:rPr lang="en-US" sz="2400">
              <a:solidFill>
                <a:schemeClr val="bg2"/>
              </a:solidFill>
            </a:rPr>
            <a:t>WMI as a Job</a:t>
          </a:r>
        </a:p>
      </dgm:t>
    </dgm:pt>
    <dgm:pt modelId="{0052B323-5C09-4A90-BD60-644A2A6BD640}" type="parTrans" cxnId="{27880BB2-98AB-457C-B562-982621C3FD2E}">
      <dgm:prSet/>
      <dgm:spPr/>
      <dgm:t>
        <a:bodyPr/>
        <a:lstStyle/>
        <a:p>
          <a:endParaRPr lang="en-US" sz="2400">
            <a:solidFill>
              <a:schemeClr val="bg2"/>
            </a:solidFill>
          </a:endParaRPr>
        </a:p>
      </dgm:t>
    </dgm:pt>
    <dgm:pt modelId="{128CE838-DED3-42D2-8E42-0D1AB9B15BD6}" type="sibTrans" cxnId="{27880BB2-98AB-457C-B562-982621C3FD2E}">
      <dgm:prSet/>
      <dgm:spPr/>
      <dgm:t>
        <a:bodyPr/>
        <a:lstStyle/>
        <a:p>
          <a:endParaRPr lang="en-US" sz="2400">
            <a:solidFill>
              <a:schemeClr val="bg2"/>
            </a:solidFill>
          </a:endParaRPr>
        </a:p>
      </dgm:t>
    </dgm:pt>
    <dgm:pt modelId="{454452E3-33A1-4739-B96A-ED46B04A0BC1}">
      <dgm:prSet custT="1"/>
      <dgm:spPr/>
      <dgm:t>
        <a:bodyPr/>
        <a:lstStyle/>
        <a:p>
          <a:r>
            <a:rPr lang="en-US" sz="2400">
              <a:solidFill>
                <a:schemeClr val="bg2"/>
              </a:solidFill>
            </a:rPr>
            <a:t>Remoting as a job</a:t>
          </a:r>
        </a:p>
      </dgm:t>
    </dgm:pt>
    <dgm:pt modelId="{CCDD4432-76DA-4B0F-B4AE-54B96E88C005}" type="parTrans" cxnId="{87F4ACE1-6955-47AF-BA96-6685399411CD}">
      <dgm:prSet/>
      <dgm:spPr/>
      <dgm:t>
        <a:bodyPr/>
        <a:lstStyle/>
        <a:p>
          <a:endParaRPr lang="en-US" sz="2400">
            <a:solidFill>
              <a:schemeClr val="bg2"/>
            </a:solidFill>
          </a:endParaRPr>
        </a:p>
      </dgm:t>
    </dgm:pt>
    <dgm:pt modelId="{A0FB155E-DFAB-4414-BA00-3D45328DC5F8}" type="sibTrans" cxnId="{87F4ACE1-6955-47AF-BA96-6685399411CD}">
      <dgm:prSet/>
      <dgm:spPr/>
      <dgm:t>
        <a:bodyPr/>
        <a:lstStyle/>
        <a:p>
          <a:endParaRPr lang="en-US" sz="2400">
            <a:solidFill>
              <a:schemeClr val="bg2"/>
            </a:solidFill>
          </a:endParaRPr>
        </a:p>
      </dgm:t>
    </dgm:pt>
    <dgm:pt modelId="{345B1ED1-2F2F-4CA6-B9B7-7706F1350DA5}">
      <dgm:prSet custT="1"/>
      <dgm:spPr/>
      <dgm:t>
        <a:bodyPr/>
        <a:lstStyle/>
        <a:p>
          <a:r>
            <a:rPr lang="en-US" sz="2400">
              <a:solidFill>
                <a:schemeClr val="bg2"/>
              </a:solidFill>
            </a:rPr>
            <a:t>Receive-child jobs</a:t>
          </a:r>
        </a:p>
      </dgm:t>
    </dgm:pt>
    <dgm:pt modelId="{B23D629D-AFED-4A6E-B72A-439B8729B3F3}" type="parTrans" cxnId="{EC2E9172-20E2-48BE-B461-E6F49F372D73}">
      <dgm:prSet/>
      <dgm:spPr/>
      <dgm:t>
        <a:bodyPr/>
        <a:lstStyle/>
        <a:p>
          <a:endParaRPr lang="en-US" sz="2400">
            <a:solidFill>
              <a:schemeClr val="bg2"/>
            </a:solidFill>
          </a:endParaRPr>
        </a:p>
      </dgm:t>
    </dgm:pt>
    <dgm:pt modelId="{B3CD10F5-323D-4850-AA65-BD33C8CDF7BF}" type="sibTrans" cxnId="{EC2E9172-20E2-48BE-B461-E6F49F372D73}">
      <dgm:prSet/>
      <dgm:spPr/>
      <dgm:t>
        <a:bodyPr/>
        <a:lstStyle/>
        <a:p>
          <a:endParaRPr lang="en-US" sz="2400">
            <a:solidFill>
              <a:schemeClr val="bg2"/>
            </a:solidFill>
          </a:endParaRPr>
        </a:p>
      </dgm:t>
    </dgm:pt>
    <dgm:pt modelId="{8736AE27-3F1B-4F02-B87B-9DBEF9BF647A}" type="pres">
      <dgm:prSet presAssocID="{6C71E6FE-C5AB-4782-B7D6-C5FF5B3BA683}" presName="linear" presStyleCnt="0">
        <dgm:presLayoutVars>
          <dgm:animLvl val="lvl"/>
          <dgm:resizeHandles val="exact"/>
        </dgm:presLayoutVars>
      </dgm:prSet>
      <dgm:spPr/>
    </dgm:pt>
    <dgm:pt modelId="{3EE6425B-566E-41C9-8194-B0F93D0AE255}" type="pres">
      <dgm:prSet presAssocID="{0F3D40AA-4566-4F1C-90BB-A1D4F446F35B}" presName="parentText" presStyleLbl="node1" presStyleIdx="0" presStyleCnt="4">
        <dgm:presLayoutVars>
          <dgm:chMax val="0"/>
          <dgm:bulletEnabled val="1"/>
        </dgm:presLayoutVars>
      </dgm:prSet>
      <dgm:spPr/>
    </dgm:pt>
    <dgm:pt modelId="{64142343-739E-4069-BBBA-74ABDD81BDD5}" type="pres">
      <dgm:prSet presAssocID="{FDB6804A-1839-4E1D-B780-F445FD5E5C9B}" presName="spacer" presStyleCnt="0"/>
      <dgm:spPr/>
    </dgm:pt>
    <dgm:pt modelId="{A784A4EE-4FCA-4260-844E-5B1DF81B3554}" type="pres">
      <dgm:prSet presAssocID="{14EB7CB2-C0B5-4CDC-B4C0-830E259F5FD3}" presName="parentText" presStyleLbl="node1" presStyleIdx="1" presStyleCnt="4">
        <dgm:presLayoutVars>
          <dgm:chMax val="0"/>
          <dgm:bulletEnabled val="1"/>
        </dgm:presLayoutVars>
      </dgm:prSet>
      <dgm:spPr/>
    </dgm:pt>
    <dgm:pt modelId="{2F7A6927-3685-4CC0-89E0-726FF4C6C928}" type="pres">
      <dgm:prSet presAssocID="{128CE838-DED3-42D2-8E42-0D1AB9B15BD6}" presName="spacer" presStyleCnt="0"/>
      <dgm:spPr/>
    </dgm:pt>
    <dgm:pt modelId="{FEBDA57B-442C-43D1-9EDA-1AB186EF3FCB}" type="pres">
      <dgm:prSet presAssocID="{454452E3-33A1-4739-B96A-ED46B04A0BC1}" presName="parentText" presStyleLbl="node1" presStyleIdx="2" presStyleCnt="4">
        <dgm:presLayoutVars>
          <dgm:chMax val="0"/>
          <dgm:bulletEnabled val="1"/>
        </dgm:presLayoutVars>
      </dgm:prSet>
      <dgm:spPr/>
    </dgm:pt>
    <dgm:pt modelId="{E8BCA36C-C581-4C88-975C-6F0CEDF51153}" type="pres">
      <dgm:prSet presAssocID="{A0FB155E-DFAB-4414-BA00-3D45328DC5F8}" presName="spacer" presStyleCnt="0"/>
      <dgm:spPr/>
    </dgm:pt>
    <dgm:pt modelId="{01751622-C19B-43F8-B319-2C6A9E569A99}" type="pres">
      <dgm:prSet presAssocID="{345B1ED1-2F2F-4CA6-B9B7-7706F1350DA5}" presName="parentText" presStyleLbl="node1" presStyleIdx="3" presStyleCnt="4">
        <dgm:presLayoutVars>
          <dgm:chMax val="0"/>
          <dgm:bulletEnabled val="1"/>
        </dgm:presLayoutVars>
      </dgm:prSet>
      <dgm:spPr/>
    </dgm:pt>
  </dgm:ptLst>
  <dgm:cxnLst>
    <dgm:cxn modelId="{59189D2E-0BD3-435F-A4B6-4D6CC0F08EEA}" type="presOf" srcId="{6C71E6FE-C5AB-4782-B7D6-C5FF5B3BA683}" destId="{8736AE27-3F1B-4F02-B87B-9DBEF9BF647A}" srcOrd="0" destOrd="0" presId="urn:microsoft.com/office/officeart/2005/8/layout/vList2"/>
    <dgm:cxn modelId="{50F6B04E-6981-4566-8A7C-BD7ED3F64EE1}" srcId="{6C71E6FE-C5AB-4782-B7D6-C5FF5B3BA683}" destId="{0F3D40AA-4566-4F1C-90BB-A1D4F446F35B}" srcOrd="0" destOrd="0" parTransId="{68D47292-D926-4CFD-A278-292875CAD560}" sibTransId="{FDB6804A-1839-4E1D-B780-F445FD5E5C9B}"/>
    <dgm:cxn modelId="{EC2E9172-20E2-48BE-B461-E6F49F372D73}" srcId="{6C71E6FE-C5AB-4782-B7D6-C5FF5B3BA683}" destId="{345B1ED1-2F2F-4CA6-B9B7-7706F1350DA5}" srcOrd="3" destOrd="0" parTransId="{B23D629D-AFED-4A6E-B72A-439B8729B3F3}" sibTransId="{B3CD10F5-323D-4850-AA65-BD33C8CDF7BF}"/>
    <dgm:cxn modelId="{D5933879-416C-470B-867F-E057477718A9}" type="presOf" srcId="{0F3D40AA-4566-4F1C-90BB-A1D4F446F35B}" destId="{3EE6425B-566E-41C9-8194-B0F93D0AE255}" srcOrd="0" destOrd="0" presId="urn:microsoft.com/office/officeart/2005/8/layout/vList2"/>
    <dgm:cxn modelId="{27880BB2-98AB-457C-B562-982621C3FD2E}" srcId="{6C71E6FE-C5AB-4782-B7D6-C5FF5B3BA683}" destId="{14EB7CB2-C0B5-4CDC-B4C0-830E259F5FD3}" srcOrd="1" destOrd="0" parTransId="{0052B323-5C09-4A90-BD60-644A2A6BD640}" sibTransId="{128CE838-DED3-42D2-8E42-0D1AB9B15BD6}"/>
    <dgm:cxn modelId="{A45B69B8-34BD-4396-A642-5C22298BC9A5}" type="presOf" srcId="{14EB7CB2-C0B5-4CDC-B4C0-830E259F5FD3}" destId="{A784A4EE-4FCA-4260-844E-5B1DF81B3554}" srcOrd="0" destOrd="0" presId="urn:microsoft.com/office/officeart/2005/8/layout/vList2"/>
    <dgm:cxn modelId="{3226D6D2-1A8A-4E4A-A53C-2CA2271E21FE}" type="presOf" srcId="{454452E3-33A1-4739-B96A-ED46B04A0BC1}" destId="{FEBDA57B-442C-43D1-9EDA-1AB186EF3FCB}" srcOrd="0" destOrd="0" presId="urn:microsoft.com/office/officeart/2005/8/layout/vList2"/>
    <dgm:cxn modelId="{87F4ACE1-6955-47AF-BA96-6685399411CD}" srcId="{6C71E6FE-C5AB-4782-B7D6-C5FF5B3BA683}" destId="{454452E3-33A1-4739-B96A-ED46B04A0BC1}" srcOrd="2" destOrd="0" parTransId="{CCDD4432-76DA-4B0F-B4AE-54B96E88C005}" sibTransId="{A0FB155E-DFAB-4414-BA00-3D45328DC5F8}"/>
    <dgm:cxn modelId="{CCEBF6E7-1899-4968-9CF6-7639AC520AB7}" type="presOf" srcId="{345B1ED1-2F2F-4CA6-B9B7-7706F1350DA5}" destId="{01751622-C19B-43F8-B319-2C6A9E569A99}" srcOrd="0" destOrd="0" presId="urn:microsoft.com/office/officeart/2005/8/layout/vList2"/>
    <dgm:cxn modelId="{D2902199-9577-40B4-8539-D62CD42792C5}" type="presParOf" srcId="{8736AE27-3F1B-4F02-B87B-9DBEF9BF647A}" destId="{3EE6425B-566E-41C9-8194-B0F93D0AE255}" srcOrd="0" destOrd="0" presId="urn:microsoft.com/office/officeart/2005/8/layout/vList2"/>
    <dgm:cxn modelId="{39F81BCE-6AB5-4439-8CF5-AF2302F4B808}" type="presParOf" srcId="{8736AE27-3F1B-4F02-B87B-9DBEF9BF647A}" destId="{64142343-739E-4069-BBBA-74ABDD81BDD5}" srcOrd="1" destOrd="0" presId="urn:microsoft.com/office/officeart/2005/8/layout/vList2"/>
    <dgm:cxn modelId="{B65DDCF5-1371-4EE4-BB6B-8B9A05E27D86}" type="presParOf" srcId="{8736AE27-3F1B-4F02-B87B-9DBEF9BF647A}" destId="{A784A4EE-4FCA-4260-844E-5B1DF81B3554}" srcOrd="2" destOrd="0" presId="urn:microsoft.com/office/officeart/2005/8/layout/vList2"/>
    <dgm:cxn modelId="{F906B69B-5413-4328-923B-E584F0F09AC2}" type="presParOf" srcId="{8736AE27-3F1B-4F02-B87B-9DBEF9BF647A}" destId="{2F7A6927-3685-4CC0-89E0-726FF4C6C928}" srcOrd="3" destOrd="0" presId="urn:microsoft.com/office/officeart/2005/8/layout/vList2"/>
    <dgm:cxn modelId="{0019D926-19A1-4689-828B-DC4AB9FAE948}" type="presParOf" srcId="{8736AE27-3F1B-4F02-B87B-9DBEF9BF647A}" destId="{FEBDA57B-442C-43D1-9EDA-1AB186EF3FCB}" srcOrd="4" destOrd="0" presId="urn:microsoft.com/office/officeart/2005/8/layout/vList2"/>
    <dgm:cxn modelId="{9BF3E5E2-68C8-40E3-8DAF-9BC78C8C8FD7}" type="presParOf" srcId="{8736AE27-3F1B-4F02-B87B-9DBEF9BF647A}" destId="{E8BCA36C-C581-4C88-975C-6F0CEDF51153}" srcOrd="5" destOrd="0" presId="urn:microsoft.com/office/officeart/2005/8/layout/vList2"/>
    <dgm:cxn modelId="{F76B67E0-57F8-435B-BD30-319D00EF36C5}" type="presParOf" srcId="{8736AE27-3F1B-4F02-B87B-9DBEF9BF647A}" destId="{01751622-C19B-43F8-B319-2C6A9E569A99}"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8.xml><?xml version="1.0" encoding="utf-8"?>
<dgm:dataModel xmlns:dgm="http://schemas.openxmlformats.org/drawingml/2006/diagram" xmlns:a="http://schemas.openxmlformats.org/drawingml/2006/main">
  <dgm:ptLst>
    <dgm:pt modelId="{A80498C2-D45E-459B-B646-49276E2DC10D}" type="doc">
      <dgm:prSet loTypeId="urn:microsoft.com/office/officeart/2016/7/layout/VerticalSolidActionList" loCatId="List" qsTypeId="urn:microsoft.com/office/officeart/2005/8/quickstyle/simple4" qsCatId="simple" csTypeId="urn:microsoft.com/office/officeart/2005/8/colors/colorful5" csCatId="colorful"/>
      <dgm:spPr/>
      <dgm:t>
        <a:bodyPr/>
        <a:lstStyle/>
        <a:p>
          <a:endParaRPr lang="en-US"/>
        </a:p>
      </dgm:t>
    </dgm:pt>
    <dgm:pt modelId="{D353C77D-B069-421F-900F-24416C2E4321}">
      <dgm:prSet custT="1"/>
      <dgm:spPr/>
      <dgm:t>
        <a:bodyPr/>
        <a:lstStyle/>
        <a:p>
          <a:r>
            <a:rPr lang="en-US" sz="2000">
              <a:solidFill>
                <a:schemeClr val="bg2"/>
              </a:solidFill>
            </a:rPr>
            <a:t>Receive</a:t>
          </a:r>
        </a:p>
      </dgm:t>
    </dgm:pt>
    <dgm:pt modelId="{664B47AA-9F9B-482E-AB65-380D9D04CFD3}" type="parTrans" cxnId="{48CC89BB-051E-4043-9F42-405D1CB9C576}">
      <dgm:prSet/>
      <dgm:spPr/>
      <dgm:t>
        <a:bodyPr/>
        <a:lstStyle/>
        <a:p>
          <a:endParaRPr lang="en-US" sz="2000">
            <a:solidFill>
              <a:schemeClr val="bg2"/>
            </a:solidFill>
          </a:endParaRPr>
        </a:p>
      </dgm:t>
    </dgm:pt>
    <dgm:pt modelId="{6D9C1BB5-9A45-4485-8732-7D1047A13A50}" type="sibTrans" cxnId="{48CC89BB-051E-4043-9F42-405D1CB9C576}">
      <dgm:prSet/>
      <dgm:spPr/>
      <dgm:t>
        <a:bodyPr/>
        <a:lstStyle/>
        <a:p>
          <a:endParaRPr lang="en-US" sz="2000">
            <a:solidFill>
              <a:schemeClr val="bg2"/>
            </a:solidFill>
          </a:endParaRPr>
        </a:p>
      </dgm:t>
    </dgm:pt>
    <dgm:pt modelId="{4B829824-B124-4E0E-B1A9-5E4A38D57918}">
      <dgm:prSet custT="1"/>
      <dgm:spPr/>
      <dgm:t>
        <a:bodyPr/>
        <a:lstStyle/>
        <a:p>
          <a:r>
            <a:rPr lang="en-US" sz="2000">
              <a:solidFill>
                <a:schemeClr val="bg2"/>
              </a:solidFill>
            </a:rPr>
            <a:t>Receive-job - retrieves the results from a job</a:t>
          </a:r>
        </a:p>
      </dgm:t>
    </dgm:pt>
    <dgm:pt modelId="{0076AB0D-E6E9-47E6-BD1B-B5F3B788FFB8}" type="parTrans" cxnId="{8BA95EBB-5411-4A3E-94EC-2C73447C5FF7}">
      <dgm:prSet/>
      <dgm:spPr/>
      <dgm:t>
        <a:bodyPr/>
        <a:lstStyle/>
        <a:p>
          <a:endParaRPr lang="en-US" sz="2000">
            <a:solidFill>
              <a:schemeClr val="bg2"/>
            </a:solidFill>
          </a:endParaRPr>
        </a:p>
      </dgm:t>
    </dgm:pt>
    <dgm:pt modelId="{43608422-0E9A-4391-8C92-9818C9DCA573}" type="sibTrans" cxnId="{8BA95EBB-5411-4A3E-94EC-2C73447C5FF7}">
      <dgm:prSet/>
      <dgm:spPr/>
      <dgm:t>
        <a:bodyPr/>
        <a:lstStyle/>
        <a:p>
          <a:endParaRPr lang="en-US" sz="2000">
            <a:solidFill>
              <a:schemeClr val="bg2"/>
            </a:solidFill>
          </a:endParaRPr>
        </a:p>
      </dgm:t>
    </dgm:pt>
    <dgm:pt modelId="{59EA64B5-FB12-416A-83E6-6D6D0A23FE10}">
      <dgm:prSet custT="1"/>
      <dgm:spPr/>
      <dgm:t>
        <a:bodyPr/>
        <a:lstStyle/>
        <a:p>
          <a:r>
            <a:rPr lang="en-US" sz="2000">
              <a:solidFill>
                <a:schemeClr val="bg2"/>
              </a:solidFill>
            </a:rPr>
            <a:t>Remove</a:t>
          </a:r>
        </a:p>
      </dgm:t>
    </dgm:pt>
    <dgm:pt modelId="{13320079-227B-4F57-B23F-19EC2F4D99CD}" type="parTrans" cxnId="{5BB54C8A-6676-4F98-8266-E42DC3FB5045}">
      <dgm:prSet/>
      <dgm:spPr/>
      <dgm:t>
        <a:bodyPr/>
        <a:lstStyle/>
        <a:p>
          <a:endParaRPr lang="en-US" sz="2000">
            <a:solidFill>
              <a:schemeClr val="bg2"/>
            </a:solidFill>
          </a:endParaRPr>
        </a:p>
      </dgm:t>
    </dgm:pt>
    <dgm:pt modelId="{5FDD69D4-2895-45D8-BBD0-240617A5986E}" type="sibTrans" cxnId="{5BB54C8A-6676-4F98-8266-E42DC3FB5045}">
      <dgm:prSet/>
      <dgm:spPr/>
      <dgm:t>
        <a:bodyPr/>
        <a:lstStyle/>
        <a:p>
          <a:endParaRPr lang="en-US" sz="2000">
            <a:solidFill>
              <a:schemeClr val="bg2"/>
            </a:solidFill>
          </a:endParaRPr>
        </a:p>
      </dgm:t>
    </dgm:pt>
    <dgm:pt modelId="{4DB8531E-F95E-4983-8F17-6E1BFC062A85}">
      <dgm:prSet custT="1"/>
      <dgm:spPr/>
      <dgm:t>
        <a:bodyPr/>
        <a:lstStyle/>
        <a:p>
          <a:r>
            <a:rPr lang="en-US" sz="2000">
              <a:solidFill>
                <a:schemeClr val="bg2"/>
              </a:solidFill>
            </a:rPr>
            <a:t>Remove-job – deletes job and any cached results in memory</a:t>
          </a:r>
        </a:p>
      </dgm:t>
    </dgm:pt>
    <dgm:pt modelId="{F0475CA8-C104-4D3C-8345-D57AB5AD486D}" type="parTrans" cxnId="{5A25052C-99FB-4CD7-96EF-6A05EC221A7E}">
      <dgm:prSet/>
      <dgm:spPr/>
      <dgm:t>
        <a:bodyPr/>
        <a:lstStyle/>
        <a:p>
          <a:endParaRPr lang="en-US" sz="2000">
            <a:solidFill>
              <a:schemeClr val="bg2"/>
            </a:solidFill>
          </a:endParaRPr>
        </a:p>
      </dgm:t>
    </dgm:pt>
    <dgm:pt modelId="{76ACCF10-BC4A-45E8-8ECF-D0192650D1BD}" type="sibTrans" cxnId="{5A25052C-99FB-4CD7-96EF-6A05EC221A7E}">
      <dgm:prSet/>
      <dgm:spPr/>
      <dgm:t>
        <a:bodyPr/>
        <a:lstStyle/>
        <a:p>
          <a:endParaRPr lang="en-US" sz="2000">
            <a:solidFill>
              <a:schemeClr val="bg2"/>
            </a:solidFill>
          </a:endParaRPr>
        </a:p>
      </dgm:t>
    </dgm:pt>
    <dgm:pt modelId="{ED62BE60-2467-4EE0-BCAD-958C33EB8A3E}">
      <dgm:prSet custT="1"/>
      <dgm:spPr/>
      <dgm:t>
        <a:bodyPr/>
        <a:lstStyle/>
        <a:p>
          <a:r>
            <a:rPr lang="en-US" sz="2000">
              <a:solidFill>
                <a:schemeClr val="bg2"/>
              </a:solidFill>
            </a:rPr>
            <a:t>Stop</a:t>
          </a:r>
        </a:p>
      </dgm:t>
    </dgm:pt>
    <dgm:pt modelId="{AF0C465B-0038-49BA-9B79-E9F573E4BA3D}" type="parTrans" cxnId="{7FF0F189-91A1-4D24-82BB-5201DF004C4C}">
      <dgm:prSet/>
      <dgm:spPr/>
      <dgm:t>
        <a:bodyPr/>
        <a:lstStyle/>
        <a:p>
          <a:endParaRPr lang="en-US" sz="2000">
            <a:solidFill>
              <a:schemeClr val="bg2"/>
            </a:solidFill>
          </a:endParaRPr>
        </a:p>
      </dgm:t>
    </dgm:pt>
    <dgm:pt modelId="{99E27A10-26BC-49BD-AA04-7F943FA6AB7C}" type="sibTrans" cxnId="{7FF0F189-91A1-4D24-82BB-5201DF004C4C}">
      <dgm:prSet/>
      <dgm:spPr/>
      <dgm:t>
        <a:bodyPr/>
        <a:lstStyle/>
        <a:p>
          <a:endParaRPr lang="en-US" sz="2000">
            <a:solidFill>
              <a:schemeClr val="bg2"/>
            </a:solidFill>
          </a:endParaRPr>
        </a:p>
      </dgm:t>
    </dgm:pt>
    <dgm:pt modelId="{988C81F6-455C-41A9-B032-05814127A76D}">
      <dgm:prSet custT="1"/>
      <dgm:spPr/>
      <dgm:t>
        <a:bodyPr/>
        <a:lstStyle/>
        <a:p>
          <a:r>
            <a:rPr lang="en-US" sz="2000">
              <a:solidFill>
                <a:schemeClr val="bg2"/>
              </a:solidFill>
            </a:rPr>
            <a:t>Stop-job – terminates the command; but you can still retrieve results that are in memory</a:t>
          </a:r>
        </a:p>
      </dgm:t>
    </dgm:pt>
    <dgm:pt modelId="{C0113E36-48A6-4F5C-B3AE-2246AAD140AE}" type="parTrans" cxnId="{76216E79-1736-4C96-B6A8-FA713A4B1BAF}">
      <dgm:prSet/>
      <dgm:spPr/>
      <dgm:t>
        <a:bodyPr/>
        <a:lstStyle/>
        <a:p>
          <a:endParaRPr lang="en-US" sz="2000">
            <a:solidFill>
              <a:schemeClr val="bg2"/>
            </a:solidFill>
          </a:endParaRPr>
        </a:p>
      </dgm:t>
    </dgm:pt>
    <dgm:pt modelId="{777FB701-5365-4B3A-A322-DAE72103D3BD}" type="sibTrans" cxnId="{76216E79-1736-4C96-B6A8-FA713A4B1BAF}">
      <dgm:prSet/>
      <dgm:spPr/>
      <dgm:t>
        <a:bodyPr/>
        <a:lstStyle/>
        <a:p>
          <a:endParaRPr lang="en-US" sz="2000">
            <a:solidFill>
              <a:schemeClr val="bg2"/>
            </a:solidFill>
          </a:endParaRPr>
        </a:p>
      </dgm:t>
    </dgm:pt>
    <dgm:pt modelId="{F3D55DF5-944E-4681-BA5C-05D3391AAA41}">
      <dgm:prSet custT="1"/>
      <dgm:spPr/>
      <dgm:t>
        <a:bodyPr/>
        <a:lstStyle/>
        <a:p>
          <a:r>
            <a:rPr lang="en-US" sz="2000">
              <a:solidFill>
                <a:schemeClr val="bg2"/>
              </a:solidFill>
            </a:rPr>
            <a:t>Wait</a:t>
          </a:r>
        </a:p>
      </dgm:t>
    </dgm:pt>
    <dgm:pt modelId="{BD25FCE4-485F-4A5B-9368-20BF14BFAC83}" type="parTrans" cxnId="{3294FE98-0EDF-41A5-8147-EEC2C18D5765}">
      <dgm:prSet/>
      <dgm:spPr/>
      <dgm:t>
        <a:bodyPr/>
        <a:lstStyle/>
        <a:p>
          <a:endParaRPr lang="en-US" sz="2000">
            <a:solidFill>
              <a:schemeClr val="bg2"/>
            </a:solidFill>
          </a:endParaRPr>
        </a:p>
      </dgm:t>
    </dgm:pt>
    <dgm:pt modelId="{74A883B4-19B2-484E-88D9-B96AFC7CA73A}" type="sibTrans" cxnId="{3294FE98-0EDF-41A5-8147-EEC2C18D5765}">
      <dgm:prSet/>
      <dgm:spPr/>
      <dgm:t>
        <a:bodyPr/>
        <a:lstStyle/>
        <a:p>
          <a:endParaRPr lang="en-US" sz="2000">
            <a:solidFill>
              <a:schemeClr val="bg2"/>
            </a:solidFill>
          </a:endParaRPr>
        </a:p>
      </dgm:t>
    </dgm:pt>
    <dgm:pt modelId="{E322F0A5-D49C-407A-9170-D51E0F96FB9F}">
      <dgm:prSet custT="1"/>
      <dgm:spPr/>
      <dgm:t>
        <a:bodyPr/>
        <a:lstStyle/>
        <a:p>
          <a:r>
            <a:rPr lang="en-US" sz="2000">
              <a:solidFill>
                <a:schemeClr val="bg2"/>
              </a:solidFill>
            </a:rPr>
            <a:t>Wait-job – useful in scripts; script will start a job and needs to wait on results from job to continue</a:t>
          </a:r>
        </a:p>
      </dgm:t>
    </dgm:pt>
    <dgm:pt modelId="{689B4109-70D6-4B0C-9E1B-D0D006BF22D4}" type="parTrans" cxnId="{C86A6985-15F5-4914-BB33-F7C686AA8ED4}">
      <dgm:prSet/>
      <dgm:spPr/>
      <dgm:t>
        <a:bodyPr/>
        <a:lstStyle/>
        <a:p>
          <a:endParaRPr lang="en-US" sz="2000">
            <a:solidFill>
              <a:schemeClr val="bg2"/>
            </a:solidFill>
          </a:endParaRPr>
        </a:p>
      </dgm:t>
    </dgm:pt>
    <dgm:pt modelId="{5FACD28C-1A90-4B8B-80BC-0F691BF28230}" type="sibTrans" cxnId="{C86A6985-15F5-4914-BB33-F7C686AA8ED4}">
      <dgm:prSet/>
      <dgm:spPr/>
      <dgm:t>
        <a:bodyPr/>
        <a:lstStyle/>
        <a:p>
          <a:endParaRPr lang="en-US" sz="2000">
            <a:solidFill>
              <a:schemeClr val="bg2"/>
            </a:solidFill>
          </a:endParaRPr>
        </a:p>
      </dgm:t>
    </dgm:pt>
    <dgm:pt modelId="{93A4BC1F-6DC7-42EB-90B4-73035AFCF9DD}" type="pres">
      <dgm:prSet presAssocID="{A80498C2-D45E-459B-B646-49276E2DC10D}" presName="Name0" presStyleCnt="0">
        <dgm:presLayoutVars>
          <dgm:dir/>
          <dgm:animLvl val="lvl"/>
          <dgm:resizeHandles val="exact"/>
        </dgm:presLayoutVars>
      </dgm:prSet>
      <dgm:spPr/>
    </dgm:pt>
    <dgm:pt modelId="{7EC57681-BBDB-4DD7-8290-D5DF49F30DE9}" type="pres">
      <dgm:prSet presAssocID="{D353C77D-B069-421F-900F-24416C2E4321}" presName="linNode" presStyleCnt="0"/>
      <dgm:spPr/>
    </dgm:pt>
    <dgm:pt modelId="{530E96B6-A8D5-4B42-B38E-8538F56C8183}" type="pres">
      <dgm:prSet presAssocID="{D353C77D-B069-421F-900F-24416C2E4321}" presName="parentText" presStyleLbl="alignNode1" presStyleIdx="0" presStyleCnt="4">
        <dgm:presLayoutVars>
          <dgm:chMax val="1"/>
          <dgm:bulletEnabled/>
        </dgm:presLayoutVars>
      </dgm:prSet>
      <dgm:spPr/>
    </dgm:pt>
    <dgm:pt modelId="{B4C384F1-35FE-411B-9185-88AC3D4FB79A}" type="pres">
      <dgm:prSet presAssocID="{D353C77D-B069-421F-900F-24416C2E4321}" presName="descendantText" presStyleLbl="alignAccFollowNode1" presStyleIdx="0" presStyleCnt="4">
        <dgm:presLayoutVars>
          <dgm:bulletEnabled/>
        </dgm:presLayoutVars>
      </dgm:prSet>
      <dgm:spPr/>
    </dgm:pt>
    <dgm:pt modelId="{568D5A88-82C5-457D-8F05-8E21057A4D17}" type="pres">
      <dgm:prSet presAssocID="{6D9C1BB5-9A45-4485-8732-7D1047A13A50}" presName="sp" presStyleCnt="0"/>
      <dgm:spPr/>
    </dgm:pt>
    <dgm:pt modelId="{D466C4B2-5127-44C8-9211-E93A13A51837}" type="pres">
      <dgm:prSet presAssocID="{59EA64B5-FB12-416A-83E6-6D6D0A23FE10}" presName="linNode" presStyleCnt="0"/>
      <dgm:spPr/>
    </dgm:pt>
    <dgm:pt modelId="{DE9C9FB8-79D0-47E8-9F30-88629400CAB2}" type="pres">
      <dgm:prSet presAssocID="{59EA64B5-FB12-416A-83E6-6D6D0A23FE10}" presName="parentText" presStyleLbl="alignNode1" presStyleIdx="1" presStyleCnt="4">
        <dgm:presLayoutVars>
          <dgm:chMax val="1"/>
          <dgm:bulletEnabled/>
        </dgm:presLayoutVars>
      </dgm:prSet>
      <dgm:spPr/>
    </dgm:pt>
    <dgm:pt modelId="{30FC7468-FAE7-4AEA-A5C4-2CA593161BA8}" type="pres">
      <dgm:prSet presAssocID="{59EA64B5-FB12-416A-83E6-6D6D0A23FE10}" presName="descendantText" presStyleLbl="alignAccFollowNode1" presStyleIdx="1" presStyleCnt="4">
        <dgm:presLayoutVars>
          <dgm:bulletEnabled/>
        </dgm:presLayoutVars>
      </dgm:prSet>
      <dgm:spPr/>
    </dgm:pt>
    <dgm:pt modelId="{4F81B7E2-5DD1-459D-B6AD-2515B247DD3A}" type="pres">
      <dgm:prSet presAssocID="{5FDD69D4-2895-45D8-BBD0-240617A5986E}" presName="sp" presStyleCnt="0"/>
      <dgm:spPr/>
    </dgm:pt>
    <dgm:pt modelId="{4943A6E4-B53A-4BA2-B15B-F38D507B17EE}" type="pres">
      <dgm:prSet presAssocID="{ED62BE60-2467-4EE0-BCAD-958C33EB8A3E}" presName="linNode" presStyleCnt="0"/>
      <dgm:spPr/>
    </dgm:pt>
    <dgm:pt modelId="{E98A67CA-CEB1-46B9-A3E8-59A9A5D956E4}" type="pres">
      <dgm:prSet presAssocID="{ED62BE60-2467-4EE0-BCAD-958C33EB8A3E}" presName="parentText" presStyleLbl="alignNode1" presStyleIdx="2" presStyleCnt="4">
        <dgm:presLayoutVars>
          <dgm:chMax val="1"/>
          <dgm:bulletEnabled/>
        </dgm:presLayoutVars>
      </dgm:prSet>
      <dgm:spPr/>
    </dgm:pt>
    <dgm:pt modelId="{2BAE7D94-FBFD-467F-9DAE-C96B33D3AF5F}" type="pres">
      <dgm:prSet presAssocID="{ED62BE60-2467-4EE0-BCAD-958C33EB8A3E}" presName="descendantText" presStyleLbl="alignAccFollowNode1" presStyleIdx="2" presStyleCnt="4">
        <dgm:presLayoutVars>
          <dgm:bulletEnabled/>
        </dgm:presLayoutVars>
      </dgm:prSet>
      <dgm:spPr/>
    </dgm:pt>
    <dgm:pt modelId="{2E151AA0-B4FC-4882-9AE5-BB8F97298708}" type="pres">
      <dgm:prSet presAssocID="{99E27A10-26BC-49BD-AA04-7F943FA6AB7C}" presName="sp" presStyleCnt="0"/>
      <dgm:spPr/>
    </dgm:pt>
    <dgm:pt modelId="{418578C3-F9FB-4C4D-9216-5F7DA1C91A73}" type="pres">
      <dgm:prSet presAssocID="{F3D55DF5-944E-4681-BA5C-05D3391AAA41}" presName="linNode" presStyleCnt="0"/>
      <dgm:spPr/>
    </dgm:pt>
    <dgm:pt modelId="{00AE0403-FF48-4346-A1BA-B51E5B5A98BD}" type="pres">
      <dgm:prSet presAssocID="{F3D55DF5-944E-4681-BA5C-05D3391AAA41}" presName="parentText" presStyleLbl="alignNode1" presStyleIdx="3" presStyleCnt="4">
        <dgm:presLayoutVars>
          <dgm:chMax val="1"/>
          <dgm:bulletEnabled/>
        </dgm:presLayoutVars>
      </dgm:prSet>
      <dgm:spPr/>
    </dgm:pt>
    <dgm:pt modelId="{F96673B0-5E9C-4CF2-BAF5-AC7C2C7A65EB}" type="pres">
      <dgm:prSet presAssocID="{F3D55DF5-944E-4681-BA5C-05D3391AAA41}" presName="descendantText" presStyleLbl="alignAccFollowNode1" presStyleIdx="3" presStyleCnt="4">
        <dgm:presLayoutVars>
          <dgm:bulletEnabled/>
        </dgm:presLayoutVars>
      </dgm:prSet>
      <dgm:spPr/>
    </dgm:pt>
  </dgm:ptLst>
  <dgm:cxnLst>
    <dgm:cxn modelId="{2C61001C-CF01-4EC8-A9FE-7C128A0F5C84}" type="presOf" srcId="{988C81F6-455C-41A9-B032-05814127A76D}" destId="{2BAE7D94-FBFD-467F-9DAE-C96B33D3AF5F}" srcOrd="0" destOrd="0" presId="urn:microsoft.com/office/officeart/2016/7/layout/VerticalSolidActionList"/>
    <dgm:cxn modelId="{BACFB725-2A6B-4281-8617-22BC2FBA03CE}" type="presOf" srcId="{59EA64B5-FB12-416A-83E6-6D6D0A23FE10}" destId="{DE9C9FB8-79D0-47E8-9F30-88629400CAB2}" srcOrd="0" destOrd="0" presId="urn:microsoft.com/office/officeart/2016/7/layout/VerticalSolidActionList"/>
    <dgm:cxn modelId="{5A25052C-99FB-4CD7-96EF-6A05EC221A7E}" srcId="{59EA64B5-FB12-416A-83E6-6D6D0A23FE10}" destId="{4DB8531E-F95E-4983-8F17-6E1BFC062A85}" srcOrd="0" destOrd="0" parTransId="{F0475CA8-C104-4D3C-8345-D57AB5AD486D}" sibTransId="{76ACCF10-BC4A-45E8-8ECF-D0192650D1BD}"/>
    <dgm:cxn modelId="{FFE02558-58E7-4BD3-8357-4B4EE012A55F}" type="presOf" srcId="{F3D55DF5-944E-4681-BA5C-05D3391AAA41}" destId="{00AE0403-FF48-4346-A1BA-B51E5B5A98BD}" srcOrd="0" destOrd="0" presId="urn:microsoft.com/office/officeart/2016/7/layout/VerticalSolidActionList"/>
    <dgm:cxn modelId="{76216E79-1736-4C96-B6A8-FA713A4B1BAF}" srcId="{ED62BE60-2467-4EE0-BCAD-958C33EB8A3E}" destId="{988C81F6-455C-41A9-B032-05814127A76D}" srcOrd="0" destOrd="0" parTransId="{C0113E36-48A6-4F5C-B3AE-2246AAD140AE}" sibTransId="{777FB701-5365-4B3A-A322-DAE72103D3BD}"/>
    <dgm:cxn modelId="{C86A6985-15F5-4914-BB33-F7C686AA8ED4}" srcId="{F3D55DF5-944E-4681-BA5C-05D3391AAA41}" destId="{E322F0A5-D49C-407A-9170-D51E0F96FB9F}" srcOrd="0" destOrd="0" parTransId="{689B4109-70D6-4B0C-9E1B-D0D006BF22D4}" sibTransId="{5FACD28C-1A90-4B8B-80BC-0F691BF28230}"/>
    <dgm:cxn modelId="{00C9FC88-2F04-40FB-915B-9BB7A922051B}" type="presOf" srcId="{ED62BE60-2467-4EE0-BCAD-958C33EB8A3E}" destId="{E98A67CA-CEB1-46B9-A3E8-59A9A5D956E4}" srcOrd="0" destOrd="0" presId="urn:microsoft.com/office/officeart/2016/7/layout/VerticalSolidActionList"/>
    <dgm:cxn modelId="{7FF0F189-91A1-4D24-82BB-5201DF004C4C}" srcId="{A80498C2-D45E-459B-B646-49276E2DC10D}" destId="{ED62BE60-2467-4EE0-BCAD-958C33EB8A3E}" srcOrd="2" destOrd="0" parTransId="{AF0C465B-0038-49BA-9B79-E9F573E4BA3D}" sibTransId="{99E27A10-26BC-49BD-AA04-7F943FA6AB7C}"/>
    <dgm:cxn modelId="{5BB54C8A-6676-4F98-8266-E42DC3FB5045}" srcId="{A80498C2-D45E-459B-B646-49276E2DC10D}" destId="{59EA64B5-FB12-416A-83E6-6D6D0A23FE10}" srcOrd="1" destOrd="0" parTransId="{13320079-227B-4F57-B23F-19EC2F4D99CD}" sibTransId="{5FDD69D4-2895-45D8-BBD0-240617A5986E}"/>
    <dgm:cxn modelId="{280C5890-C651-46E3-AEFA-D3A43C36EFDD}" type="presOf" srcId="{A80498C2-D45E-459B-B646-49276E2DC10D}" destId="{93A4BC1F-6DC7-42EB-90B4-73035AFCF9DD}" srcOrd="0" destOrd="0" presId="urn:microsoft.com/office/officeart/2016/7/layout/VerticalSolidActionList"/>
    <dgm:cxn modelId="{3294FE98-0EDF-41A5-8147-EEC2C18D5765}" srcId="{A80498C2-D45E-459B-B646-49276E2DC10D}" destId="{F3D55DF5-944E-4681-BA5C-05D3391AAA41}" srcOrd="3" destOrd="0" parTransId="{BD25FCE4-485F-4A5B-9368-20BF14BFAC83}" sibTransId="{74A883B4-19B2-484E-88D9-B96AFC7CA73A}"/>
    <dgm:cxn modelId="{C5488DB6-770C-4C78-B53E-46C8C07101F0}" type="presOf" srcId="{4B829824-B124-4E0E-B1A9-5E4A38D57918}" destId="{B4C384F1-35FE-411B-9185-88AC3D4FB79A}" srcOrd="0" destOrd="0" presId="urn:microsoft.com/office/officeart/2016/7/layout/VerticalSolidActionList"/>
    <dgm:cxn modelId="{8BA95EBB-5411-4A3E-94EC-2C73447C5FF7}" srcId="{D353C77D-B069-421F-900F-24416C2E4321}" destId="{4B829824-B124-4E0E-B1A9-5E4A38D57918}" srcOrd="0" destOrd="0" parTransId="{0076AB0D-E6E9-47E6-BD1B-B5F3B788FFB8}" sibTransId="{43608422-0E9A-4391-8C92-9818C9DCA573}"/>
    <dgm:cxn modelId="{48CC89BB-051E-4043-9F42-405D1CB9C576}" srcId="{A80498C2-D45E-459B-B646-49276E2DC10D}" destId="{D353C77D-B069-421F-900F-24416C2E4321}" srcOrd="0" destOrd="0" parTransId="{664B47AA-9F9B-482E-AB65-380D9D04CFD3}" sibTransId="{6D9C1BB5-9A45-4485-8732-7D1047A13A50}"/>
    <dgm:cxn modelId="{4A469AC7-F564-4A6C-BCA8-C4835E250F3F}" type="presOf" srcId="{D353C77D-B069-421F-900F-24416C2E4321}" destId="{530E96B6-A8D5-4B42-B38E-8538F56C8183}" srcOrd="0" destOrd="0" presId="urn:microsoft.com/office/officeart/2016/7/layout/VerticalSolidActionList"/>
    <dgm:cxn modelId="{6743C2E7-F800-443B-B557-175BF801EB48}" type="presOf" srcId="{4DB8531E-F95E-4983-8F17-6E1BFC062A85}" destId="{30FC7468-FAE7-4AEA-A5C4-2CA593161BA8}" srcOrd="0" destOrd="0" presId="urn:microsoft.com/office/officeart/2016/7/layout/VerticalSolidActionList"/>
    <dgm:cxn modelId="{9AC5F6F2-90C0-4034-9F5C-B97A779718D8}" type="presOf" srcId="{E322F0A5-D49C-407A-9170-D51E0F96FB9F}" destId="{F96673B0-5E9C-4CF2-BAF5-AC7C2C7A65EB}" srcOrd="0" destOrd="0" presId="urn:microsoft.com/office/officeart/2016/7/layout/VerticalSolidActionList"/>
    <dgm:cxn modelId="{AA5F70FF-B69E-43F8-961F-32B3FFA1D0DE}" type="presParOf" srcId="{93A4BC1F-6DC7-42EB-90B4-73035AFCF9DD}" destId="{7EC57681-BBDB-4DD7-8290-D5DF49F30DE9}" srcOrd="0" destOrd="0" presId="urn:microsoft.com/office/officeart/2016/7/layout/VerticalSolidActionList"/>
    <dgm:cxn modelId="{61579EA5-4E6A-48EC-A60B-9ADD376E8B80}" type="presParOf" srcId="{7EC57681-BBDB-4DD7-8290-D5DF49F30DE9}" destId="{530E96B6-A8D5-4B42-B38E-8538F56C8183}" srcOrd="0" destOrd="0" presId="urn:microsoft.com/office/officeart/2016/7/layout/VerticalSolidActionList"/>
    <dgm:cxn modelId="{D95F7F36-D954-4DB4-BAC9-8873239D5F59}" type="presParOf" srcId="{7EC57681-BBDB-4DD7-8290-D5DF49F30DE9}" destId="{B4C384F1-35FE-411B-9185-88AC3D4FB79A}" srcOrd="1" destOrd="0" presId="urn:microsoft.com/office/officeart/2016/7/layout/VerticalSolidActionList"/>
    <dgm:cxn modelId="{ABF95251-9200-4CC4-83F4-C0F8AA1600D3}" type="presParOf" srcId="{93A4BC1F-6DC7-42EB-90B4-73035AFCF9DD}" destId="{568D5A88-82C5-457D-8F05-8E21057A4D17}" srcOrd="1" destOrd="0" presId="urn:microsoft.com/office/officeart/2016/7/layout/VerticalSolidActionList"/>
    <dgm:cxn modelId="{000E9681-3FA0-401A-BE5B-3138752529B3}" type="presParOf" srcId="{93A4BC1F-6DC7-42EB-90B4-73035AFCF9DD}" destId="{D466C4B2-5127-44C8-9211-E93A13A51837}" srcOrd="2" destOrd="0" presId="urn:microsoft.com/office/officeart/2016/7/layout/VerticalSolidActionList"/>
    <dgm:cxn modelId="{539E0B44-3C82-42C8-BEB2-E4630BF9CD38}" type="presParOf" srcId="{D466C4B2-5127-44C8-9211-E93A13A51837}" destId="{DE9C9FB8-79D0-47E8-9F30-88629400CAB2}" srcOrd="0" destOrd="0" presId="urn:microsoft.com/office/officeart/2016/7/layout/VerticalSolidActionList"/>
    <dgm:cxn modelId="{67C7207D-B9D4-4FDC-83F3-7F741181627D}" type="presParOf" srcId="{D466C4B2-5127-44C8-9211-E93A13A51837}" destId="{30FC7468-FAE7-4AEA-A5C4-2CA593161BA8}" srcOrd="1" destOrd="0" presId="urn:microsoft.com/office/officeart/2016/7/layout/VerticalSolidActionList"/>
    <dgm:cxn modelId="{07167CB9-2129-4DE4-AF6B-88D6AC0ADF14}" type="presParOf" srcId="{93A4BC1F-6DC7-42EB-90B4-73035AFCF9DD}" destId="{4F81B7E2-5DD1-459D-B6AD-2515B247DD3A}" srcOrd="3" destOrd="0" presId="urn:microsoft.com/office/officeart/2016/7/layout/VerticalSolidActionList"/>
    <dgm:cxn modelId="{58781A97-8938-4A21-A57C-6F89D76B45A0}" type="presParOf" srcId="{93A4BC1F-6DC7-42EB-90B4-73035AFCF9DD}" destId="{4943A6E4-B53A-4BA2-B15B-F38D507B17EE}" srcOrd="4" destOrd="0" presId="urn:microsoft.com/office/officeart/2016/7/layout/VerticalSolidActionList"/>
    <dgm:cxn modelId="{D38C16D8-11E9-46AE-A69F-5DEA9BB06AB1}" type="presParOf" srcId="{4943A6E4-B53A-4BA2-B15B-F38D507B17EE}" destId="{E98A67CA-CEB1-46B9-A3E8-59A9A5D956E4}" srcOrd="0" destOrd="0" presId="urn:microsoft.com/office/officeart/2016/7/layout/VerticalSolidActionList"/>
    <dgm:cxn modelId="{58CF426D-0A1F-4F49-8D3B-EC02C792CB0C}" type="presParOf" srcId="{4943A6E4-B53A-4BA2-B15B-F38D507B17EE}" destId="{2BAE7D94-FBFD-467F-9DAE-C96B33D3AF5F}" srcOrd="1" destOrd="0" presId="urn:microsoft.com/office/officeart/2016/7/layout/VerticalSolidActionList"/>
    <dgm:cxn modelId="{0E22E059-7349-466B-8F04-F8F0C9D57466}" type="presParOf" srcId="{93A4BC1F-6DC7-42EB-90B4-73035AFCF9DD}" destId="{2E151AA0-B4FC-4882-9AE5-BB8F97298708}" srcOrd="5" destOrd="0" presId="urn:microsoft.com/office/officeart/2016/7/layout/VerticalSolidActionList"/>
    <dgm:cxn modelId="{26A93B40-EB3B-4514-AE39-D6F1F2AC159D}" type="presParOf" srcId="{93A4BC1F-6DC7-42EB-90B4-73035AFCF9DD}" destId="{418578C3-F9FB-4C4D-9216-5F7DA1C91A73}" srcOrd="6" destOrd="0" presId="urn:microsoft.com/office/officeart/2016/7/layout/VerticalSolidActionList"/>
    <dgm:cxn modelId="{5AB632DF-6DDE-42F4-953C-F37DE9FD9605}" type="presParOf" srcId="{418578C3-F9FB-4C4D-9216-5F7DA1C91A73}" destId="{00AE0403-FF48-4346-A1BA-B51E5B5A98BD}" srcOrd="0" destOrd="0" presId="urn:microsoft.com/office/officeart/2016/7/layout/VerticalSolidActionList"/>
    <dgm:cxn modelId="{22370418-8417-4EE7-80BC-989C11F3DE9D}" type="presParOf" srcId="{418578C3-F9FB-4C4D-9216-5F7DA1C91A73}" destId="{F96673B0-5E9C-4CF2-BAF5-AC7C2C7A65EB}" srcOrd="1" destOrd="0" presId="urn:microsoft.com/office/officeart/2016/7/layout/VerticalSolidAction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9.xml><?xml version="1.0" encoding="utf-8"?>
<dgm:dataModel xmlns:dgm="http://schemas.openxmlformats.org/drawingml/2006/diagram" xmlns:a="http://schemas.openxmlformats.org/drawingml/2006/main">
  <dgm:ptLst>
    <dgm:pt modelId="{2DA29727-268B-42E5-88C8-0EC624A37486}" type="doc">
      <dgm:prSet loTypeId="urn:microsoft.com/office/officeart/2005/8/layout/list1" loCatId="list" qsTypeId="urn:microsoft.com/office/officeart/2005/8/quickstyle/simple4" qsCatId="simple" csTypeId="urn:microsoft.com/office/officeart/2005/8/colors/colorful5" csCatId="colorful"/>
      <dgm:spPr/>
      <dgm:t>
        <a:bodyPr/>
        <a:lstStyle/>
        <a:p>
          <a:endParaRPr lang="en-US"/>
        </a:p>
      </dgm:t>
    </dgm:pt>
    <dgm:pt modelId="{E9C4892D-36A5-417E-927D-01B2DF7E9D0C}">
      <dgm:prSet custT="1"/>
      <dgm:spPr/>
      <dgm:t>
        <a:bodyPr/>
        <a:lstStyle/>
        <a:p>
          <a:r>
            <a:rPr lang="en-US" sz="2400">
              <a:solidFill>
                <a:schemeClr val="bg1"/>
              </a:solidFill>
            </a:rPr>
            <a:t>Different from scheduled tasks</a:t>
          </a:r>
        </a:p>
      </dgm:t>
    </dgm:pt>
    <dgm:pt modelId="{16F93483-168C-44E4-AB8A-45B7E32132C5}" type="parTrans" cxnId="{AA23FEA6-5F87-4EDE-96BB-AE90644E73E7}">
      <dgm:prSet/>
      <dgm:spPr/>
      <dgm:t>
        <a:bodyPr/>
        <a:lstStyle/>
        <a:p>
          <a:endParaRPr lang="en-US" sz="2400">
            <a:solidFill>
              <a:schemeClr val="bg1"/>
            </a:solidFill>
          </a:endParaRPr>
        </a:p>
      </dgm:t>
    </dgm:pt>
    <dgm:pt modelId="{2830EA97-09DF-431C-BA59-65E1B847EB6E}" type="sibTrans" cxnId="{AA23FEA6-5F87-4EDE-96BB-AE90644E73E7}">
      <dgm:prSet/>
      <dgm:spPr/>
      <dgm:t>
        <a:bodyPr/>
        <a:lstStyle/>
        <a:p>
          <a:endParaRPr lang="en-US" sz="2400">
            <a:solidFill>
              <a:schemeClr val="bg1"/>
            </a:solidFill>
          </a:endParaRPr>
        </a:p>
      </dgm:t>
    </dgm:pt>
    <dgm:pt modelId="{78F4BA46-0498-466C-8708-23882CC159EC}">
      <dgm:prSet custT="1"/>
      <dgm:spPr/>
      <dgm:t>
        <a:bodyPr/>
        <a:lstStyle/>
        <a:p>
          <a:r>
            <a:rPr lang="en-US" sz="2400">
              <a:solidFill>
                <a:schemeClr val="bg1"/>
              </a:solidFill>
            </a:rPr>
            <a:t>Introduced in v3</a:t>
          </a:r>
        </a:p>
      </dgm:t>
    </dgm:pt>
    <dgm:pt modelId="{E93F9A7B-0F4F-40F0-BC98-21C9BDC27BA7}" type="parTrans" cxnId="{36F24342-B533-4FB1-9708-9AC05927971D}">
      <dgm:prSet/>
      <dgm:spPr/>
      <dgm:t>
        <a:bodyPr/>
        <a:lstStyle/>
        <a:p>
          <a:endParaRPr lang="en-US" sz="2400">
            <a:solidFill>
              <a:schemeClr val="bg1"/>
            </a:solidFill>
          </a:endParaRPr>
        </a:p>
      </dgm:t>
    </dgm:pt>
    <dgm:pt modelId="{C35CEA22-7ECA-44FF-A577-5BC1A67AF783}" type="sibTrans" cxnId="{36F24342-B533-4FB1-9708-9AC05927971D}">
      <dgm:prSet/>
      <dgm:spPr/>
      <dgm:t>
        <a:bodyPr/>
        <a:lstStyle/>
        <a:p>
          <a:endParaRPr lang="en-US" sz="2400">
            <a:solidFill>
              <a:schemeClr val="bg1"/>
            </a:solidFill>
          </a:endParaRPr>
        </a:p>
      </dgm:t>
    </dgm:pt>
    <dgm:pt modelId="{E6D3121B-BDCD-4EF6-8F1A-B4F12F737695}">
      <dgm:prSet custT="1"/>
      <dgm:spPr/>
      <dgm:t>
        <a:bodyPr/>
        <a:lstStyle/>
        <a:p>
          <a:r>
            <a:rPr lang="en-US" sz="2400">
              <a:solidFill>
                <a:schemeClr val="bg1"/>
              </a:solidFill>
            </a:rPr>
            <a:t>New-jobtrigger</a:t>
          </a:r>
        </a:p>
      </dgm:t>
    </dgm:pt>
    <dgm:pt modelId="{D593F9ED-0814-42BB-83F6-EB634C19EB0C}" type="parTrans" cxnId="{25CE1FD6-1168-4643-A71F-97C147F29A71}">
      <dgm:prSet/>
      <dgm:spPr/>
      <dgm:t>
        <a:bodyPr/>
        <a:lstStyle/>
        <a:p>
          <a:endParaRPr lang="en-US" sz="2400">
            <a:solidFill>
              <a:schemeClr val="bg1"/>
            </a:solidFill>
          </a:endParaRPr>
        </a:p>
      </dgm:t>
    </dgm:pt>
    <dgm:pt modelId="{6A0374CB-2F71-408D-97CA-337F27FBB0FB}" type="sibTrans" cxnId="{25CE1FD6-1168-4643-A71F-97C147F29A71}">
      <dgm:prSet/>
      <dgm:spPr/>
      <dgm:t>
        <a:bodyPr/>
        <a:lstStyle/>
        <a:p>
          <a:endParaRPr lang="en-US" sz="2400">
            <a:solidFill>
              <a:schemeClr val="bg1"/>
            </a:solidFill>
          </a:endParaRPr>
        </a:p>
      </dgm:t>
    </dgm:pt>
    <dgm:pt modelId="{846F39EA-697C-44C3-A4AE-32B471FB1AD4}">
      <dgm:prSet custT="1"/>
      <dgm:spPr/>
      <dgm:t>
        <a:bodyPr/>
        <a:lstStyle/>
        <a:p>
          <a:r>
            <a:rPr lang="en-US" sz="2400">
              <a:solidFill>
                <a:schemeClr val="bg1"/>
              </a:solidFill>
            </a:rPr>
            <a:t>New-ScheduledTaskOption</a:t>
          </a:r>
        </a:p>
      </dgm:t>
    </dgm:pt>
    <dgm:pt modelId="{FFE19FEA-D72A-4609-B59F-7E7B64B74A2F}" type="parTrans" cxnId="{C8EFDAF9-EDF4-4F7A-8252-E5D0FC921D5C}">
      <dgm:prSet/>
      <dgm:spPr/>
      <dgm:t>
        <a:bodyPr/>
        <a:lstStyle/>
        <a:p>
          <a:endParaRPr lang="en-US" sz="2400">
            <a:solidFill>
              <a:schemeClr val="bg1"/>
            </a:solidFill>
          </a:endParaRPr>
        </a:p>
      </dgm:t>
    </dgm:pt>
    <dgm:pt modelId="{1A3497FD-C288-4A13-AFEA-EC1A55DF6583}" type="sibTrans" cxnId="{C8EFDAF9-EDF4-4F7A-8252-E5D0FC921D5C}">
      <dgm:prSet/>
      <dgm:spPr/>
      <dgm:t>
        <a:bodyPr/>
        <a:lstStyle/>
        <a:p>
          <a:endParaRPr lang="en-US" sz="2400">
            <a:solidFill>
              <a:schemeClr val="bg1"/>
            </a:solidFill>
          </a:endParaRPr>
        </a:p>
      </dgm:t>
    </dgm:pt>
    <dgm:pt modelId="{33DCAF05-4FA3-431F-A667-C00332B50F57}">
      <dgm:prSet custT="1"/>
      <dgm:spPr/>
      <dgm:t>
        <a:bodyPr/>
        <a:lstStyle/>
        <a:p>
          <a:r>
            <a:rPr lang="en-US" sz="2400">
              <a:solidFill>
                <a:schemeClr val="bg1"/>
              </a:solidFill>
            </a:rPr>
            <a:t>Register-ScheduledJob</a:t>
          </a:r>
        </a:p>
      </dgm:t>
    </dgm:pt>
    <dgm:pt modelId="{46C3EC59-63D3-4595-B7FC-1142F70A96A8}" type="parTrans" cxnId="{32485EED-6E5F-48A4-879A-1B79CB6CE1E6}">
      <dgm:prSet/>
      <dgm:spPr/>
      <dgm:t>
        <a:bodyPr/>
        <a:lstStyle/>
        <a:p>
          <a:endParaRPr lang="en-US" sz="2400">
            <a:solidFill>
              <a:schemeClr val="bg1"/>
            </a:solidFill>
          </a:endParaRPr>
        </a:p>
      </dgm:t>
    </dgm:pt>
    <dgm:pt modelId="{5C4D7E1D-E185-4C8D-B0D7-88EB8675E8E3}" type="sibTrans" cxnId="{32485EED-6E5F-48A4-879A-1B79CB6CE1E6}">
      <dgm:prSet/>
      <dgm:spPr/>
      <dgm:t>
        <a:bodyPr/>
        <a:lstStyle/>
        <a:p>
          <a:endParaRPr lang="en-US" sz="2400">
            <a:solidFill>
              <a:schemeClr val="bg1"/>
            </a:solidFill>
          </a:endParaRPr>
        </a:p>
      </dgm:t>
    </dgm:pt>
    <dgm:pt modelId="{7AC47462-F8F5-48CC-9FFA-91073F84DA48}" type="pres">
      <dgm:prSet presAssocID="{2DA29727-268B-42E5-88C8-0EC624A37486}" presName="linear" presStyleCnt="0">
        <dgm:presLayoutVars>
          <dgm:dir/>
          <dgm:animLvl val="lvl"/>
          <dgm:resizeHandles val="exact"/>
        </dgm:presLayoutVars>
      </dgm:prSet>
      <dgm:spPr/>
    </dgm:pt>
    <dgm:pt modelId="{7438EE45-01D4-4722-8210-D6AFF190C5CF}" type="pres">
      <dgm:prSet presAssocID="{E9C4892D-36A5-417E-927D-01B2DF7E9D0C}" presName="parentLin" presStyleCnt="0"/>
      <dgm:spPr/>
    </dgm:pt>
    <dgm:pt modelId="{8CEC3622-8941-4540-80D0-512772801B2D}" type="pres">
      <dgm:prSet presAssocID="{E9C4892D-36A5-417E-927D-01B2DF7E9D0C}" presName="parentLeftMargin" presStyleLbl="node1" presStyleIdx="0" presStyleCnt="5"/>
      <dgm:spPr/>
    </dgm:pt>
    <dgm:pt modelId="{D6FF5CA0-0FBB-4D10-B2D3-877F238BC746}" type="pres">
      <dgm:prSet presAssocID="{E9C4892D-36A5-417E-927D-01B2DF7E9D0C}" presName="parentText" presStyleLbl="node1" presStyleIdx="0" presStyleCnt="5">
        <dgm:presLayoutVars>
          <dgm:chMax val="0"/>
          <dgm:bulletEnabled val="1"/>
        </dgm:presLayoutVars>
      </dgm:prSet>
      <dgm:spPr/>
    </dgm:pt>
    <dgm:pt modelId="{EAF96A9F-68F6-4292-98F4-186251C28D7D}" type="pres">
      <dgm:prSet presAssocID="{E9C4892D-36A5-417E-927D-01B2DF7E9D0C}" presName="negativeSpace" presStyleCnt="0"/>
      <dgm:spPr/>
    </dgm:pt>
    <dgm:pt modelId="{624593B2-FE1A-4198-A8BC-97839B258825}" type="pres">
      <dgm:prSet presAssocID="{E9C4892D-36A5-417E-927D-01B2DF7E9D0C}" presName="childText" presStyleLbl="conFgAcc1" presStyleIdx="0" presStyleCnt="5">
        <dgm:presLayoutVars>
          <dgm:bulletEnabled val="1"/>
        </dgm:presLayoutVars>
      </dgm:prSet>
      <dgm:spPr/>
    </dgm:pt>
    <dgm:pt modelId="{7A7F42F2-3A39-4E80-9B3A-BC88DC34F9A2}" type="pres">
      <dgm:prSet presAssocID="{2830EA97-09DF-431C-BA59-65E1B847EB6E}" presName="spaceBetweenRectangles" presStyleCnt="0"/>
      <dgm:spPr/>
    </dgm:pt>
    <dgm:pt modelId="{54B60AD6-BCCA-4E75-8D15-2F0D334480B3}" type="pres">
      <dgm:prSet presAssocID="{78F4BA46-0498-466C-8708-23882CC159EC}" presName="parentLin" presStyleCnt="0"/>
      <dgm:spPr/>
    </dgm:pt>
    <dgm:pt modelId="{F26A7452-FAB1-4549-96F4-365EC57C4074}" type="pres">
      <dgm:prSet presAssocID="{78F4BA46-0498-466C-8708-23882CC159EC}" presName="parentLeftMargin" presStyleLbl="node1" presStyleIdx="0" presStyleCnt="5"/>
      <dgm:spPr/>
    </dgm:pt>
    <dgm:pt modelId="{CA5CCEAF-21DF-4291-8514-510CCC2F156D}" type="pres">
      <dgm:prSet presAssocID="{78F4BA46-0498-466C-8708-23882CC159EC}" presName="parentText" presStyleLbl="node1" presStyleIdx="1" presStyleCnt="5">
        <dgm:presLayoutVars>
          <dgm:chMax val="0"/>
          <dgm:bulletEnabled val="1"/>
        </dgm:presLayoutVars>
      </dgm:prSet>
      <dgm:spPr/>
    </dgm:pt>
    <dgm:pt modelId="{FC8B483C-98D1-48D8-9CC0-5ED8F9EE9112}" type="pres">
      <dgm:prSet presAssocID="{78F4BA46-0498-466C-8708-23882CC159EC}" presName="negativeSpace" presStyleCnt="0"/>
      <dgm:spPr/>
    </dgm:pt>
    <dgm:pt modelId="{F97B0601-4248-4500-AAE4-21C91815F67C}" type="pres">
      <dgm:prSet presAssocID="{78F4BA46-0498-466C-8708-23882CC159EC}" presName="childText" presStyleLbl="conFgAcc1" presStyleIdx="1" presStyleCnt="5">
        <dgm:presLayoutVars>
          <dgm:bulletEnabled val="1"/>
        </dgm:presLayoutVars>
      </dgm:prSet>
      <dgm:spPr/>
    </dgm:pt>
    <dgm:pt modelId="{A9F0F3E9-A097-47CC-8129-C4C765D7F7F4}" type="pres">
      <dgm:prSet presAssocID="{C35CEA22-7ECA-44FF-A577-5BC1A67AF783}" presName="spaceBetweenRectangles" presStyleCnt="0"/>
      <dgm:spPr/>
    </dgm:pt>
    <dgm:pt modelId="{7466672A-0790-48B8-9B10-821E5995EB6A}" type="pres">
      <dgm:prSet presAssocID="{E6D3121B-BDCD-4EF6-8F1A-B4F12F737695}" presName="parentLin" presStyleCnt="0"/>
      <dgm:spPr/>
    </dgm:pt>
    <dgm:pt modelId="{51B04F1A-A669-4034-93EA-3144D65AD607}" type="pres">
      <dgm:prSet presAssocID="{E6D3121B-BDCD-4EF6-8F1A-B4F12F737695}" presName="parentLeftMargin" presStyleLbl="node1" presStyleIdx="1" presStyleCnt="5"/>
      <dgm:spPr/>
    </dgm:pt>
    <dgm:pt modelId="{045691BC-868A-46B1-BDF0-6D92F6D2A69A}" type="pres">
      <dgm:prSet presAssocID="{E6D3121B-BDCD-4EF6-8F1A-B4F12F737695}" presName="parentText" presStyleLbl="node1" presStyleIdx="2" presStyleCnt="5">
        <dgm:presLayoutVars>
          <dgm:chMax val="0"/>
          <dgm:bulletEnabled val="1"/>
        </dgm:presLayoutVars>
      </dgm:prSet>
      <dgm:spPr/>
    </dgm:pt>
    <dgm:pt modelId="{C170E8D1-2B7E-459E-95AA-4DB8C2C3678D}" type="pres">
      <dgm:prSet presAssocID="{E6D3121B-BDCD-4EF6-8F1A-B4F12F737695}" presName="negativeSpace" presStyleCnt="0"/>
      <dgm:spPr/>
    </dgm:pt>
    <dgm:pt modelId="{0719F7BC-E2AB-43B4-9749-4872A249D415}" type="pres">
      <dgm:prSet presAssocID="{E6D3121B-BDCD-4EF6-8F1A-B4F12F737695}" presName="childText" presStyleLbl="conFgAcc1" presStyleIdx="2" presStyleCnt="5">
        <dgm:presLayoutVars>
          <dgm:bulletEnabled val="1"/>
        </dgm:presLayoutVars>
      </dgm:prSet>
      <dgm:spPr/>
    </dgm:pt>
    <dgm:pt modelId="{08F13627-9A1E-44B8-8EF5-15512B0FF074}" type="pres">
      <dgm:prSet presAssocID="{6A0374CB-2F71-408D-97CA-337F27FBB0FB}" presName="spaceBetweenRectangles" presStyleCnt="0"/>
      <dgm:spPr/>
    </dgm:pt>
    <dgm:pt modelId="{F4780D65-61FE-4EBE-AF3B-06A1952A06B5}" type="pres">
      <dgm:prSet presAssocID="{846F39EA-697C-44C3-A4AE-32B471FB1AD4}" presName="parentLin" presStyleCnt="0"/>
      <dgm:spPr/>
    </dgm:pt>
    <dgm:pt modelId="{0E35131E-4CFB-43CA-BE76-C18E16291B35}" type="pres">
      <dgm:prSet presAssocID="{846F39EA-697C-44C3-A4AE-32B471FB1AD4}" presName="parentLeftMargin" presStyleLbl="node1" presStyleIdx="2" presStyleCnt="5"/>
      <dgm:spPr/>
    </dgm:pt>
    <dgm:pt modelId="{7954D41C-9824-4B5E-97C9-49BE6908A226}" type="pres">
      <dgm:prSet presAssocID="{846F39EA-697C-44C3-A4AE-32B471FB1AD4}" presName="parentText" presStyleLbl="node1" presStyleIdx="3" presStyleCnt="5">
        <dgm:presLayoutVars>
          <dgm:chMax val="0"/>
          <dgm:bulletEnabled val="1"/>
        </dgm:presLayoutVars>
      </dgm:prSet>
      <dgm:spPr/>
    </dgm:pt>
    <dgm:pt modelId="{12A1B9DA-C37D-4383-BA9C-15C551FA016C}" type="pres">
      <dgm:prSet presAssocID="{846F39EA-697C-44C3-A4AE-32B471FB1AD4}" presName="negativeSpace" presStyleCnt="0"/>
      <dgm:spPr/>
    </dgm:pt>
    <dgm:pt modelId="{B2CA724A-DF8D-4C20-B466-78107DCC3A67}" type="pres">
      <dgm:prSet presAssocID="{846F39EA-697C-44C3-A4AE-32B471FB1AD4}" presName="childText" presStyleLbl="conFgAcc1" presStyleIdx="3" presStyleCnt="5">
        <dgm:presLayoutVars>
          <dgm:bulletEnabled val="1"/>
        </dgm:presLayoutVars>
      </dgm:prSet>
      <dgm:spPr/>
    </dgm:pt>
    <dgm:pt modelId="{D552AE9C-6D0D-4CF3-8D1C-3579392A341F}" type="pres">
      <dgm:prSet presAssocID="{1A3497FD-C288-4A13-AFEA-EC1A55DF6583}" presName="spaceBetweenRectangles" presStyleCnt="0"/>
      <dgm:spPr/>
    </dgm:pt>
    <dgm:pt modelId="{8780F84F-1572-4003-B499-69399B713966}" type="pres">
      <dgm:prSet presAssocID="{33DCAF05-4FA3-431F-A667-C00332B50F57}" presName="parentLin" presStyleCnt="0"/>
      <dgm:spPr/>
    </dgm:pt>
    <dgm:pt modelId="{DD2D358D-7AB7-41FC-AE9D-6AC01863F417}" type="pres">
      <dgm:prSet presAssocID="{33DCAF05-4FA3-431F-A667-C00332B50F57}" presName="parentLeftMargin" presStyleLbl="node1" presStyleIdx="3" presStyleCnt="5"/>
      <dgm:spPr/>
    </dgm:pt>
    <dgm:pt modelId="{3FEC40CD-67EF-41D8-A5FD-086960FB54FA}" type="pres">
      <dgm:prSet presAssocID="{33DCAF05-4FA3-431F-A667-C00332B50F57}" presName="parentText" presStyleLbl="node1" presStyleIdx="4" presStyleCnt="5">
        <dgm:presLayoutVars>
          <dgm:chMax val="0"/>
          <dgm:bulletEnabled val="1"/>
        </dgm:presLayoutVars>
      </dgm:prSet>
      <dgm:spPr/>
    </dgm:pt>
    <dgm:pt modelId="{2CEC140E-780A-4ECD-8C59-C3950B9D59B1}" type="pres">
      <dgm:prSet presAssocID="{33DCAF05-4FA3-431F-A667-C00332B50F57}" presName="negativeSpace" presStyleCnt="0"/>
      <dgm:spPr/>
    </dgm:pt>
    <dgm:pt modelId="{4EFAC2C2-0137-4BA7-A369-6C651FC6B654}" type="pres">
      <dgm:prSet presAssocID="{33DCAF05-4FA3-431F-A667-C00332B50F57}" presName="childText" presStyleLbl="conFgAcc1" presStyleIdx="4" presStyleCnt="5">
        <dgm:presLayoutVars>
          <dgm:bulletEnabled val="1"/>
        </dgm:presLayoutVars>
      </dgm:prSet>
      <dgm:spPr/>
    </dgm:pt>
  </dgm:ptLst>
  <dgm:cxnLst>
    <dgm:cxn modelId="{F936B304-5356-4CC3-A732-00DAD79D4744}" type="presOf" srcId="{78F4BA46-0498-466C-8708-23882CC159EC}" destId="{F26A7452-FAB1-4549-96F4-365EC57C4074}" srcOrd="0" destOrd="0" presId="urn:microsoft.com/office/officeart/2005/8/layout/list1"/>
    <dgm:cxn modelId="{1E982740-A2D5-4979-AE05-11DC00D1E907}" type="presOf" srcId="{E6D3121B-BDCD-4EF6-8F1A-B4F12F737695}" destId="{51B04F1A-A669-4034-93EA-3144D65AD607}" srcOrd="0" destOrd="0" presId="urn:microsoft.com/office/officeart/2005/8/layout/list1"/>
    <dgm:cxn modelId="{E1EBDC41-93EC-437A-ADE9-3B8AC2BB27D2}" type="presOf" srcId="{E9C4892D-36A5-417E-927D-01B2DF7E9D0C}" destId="{D6FF5CA0-0FBB-4D10-B2D3-877F238BC746}" srcOrd="1" destOrd="0" presId="urn:microsoft.com/office/officeart/2005/8/layout/list1"/>
    <dgm:cxn modelId="{36F24342-B533-4FB1-9708-9AC05927971D}" srcId="{2DA29727-268B-42E5-88C8-0EC624A37486}" destId="{78F4BA46-0498-466C-8708-23882CC159EC}" srcOrd="1" destOrd="0" parTransId="{E93F9A7B-0F4F-40F0-BC98-21C9BDC27BA7}" sibTransId="{C35CEA22-7ECA-44FF-A577-5BC1A67AF783}"/>
    <dgm:cxn modelId="{FA06DB47-4026-4D03-8742-66B247EA671C}" type="presOf" srcId="{78F4BA46-0498-466C-8708-23882CC159EC}" destId="{CA5CCEAF-21DF-4291-8514-510CCC2F156D}" srcOrd="1" destOrd="0" presId="urn:microsoft.com/office/officeart/2005/8/layout/list1"/>
    <dgm:cxn modelId="{92C10D75-B640-4C88-8C66-E003745DC38F}" type="presOf" srcId="{2DA29727-268B-42E5-88C8-0EC624A37486}" destId="{7AC47462-F8F5-48CC-9FFA-91073F84DA48}" srcOrd="0" destOrd="0" presId="urn:microsoft.com/office/officeart/2005/8/layout/list1"/>
    <dgm:cxn modelId="{B9F81B79-E26A-42FF-AA63-FD619F89112A}" type="presOf" srcId="{E6D3121B-BDCD-4EF6-8F1A-B4F12F737695}" destId="{045691BC-868A-46B1-BDF0-6D92F6D2A69A}" srcOrd="1" destOrd="0" presId="urn:microsoft.com/office/officeart/2005/8/layout/list1"/>
    <dgm:cxn modelId="{659F4859-CD35-4EA7-B65B-0FD794FC1CFA}" type="presOf" srcId="{E9C4892D-36A5-417E-927D-01B2DF7E9D0C}" destId="{8CEC3622-8941-4540-80D0-512772801B2D}" srcOrd="0" destOrd="0" presId="urn:microsoft.com/office/officeart/2005/8/layout/list1"/>
    <dgm:cxn modelId="{57071A9C-0DA3-4BA8-832A-E4C132B187CF}" type="presOf" srcId="{846F39EA-697C-44C3-A4AE-32B471FB1AD4}" destId="{0E35131E-4CFB-43CA-BE76-C18E16291B35}" srcOrd="0" destOrd="0" presId="urn:microsoft.com/office/officeart/2005/8/layout/list1"/>
    <dgm:cxn modelId="{7A77F69C-0E16-4F2E-90B1-25FF66275125}" type="presOf" srcId="{33DCAF05-4FA3-431F-A667-C00332B50F57}" destId="{DD2D358D-7AB7-41FC-AE9D-6AC01863F417}" srcOrd="0" destOrd="0" presId="urn:microsoft.com/office/officeart/2005/8/layout/list1"/>
    <dgm:cxn modelId="{AA23FEA6-5F87-4EDE-96BB-AE90644E73E7}" srcId="{2DA29727-268B-42E5-88C8-0EC624A37486}" destId="{E9C4892D-36A5-417E-927D-01B2DF7E9D0C}" srcOrd="0" destOrd="0" parTransId="{16F93483-168C-44E4-AB8A-45B7E32132C5}" sibTransId="{2830EA97-09DF-431C-BA59-65E1B847EB6E}"/>
    <dgm:cxn modelId="{A00464A8-CDE7-4E1B-BAEA-75AB06B2B941}" type="presOf" srcId="{33DCAF05-4FA3-431F-A667-C00332B50F57}" destId="{3FEC40CD-67EF-41D8-A5FD-086960FB54FA}" srcOrd="1" destOrd="0" presId="urn:microsoft.com/office/officeart/2005/8/layout/list1"/>
    <dgm:cxn modelId="{25CE1FD6-1168-4643-A71F-97C147F29A71}" srcId="{2DA29727-268B-42E5-88C8-0EC624A37486}" destId="{E6D3121B-BDCD-4EF6-8F1A-B4F12F737695}" srcOrd="2" destOrd="0" parTransId="{D593F9ED-0814-42BB-83F6-EB634C19EB0C}" sibTransId="{6A0374CB-2F71-408D-97CA-337F27FBB0FB}"/>
    <dgm:cxn modelId="{32485EED-6E5F-48A4-879A-1B79CB6CE1E6}" srcId="{2DA29727-268B-42E5-88C8-0EC624A37486}" destId="{33DCAF05-4FA3-431F-A667-C00332B50F57}" srcOrd="4" destOrd="0" parTransId="{46C3EC59-63D3-4595-B7FC-1142F70A96A8}" sibTransId="{5C4D7E1D-E185-4C8D-B0D7-88EB8675E8E3}"/>
    <dgm:cxn modelId="{947D7EEF-6D28-4FF8-88AC-A6E05510D4C4}" type="presOf" srcId="{846F39EA-697C-44C3-A4AE-32B471FB1AD4}" destId="{7954D41C-9824-4B5E-97C9-49BE6908A226}" srcOrd="1" destOrd="0" presId="urn:microsoft.com/office/officeart/2005/8/layout/list1"/>
    <dgm:cxn modelId="{C8EFDAF9-EDF4-4F7A-8252-E5D0FC921D5C}" srcId="{2DA29727-268B-42E5-88C8-0EC624A37486}" destId="{846F39EA-697C-44C3-A4AE-32B471FB1AD4}" srcOrd="3" destOrd="0" parTransId="{FFE19FEA-D72A-4609-B59F-7E7B64B74A2F}" sibTransId="{1A3497FD-C288-4A13-AFEA-EC1A55DF6583}"/>
    <dgm:cxn modelId="{797FFD5D-7B3B-44D7-9C67-D61D53E57261}" type="presParOf" srcId="{7AC47462-F8F5-48CC-9FFA-91073F84DA48}" destId="{7438EE45-01D4-4722-8210-D6AFF190C5CF}" srcOrd="0" destOrd="0" presId="urn:microsoft.com/office/officeart/2005/8/layout/list1"/>
    <dgm:cxn modelId="{658E5808-8715-4E5A-B491-C4313AE4E229}" type="presParOf" srcId="{7438EE45-01D4-4722-8210-D6AFF190C5CF}" destId="{8CEC3622-8941-4540-80D0-512772801B2D}" srcOrd="0" destOrd="0" presId="urn:microsoft.com/office/officeart/2005/8/layout/list1"/>
    <dgm:cxn modelId="{2ADED19E-B246-4BB7-AD8E-A7399DC63736}" type="presParOf" srcId="{7438EE45-01D4-4722-8210-D6AFF190C5CF}" destId="{D6FF5CA0-0FBB-4D10-B2D3-877F238BC746}" srcOrd="1" destOrd="0" presId="urn:microsoft.com/office/officeart/2005/8/layout/list1"/>
    <dgm:cxn modelId="{5D57C392-E8F8-4FAE-B1CA-F206ACE16225}" type="presParOf" srcId="{7AC47462-F8F5-48CC-9FFA-91073F84DA48}" destId="{EAF96A9F-68F6-4292-98F4-186251C28D7D}" srcOrd="1" destOrd="0" presId="urn:microsoft.com/office/officeart/2005/8/layout/list1"/>
    <dgm:cxn modelId="{07FD8FB0-17C2-420D-925B-1B2FF71E51E8}" type="presParOf" srcId="{7AC47462-F8F5-48CC-9FFA-91073F84DA48}" destId="{624593B2-FE1A-4198-A8BC-97839B258825}" srcOrd="2" destOrd="0" presId="urn:microsoft.com/office/officeart/2005/8/layout/list1"/>
    <dgm:cxn modelId="{F261073E-FA41-4FEC-99F3-F696AA2FB013}" type="presParOf" srcId="{7AC47462-F8F5-48CC-9FFA-91073F84DA48}" destId="{7A7F42F2-3A39-4E80-9B3A-BC88DC34F9A2}" srcOrd="3" destOrd="0" presId="urn:microsoft.com/office/officeart/2005/8/layout/list1"/>
    <dgm:cxn modelId="{D236B957-5A1F-4A49-8140-53F04FA73062}" type="presParOf" srcId="{7AC47462-F8F5-48CC-9FFA-91073F84DA48}" destId="{54B60AD6-BCCA-4E75-8D15-2F0D334480B3}" srcOrd="4" destOrd="0" presId="urn:microsoft.com/office/officeart/2005/8/layout/list1"/>
    <dgm:cxn modelId="{0D0EB1FB-6B4F-4603-9387-FFF7840D407F}" type="presParOf" srcId="{54B60AD6-BCCA-4E75-8D15-2F0D334480B3}" destId="{F26A7452-FAB1-4549-96F4-365EC57C4074}" srcOrd="0" destOrd="0" presId="urn:microsoft.com/office/officeart/2005/8/layout/list1"/>
    <dgm:cxn modelId="{82BE6BA4-173A-4211-B052-939961180E65}" type="presParOf" srcId="{54B60AD6-BCCA-4E75-8D15-2F0D334480B3}" destId="{CA5CCEAF-21DF-4291-8514-510CCC2F156D}" srcOrd="1" destOrd="0" presId="urn:microsoft.com/office/officeart/2005/8/layout/list1"/>
    <dgm:cxn modelId="{B0D7B49B-304E-4799-9D9E-CD05A35CD60B}" type="presParOf" srcId="{7AC47462-F8F5-48CC-9FFA-91073F84DA48}" destId="{FC8B483C-98D1-48D8-9CC0-5ED8F9EE9112}" srcOrd="5" destOrd="0" presId="urn:microsoft.com/office/officeart/2005/8/layout/list1"/>
    <dgm:cxn modelId="{70388528-2244-4338-A0C8-D7D841C99359}" type="presParOf" srcId="{7AC47462-F8F5-48CC-9FFA-91073F84DA48}" destId="{F97B0601-4248-4500-AAE4-21C91815F67C}" srcOrd="6" destOrd="0" presId="urn:microsoft.com/office/officeart/2005/8/layout/list1"/>
    <dgm:cxn modelId="{F54EE8D3-1F14-408B-A27E-F32564F06318}" type="presParOf" srcId="{7AC47462-F8F5-48CC-9FFA-91073F84DA48}" destId="{A9F0F3E9-A097-47CC-8129-C4C765D7F7F4}" srcOrd="7" destOrd="0" presId="urn:microsoft.com/office/officeart/2005/8/layout/list1"/>
    <dgm:cxn modelId="{BE67B303-1803-4A58-B193-B579DBFD7AEC}" type="presParOf" srcId="{7AC47462-F8F5-48CC-9FFA-91073F84DA48}" destId="{7466672A-0790-48B8-9B10-821E5995EB6A}" srcOrd="8" destOrd="0" presId="urn:microsoft.com/office/officeart/2005/8/layout/list1"/>
    <dgm:cxn modelId="{9A43AE5D-C164-43BB-93AF-49CFE6CE5A78}" type="presParOf" srcId="{7466672A-0790-48B8-9B10-821E5995EB6A}" destId="{51B04F1A-A669-4034-93EA-3144D65AD607}" srcOrd="0" destOrd="0" presId="urn:microsoft.com/office/officeart/2005/8/layout/list1"/>
    <dgm:cxn modelId="{29FEE80E-0B48-4962-8164-BEDADCA7E37F}" type="presParOf" srcId="{7466672A-0790-48B8-9B10-821E5995EB6A}" destId="{045691BC-868A-46B1-BDF0-6D92F6D2A69A}" srcOrd="1" destOrd="0" presId="urn:microsoft.com/office/officeart/2005/8/layout/list1"/>
    <dgm:cxn modelId="{AA4E9922-5B4C-4984-B33D-53CDAA28931A}" type="presParOf" srcId="{7AC47462-F8F5-48CC-9FFA-91073F84DA48}" destId="{C170E8D1-2B7E-459E-95AA-4DB8C2C3678D}" srcOrd="9" destOrd="0" presId="urn:microsoft.com/office/officeart/2005/8/layout/list1"/>
    <dgm:cxn modelId="{3B1ED898-DFCD-4339-B094-E080810D9E68}" type="presParOf" srcId="{7AC47462-F8F5-48CC-9FFA-91073F84DA48}" destId="{0719F7BC-E2AB-43B4-9749-4872A249D415}" srcOrd="10" destOrd="0" presId="urn:microsoft.com/office/officeart/2005/8/layout/list1"/>
    <dgm:cxn modelId="{8D7523FE-2707-45CB-8C42-90733253CED8}" type="presParOf" srcId="{7AC47462-F8F5-48CC-9FFA-91073F84DA48}" destId="{08F13627-9A1E-44B8-8EF5-15512B0FF074}" srcOrd="11" destOrd="0" presId="urn:microsoft.com/office/officeart/2005/8/layout/list1"/>
    <dgm:cxn modelId="{51914F19-F821-4E2A-9D3C-246F5FF1C36A}" type="presParOf" srcId="{7AC47462-F8F5-48CC-9FFA-91073F84DA48}" destId="{F4780D65-61FE-4EBE-AF3B-06A1952A06B5}" srcOrd="12" destOrd="0" presId="urn:microsoft.com/office/officeart/2005/8/layout/list1"/>
    <dgm:cxn modelId="{A67BD0EA-99B3-44C0-B04F-800C98E412CE}" type="presParOf" srcId="{F4780D65-61FE-4EBE-AF3B-06A1952A06B5}" destId="{0E35131E-4CFB-43CA-BE76-C18E16291B35}" srcOrd="0" destOrd="0" presId="urn:microsoft.com/office/officeart/2005/8/layout/list1"/>
    <dgm:cxn modelId="{3B2061CC-9593-4DD0-9643-BBF9E7608DF5}" type="presParOf" srcId="{F4780D65-61FE-4EBE-AF3B-06A1952A06B5}" destId="{7954D41C-9824-4B5E-97C9-49BE6908A226}" srcOrd="1" destOrd="0" presId="urn:microsoft.com/office/officeart/2005/8/layout/list1"/>
    <dgm:cxn modelId="{39D1F7E0-E582-4AD4-9B10-93014D9CD162}" type="presParOf" srcId="{7AC47462-F8F5-48CC-9FFA-91073F84DA48}" destId="{12A1B9DA-C37D-4383-BA9C-15C551FA016C}" srcOrd="13" destOrd="0" presId="urn:microsoft.com/office/officeart/2005/8/layout/list1"/>
    <dgm:cxn modelId="{DACCC30F-FDAC-4B86-8A43-1892348D9639}" type="presParOf" srcId="{7AC47462-F8F5-48CC-9FFA-91073F84DA48}" destId="{B2CA724A-DF8D-4C20-B466-78107DCC3A67}" srcOrd="14" destOrd="0" presId="urn:microsoft.com/office/officeart/2005/8/layout/list1"/>
    <dgm:cxn modelId="{995B74AA-0840-4BCA-A99F-076FE467973C}" type="presParOf" srcId="{7AC47462-F8F5-48CC-9FFA-91073F84DA48}" destId="{D552AE9C-6D0D-4CF3-8D1C-3579392A341F}" srcOrd="15" destOrd="0" presId="urn:microsoft.com/office/officeart/2005/8/layout/list1"/>
    <dgm:cxn modelId="{2AC586D5-2B9F-4E16-A94A-950E8C7A74F3}" type="presParOf" srcId="{7AC47462-F8F5-48CC-9FFA-91073F84DA48}" destId="{8780F84F-1572-4003-B499-69399B713966}" srcOrd="16" destOrd="0" presId="urn:microsoft.com/office/officeart/2005/8/layout/list1"/>
    <dgm:cxn modelId="{BE89A7E9-D345-48B8-A6D2-4AA0C13BF967}" type="presParOf" srcId="{8780F84F-1572-4003-B499-69399B713966}" destId="{DD2D358D-7AB7-41FC-AE9D-6AC01863F417}" srcOrd="0" destOrd="0" presId="urn:microsoft.com/office/officeart/2005/8/layout/list1"/>
    <dgm:cxn modelId="{83227FB3-E835-47CB-9B6A-1BF2A8114D85}" type="presParOf" srcId="{8780F84F-1572-4003-B499-69399B713966}" destId="{3FEC40CD-67EF-41D8-A5FD-086960FB54FA}" srcOrd="1" destOrd="0" presId="urn:microsoft.com/office/officeart/2005/8/layout/list1"/>
    <dgm:cxn modelId="{684B3F55-DF50-4A0F-8824-970369BAD986}" type="presParOf" srcId="{7AC47462-F8F5-48CC-9FFA-91073F84DA48}" destId="{2CEC140E-780A-4ECD-8C59-C3950B9D59B1}" srcOrd="17" destOrd="0" presId="urn:microsoft.com/office/officeart/2005/8/layout/list1"/>
    <dgm:cxn modelId="{C6B1560D-5F45-4602-B25D-EAB5051F9948}" type="presParOf" srcId="{7AC47462-F8F5-48CC-9FFA-91073F84DA48}" destId="{4EFAC2C2-0137-4BA7-A369-6C651FC6B654}" srcOrd="18" destOrd="0" presId="urn:microsoft.com/office/officeart/2005/8/layout/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D5FCD9D-A86E-472D-BCF7-36B7803639FA}" type="doc">
      <dgm:prSet loTypeId="urn:microsoft.com/office/officeart/2009/3/layout/HorizontalOrganizationChart" loCatId="hierarchy" qsTypeId="urn:microsoft.com/office/officeart/2005/8/quickstyle/simple4" qsCatId="simple" csTypeId="urn:microsoft.com/office/officeart/2005/8/colors/colorful5" csCatId="colorful" phldr="1"/>
      <dgm:spPr/>
      <dgm:t>
        <a:bodyPr/>
        <a:lstStyle/>
        <a:p>
          <a:endParaRPr lang="en-US"/>
        </a:p>
      </dgm:t>
    </dgm:pt>
    <dgm:pt modelId="{03EB36B0-64F7-4F1F-B802-2274ED92E4B8}">
      <dgm:prSet/>
      <dgm:spPr/>
      <dgm:t>
        <a:bodyPr/>
        <a:lstStyle/>
        <a:p>
          <a:r>
            <a:rPr lang="en-US" dirty="0">
              <a:solidFill>
                <a:schemeClr val="bg2"/>
              </a:solidFill>
            </a:rPr>
            <a:t>get-help </a:t>
          </a:r>
          <a:r>
            <a:rPr lang="en-US" dirty="0" err="1">
              <a:solidFill>
                <a:schemeClr val="bg2"/>
              </a:solidFill>
            </a:rPr>
            <a:t>about_Providers</a:t>
          </a:r>
          <a:endParaRPr lang="en-US" dirty="0">
            <a:solidFill>
              <a:schemeClr val="bg2"/>
            </a:solidFill>
          </a:endParaRPr>
        </a:p>
      </dgm:t>
    </dgm:pt>
    <dgm:pt modelId="{DEC3B45D-471D-4623-B95E-77289B586697}" type="parTrans" cxnId="{A252771D-FF59-4239-9F7B-FF420DF68D8A}">
      <dgm:prSet/>
      <dgm:spPr/>
      <dgm:t>
        <a:bodyPr/>
        <a:lstStyle/>
        <a:p>
          <a:endParaRPr lang="en-US">
            <a:solidFill>
              <a:schemeClr val="bg2"/>
            </a:solidFill>
          </a:endParaRPr>
        </a:p>
      </dgm:t>
    </dgm:pt>
    <dgm:pt modelId="{6BA7F2E4-5586-4621-BCBC-9F0B4C79F218}" type="sibTrans" cxnId="{A252771D-FF59-4239-9F7B-FF420DF68D8A}">
      <dgm:prSet/>
      <dgm:spPr/>
      <dgm:t>
        <a:bodyPr/>
        <a:lstStyle/>
        <a:p>
          <a:endParaRPr lang="en-US">
            <a:solidFill>
              <a:schemeClr val="bg2"/>
            </a:solidFill>
          </a:endParaRPr>
        </a:p>
      </dgm:t>
    </dgm:pt>
    <dgm:pt modelId="{4CA1B5A2-272F-4990-BFE3-E593E07A251F}">
      <dgm:prSet/>
      <dgm:spPr/>
      <dgm:t>
        <a:bodyPr/>
        <a:lstStyle/>
        <a:p>
          <a:r>
            <a:rPr lang="en-US" dirty="0">
              <a:solidFill>
                <a:schemeClr val="bg2"/>
              </a:solidFill>
            </a:rPr>
            <a:t>Get-</a:t>
          </a:r>
          <a:r>
            <a:rPr lang="en-US" dirty="0" err="1">
              <a:solidFill>
                <a:schemeClr val="bg2"/>
              </a:solidFill>
            </a:rPr>
            <a:t>psprovider</a:t>
          </a:r>
          <a:endParaRPr lang="en-US" dirty="0">
            <a:solidFill>
              <a:schemeClr val="bg2"/>
            </a:solidFill>
          </a:endParaRPr>
        </a:p>
      </dgm:t>
    </dgm:pt>
    <dgm:pt modelId="{5847CE0D-15EA-4F04-BB4E-9575C562387B}" type="parTrans" cxnId="{0CBD0485-C676-41A3-82FC-A593726994AD}">
      <dgm:prSet/>
      <dgm:spPr/>
      <dgm:t>
        <a:bodyPr/>
        <a:lstStyle/>
        <a:p>
          <a:endParaRPr lang="en-US">
            <a:solidFill>
              <a:schemeClr val="bg2"/>
            </a:solidFill>
          </a:endParaRPr>
        </a:p>
      </dgm:t>
    </dgm:pt>
    <dgm:pt modelId="{28842B4C-8328-44F3-82B7-71AFA68D7E8E}" type="sibTrans" cxnId="{0CBD0485-C676-41A3-82FC-A593726994AD}">
      <dgm:prSet/>
      <dgm:spPr/>
      <dgm:t>
        <a:bodyPr/>
        <a:lstStyle/>
        <a:p>
          <a:endParaRPr lang="en-US">
            <a:solidFill>
              <a:schemeClr val="bg2"/>
            </a:solidFill>
          </a:endParaRPr>
        </a:p>
      </dgm:t>
    </dgm:pt>
    <dgm:pt modelId="{46103A6E-86E4-408D-AB57-F5725B8C8701}">
      <dgm:prSet/>
      <dgm:spPr/>
      <dgm:t>
        <a:bodyPr/>
        <a:lstStyle/>
        <a:p>
          <a:r>
            <a:rPr lang="en-US">
              <a:solidFill>
                <a:schemeClr val="bg2"/>
              </a:solidFill>
            </a:rPr>
            <a:t>Registry</a:t>
          </a:r>
        </a:p>
      </dgm:t>
    </dgm:pt>
    <dgm:pt modelId="{29FD9F92-4088-4D25-A2B9-885981063484}" type="parTrans" cxnId="{54F4134A-24D6-4A22-9FAB-8F79F6F9B59D}">
      <dgm:prSet/>
      <dgm:spPr/>
      <dgm:t>
        <a:bodyPr/>
        <a:lstStyle/>
        <a:p>
          <a:endParaRPr lang="en-US">
            <a:solidFill>
              <a:schemeClr val="bg2"/>
            </a:solidFill>
          </a:endParaRPr>
        </a:p>
      </dgm:t>
    </dgm:pt>
    <dgm:pt modelId="{A4A28C15-2D92-4090-BED2-6B3E0A19F0BD}" type="sibTrans" cxnId="{54F4134A-24D6-4A22-9FAB-8F79F6F9B59D}">
      <dgm:prSet/>
      <dgm:spPr/>
      <dgm:t>
        <a:bodyPr/>
        <a:lstStyle/>
        <a:p>
          <a:endParaRPr lang="en-US">
            <a:solidFill>
              <a:schemeClr val="bg2"/>
            </a:solidFill>
          </a:endParaRPr>
        </a:p>
      </dgm:t>
    </dgm:pt>
    <dgm:pt modelId="{E38DB276-6938-4FD1-9F91-0C9D52BEF93C}">
      <dgm:prSet/>
      <dgm:spPr/>
      <dgm:t>
        <a:bodyPr/>
        <a:lstStyle/>
        <a:p>
          <a:r>
            <a:rPr lang="en-US">
              <a:solidFill>
                <a:schemeClr val="bg2"/>
              </a:solidFill>
            </a:rPr>
            <a:t>Filesystem</a:t>
          </a:r>
        </a:p>
      </dgm:t>
    </dgm:pt>
    <dgm:pt modelId="{855B8E02-037E-4593-B6DE-C8D3771B1AAD}" type="parTrans" cxnId="{47C22001-A7A6-46BE-BA3A-8133EB9E3DC9}">
      <dgm:prSet/>
      <dgm:spPr/>
      <dgm:t>
        <a:bodyPr/>
        <a:lstStyle/>
        <a:p>
          <a:endParaRPr lang="en-US">
            <a:solidFill>
              <a:schemeClr val="bg2"/>
            </a:solidFill>
          </a:endParaRPr>
        </a:p>
      </dgm:t>
    </dgm:pt>
    <dgm:pt modelId="{8C884AB6-36D1-4299-A8D1-C48A0C18C307}" type="sibTrans" cxnId="{47C22001-A7A6-46BE-BA3A-8133EB9E3DC9}">
      <dgm:prSet/>
      <dgm:spPr/>
      <dgm:t>
        <a:bodyPr/>
        <a:lstStyle/>
        <a:p>
          <a:endParaRPr lang="en-US">
            <a:solidFill>
              <a:schemeClr val="bg2"/>
            </a:solidFill>
          </a:endParaRPr>
        </a:p>
      </dgm:t>
    </dgm:pt>
    <dgm:pt modelId="{D3F60923-72BB-4835-8D48-F5629C261A89}">
      <dgm:prSet/>
      <dgm:spPr/>
      <dgm:t>
        <a:bodyPr/>
        <a:lstStyle/>
        <a:p>
          <a:r>
            <a:rPr lang="en-US">
              <a:solidFill>
                <a:schemeClr val="bg2"/>
              </a:solidFill>
            </a:rPr>
            <a:t>Alias</a:t>
          </a:r>
        </a:p>
      </dgm:t>
    </dgm:pt>
    <dgm:pt modelId="{584807EC-760A-46E9-A09D-A7161758DBD9}" type="parTrans" cxnId="{FCA8AFFD-A66F-40C6-9EB6-98CBD494397A}">
      <dgm:prSet/>
      <dgm:spPr/>
      <dgm:t>
        <a:bodyPr/>
        <a:lstStyle/>
        <a:p>
          <a:endParaRPr lang="en-US">
            <a:solidFill>
              <a:schemeClr val="bg2"/>
            </a:solidFill>
          </a:endParaRPr>
        </a:p>
      </dgm:t>
    </dgm:pt>
    <dgm:pt modelId="{9A33708E-E242-45BC-B97E-E0CA6104E660}" type="sibTrans" cxnId="{FCA8AFFD-A66F-40C6-9EB6-98CBD494397A}">
      <dgm:prSet/>
      <dgm:spPr/>
      <dgm:t>
        <a:bodyPr/>
        <a:lstStyle/>
        <a:p>
          <a:endParaRPr lang="en-US">
            <a:solidFill>
              <a:schemeClr val="bg2"/>
            </a:solidFill>
          </a:endParaRPr>
        </a:p>
      </dgm:t>
    </dgm:pt>
    <dgm:pt modelId="{55F1D122-8244-43C0-9C77-FA6690A3949C}">
      <dgm:prSet/>
      <dgm:spPr/>
      <dgm:t>
        <a:bodyPr/>
        <a:lstStyle/>
        <a:p>
          <a:r>
            <a:rPr lang="en-US">
              <a:solidFill>
                <a:schemeClr val="bg2"/>
              </a:solidFill>
            </a:rPr>
            <a:t>Certificate</a:t>
          </a:r>
        </a:p>
      </dgm:t>
    </dgm:pt>
    <dgm:pt modelId="{F7A1DC09-DB3A-433C-A4A8-504726EF9C37}" type="parTrans" cxnId="{C4B88B05-4F8F-4965-81B5-5F6C6B5E221A}">
      <dgm:prSet/>
      <dgm:spPr/>
      <dgm:t>
        <a:bodyPr/>
        <a:lstStyle/>
        <a:p>
          <a:endParaRPr lang="en-US">
            <a:solidFill>
              <a:schemeClr val="bg2"/>
            </a:solidFill>
          </a:endParaRPr>
        </a:p>
      </dgm:t>
    </dgm:pt>
    <dgm:pt modelId="{1865C68B-D579-4710-A951-48E58D6D48B8}" type="sibTrans" cxnId="{C4B88B05-4F8F-4965-81B5-5F6C6B5E221A}">
      <dgm:prSet/>
      <dgm:spPr/>
      <dgm:t>
        <a:bodyPr/>
        <a:lstStyle/>
        <a:p>
          <a:endParaRPr lang="en-US">
            <a:solidFill>
              <a:schemeClr val="bg2"/>
            </a:solidFill>
          </a:endParaRPr>
        </a:p>
      </dgm:t>
    </dgm:pt>
    <dgm:pt modelId="{59FE2FE4-F191-46EC-81EF-89A5000DEF42}">
      <dgm:prSet/>
      <dgm:spPr/>
      <dgm:t>
        <a:bodyPr/>
        <a:lstStyle/>
        <a:p>
          <a:r>
            <a:rPr lang="en-US" dirty="0">
              <a:solidFill>
                <a:schemeClr val="bg2"/>
              </a:solidFill>
            </a:rPr>
            <a:t>Most Providers have the word Item in their cmdlets.</a:t>
          </a:r>
        </a:p>
      </dgm:t>
    </dgm:pt>
    <dgm:pt modelId="{07E39803-813D-4348-8D37-6A461F63CF2E}" type="parTrans" cxnId="{F1928957-5F93-4D18-86D5-E59784F318FB}">
      <dgm:prSet/>
      <dgm:spPr/>
      <dgm:t>
        <a:bodyPr/>
        <a:lstStyle/>
        <a:p>
          <a:endParaRPr lang="en-US">
            <a:solidFill>
              <a:schemeClr val="bg2"/>
            </a:solidFill>
          </a:endParaRPr>
        </a:p>
      </dgm:t>
    </dgm:pt>
    <dgm:pt modelId="{3E02981F-0A0B-400A-8ABE-492269BE39F7}" type="sibTrans" cxnId="{F1928957-5F93-4D18-86D5-E59784F318FB}">
      <dgm:prSet/>
      <dgm:spPr/>
      <dgm:t>
        <a:bodyPr/>
        <a:lstStyle/>
        <a:p>
          <a:endParaRPr lang="en-US">
            <a:solidFill>
              <a:schemeClr val="bg2"/>
            </a:solidFill>
          </a:endParaRPr>
        </a:p>
      </dgm:t>
    </dgm:pt>
    <dgm:pt modelId="{2CAA7FEF-54A8-4CF4-A6C5-5800EBD2A5DF}" type="pres">
      <dgm:prSet presAssocID="{3D5FCD9D-A86E-472D-BCF7-36B7803639FA}" presName="hierChild1" presStyleCnt="0">
        <dgm:presLayoutVars>
          <dgm:orgChart val="1"/>
          <dgm:chPref val="1"/>
          <dgm:dir/>
          <dgm:animOne val="branch"/>
          <dgm:animLvl val="lvl"/>
          <dgm:resizeHandles/>
        </dgm:presLayoutVars>
      </dgm:prSet>
      <dgm:spPr/>
    </dgm:pt>
    <dgm:pt modelId="{597B8DAF-B02D-4842-9F41-4AF55107F1DD}" type="pres">
      <dgm:prSet presAssocID="{03EB36B0-64F7-4F1F-B802-2274ED92E4B8}" presName="hierRoot1" presStyleCnt="0">
        <dgm:presLayoutVars>
          <dgm:hierBranch val="init"/>
        </dgm:presLayoutVars>
      </dgm:prSet>
      <dgm:spPr/>
    </dgm:pt>
    <dgm:pt modelId="{750DBE26-CEED-4BBE-81BE-1F316885E2D0}" type="pres">
      <dgm:prSet presAssocID="{03EB36B0-64F7-4F1F-B802-2274ED92E4B8}" presName="rootComposite1" presStyleCnt="0"/>
      <dgm:spPr/>
    </dgm:pt>
    <dgm:pt modelId="{3E53075C-2523-4927-8684-35352AAB6024}" type="pres">
      <dgm:prSet presAssocID="{03EB36B0-64F7-4F1F-B802-2274ED92E4B8}" presName="rootText1" presStyleLbl="node0" presStyleIdx="0" presStyleCnt="3">
        <dgm:presLayoutVars>
          <dgm:chPref val="3"/>
        </dgm:presLayoutVars>
      </dgm:prSet>
      <dgm:spPr/>
    </dgm:pt>
    <dgm:pt modelId="{23602328-D39B-4033-A82F-CEA4C398D62D}" type="pres">
      <dgm:prSet presAssocID="{03EB36B0-64F7-4F1F-B802-2274ED92E4B8}" presName="rootConnector1" presStyleLbl="node1" presStyleIdx="0" presStyleCnt="0"/>
      <dgm:spPr/>
    </dgm:pt>
    <dgm:pt modelId="{8219B012-8933-4CC9-B42A-992178B46F14}" type="pres">
      <dgm:prSet presAssocID="{03EB36B0-64F7-4F1F-B802-2274ED92E4B8}" presName="hierChild2" presStyleCnt="0"/>
      <dgm:spPr/>
    </dgm:pt>
    <dgm:pt modelId="{C9DCD2DD-3931-44FB-8573-50EE3949053C}" type="pres">
      <dgm:prSet presAssocID="{03EB36B0-64F7-4F1F-B802-2274ED92E4B8}" presName="hierChild3" presStyleCnt="0"/>
      <dgm:spPr/>
    </dgm:pt>
    <dgm:pt modelId="{B0639753-D0A8-4419-900A-D38739BAD9C4}" type="pres">
      <dgm:prSet presAssocID="{4CA1B5A2-272F-4990-BFE3-E593E07A251F}" presName="hierRoot1" presStyleCnt="0">
        <dgm:presLayoutVars>
          <dgm:hierBranch val="init"/>
        </dgm:presLayoutVars>
      </dgm:prSet>
      <dgm:spPr/>
    </dgm:pt>
    <dgm:pt modelId="{90A0057B-3BED-4739-97B4-76FAD904B3A0}" type="pres">
      <dgm:prSet presAssocID="{4CA1B5A2-272F-4990-BFE3-E593E07A251F}" presName="rootComposite1" presStyleCnt="0"/>
      <dgm:spPr/>
    </dgm:pt>
    <dgm:pt modelId="{CDE785AD-86AA-48F0-903D-509ABE16686C}" type="pres">
      <dgm:prSet presAssocID="{4CA1B5A2-272F-4990-BFE3-E593E07A251F}" presName="rootText1" presStyleLbl="node0" presStyleIdx="1" presStyleCnt="3">
        <dgm:presLayoutVars>
          <dgm:chPref val="3"/>
        </dgm:presLayoutVars>
      </dgm:prSet>
      <dgm:spPr/>
    </dgm:pt>
    <dgm:pt modelId="{D8168579-4F44-41CA-937F-BC6F64E1E45D}" type="pres">
      <dgm:prSet presAssocID="{4CA1B5A2-272F-4990-BFE3-E593E07A251F}" presName="rootConnector1" presStyleLbl="node1" presStyleIdx="0" presStyleCnt="0"/>
      <dgm:spPr/>
    </dgm:pt>
    <dgm:pt modelId="{DED9CCA4-2443-4B21-BF9A-3705A3320D1D}" type="pres">
      <dgm:prSet presAssocID="{4CA1B5A2-272F-4990-BFE3-E593E07A251F}" presName="hierChild2" presStyleCnt="0"/>
      <dgm:spPr/>
    </dgm:pt>
    <dgm:pt modelId="{4227AC5D-721C-48A4-BAB5-00F112B5046B}" type="pres">
      <dgm:prSet presAssocID="{29FD9F92-4088-4D25-A2B9-885981063484}" presName="Name64" presStyleLbl="parChTrans1D2" presStyleIdx="0" presStyleCnt="4"/>
      <dgm:spPr/>
    </dgm:pt>
    <dgm:pt modelId="{289E7CAD-9199-4A35-9074-2FFB544798E4}" type="pres">
      <dgm:prSet presAssocID="{46103A6E-86E4-408D-AB57-F5725B8C8701}" presName="hierRoot2" presStyleCnt="0">
        <dgm:presLayoutVars>
          <dgm:hierBranch val="init"/>
        </dgm:presLayoutVars>
      </dgm:prSet>
      <dgm:spPr/>
    </dgm:pt>
    <dgm:pt modelId="{EE700D02-E339-4081-8D34-D0B54E95867E}" type="pres">
      <dgm:prSet presAssocID="{46103A6E-86E4-408D-AB57-F5725B8C8701}" presName="rootComposite" presStyleCnt="0"/>
      <dgm:spPr/>
    </dgm:pt>
    <dgm:pt modelId="{476C5DFC-05AE-4064-98AF-9F7CC0EBCAF4}" type="pres">
      <dgm:prSet presAssocID="{46103A6E-86E4-408D-AB57-F5725B8C8701}" presName="rootText" presStyleLbl="node2" presStyleIdx="0" presStyleCnt="4">
        <dgm:presLayoutVars>
          <dgm:chPref val="3"/>
        </dgm:presLayoutVars>
      </dgm:prSet>
      <dgm:spPr/>
    </dgm:pt>
    <dgm:pt modelId="{6A64C3C6-D621-4C07-AA67-D19B7BAB0463}" type="pres">
      <dgm:prSet presAssocID="{46103A6E-86E4-408D-AB57-F5725B8C8701}" presName="rootConnector" presStyleLbl="node2" presStyleIdx="0" presStyleCnt="4"/>
      <dgm:spPr/>
    </dgm:pt>
    <dgm:pt modelId="{B608F9E7-AF39-4A69-AC5E-F134FCAF858F}" type="pres">
      <dgm:prSet presAssocID="{46103A6E-86E4-408D-AB57-F5725B8C8701}" presName="hierChild4" presStyleCnt="0"/>
      <dgm:spPr/>
    </dgm:pt>
    <dgm:pt modelId="{AC593EA1-DC5F-4658-B136-AA274B5806DC}" type="pres">
      <dgm:prSet presAssocID="{46103A6E-86E4-408D-AB57-F5725B8C8701}" presName="hierChild5" presStyleCnt="0"/>
      <dgm:spPr/>
    </dgm:pt>
    <dgm:pt modelId="{8B840CBA-E99C-42C1-88CC-17E7DE631573}" type="pres">
      <dgm:prSet presAssocID="{855B8E02-037E-4593-B6DE-C8D3771B1AAD}" presName="Name64" presStyleLbl="parChTrans1D2" presStyleIdx="1" presStyleCnt="4"/>
      <dgm:spPr/>
    </dgm:pt>
    <dgm:pt modelId="{1566831E-4DBE-48E8-8EB5-1DDEC268BF8A}" type="pres">
      <dgm:prSet presAssocID="{E38DB276-6938-4FD1-9F91-0C9D52BEF93C}" presName="hierRoot2" presStyleCnt="0">
        <dgm:presLayoutVars>
          <dgm:hierBranch val="init"/>
        </dgm:presLayoutVars>
      </dgm:prSet>
      <dgm:spPr/>
    </dgm:pt>
    <dgm:pt modelId="{7B5A1804-FEF7-4C77-933A-D4FC1B428F74}" type="pres">
      <dgm:prSet presAssocID="{E38DB276-6938-4FD1-9F91-0C9D52BEF93C}" presName="rootComposite" presStyleCnt="0"/>
      <dgm:spPr/>
    </dgm:pt>
    <dgm:pt modelId="{1BCE61EE-73C2-41B8-BF19-787074AECB46}" type="pres">
      <dgm:prSet presAssocID="{E38DB276-6938-4FD1-9F91-0C9D52BEF93C}" presName="rootText" presStyleLbl="node2" presStyleIdx="1" presStyleCnt="4">
        <dgm:presLayoutVars>
          <dgm:chPref val="3"/>
        </dgm:presLayoutVars>
      </dgm:prSet>
      <dgm:spPr/>
    </dgm:pt>
    <dgm:pt modelId="{A794BA19-BC7B-4DF9-A5FC-DCF75008DDFD}" type="pres">
      <dgm:prSet presAssocID="{E38DB276-6938-4FD1-9F91-0C9D52BEF93C}" presName="rootConnector" presStyleLbl="node2" presStyleIdx="1" presStyleCnt="4"/>
      <dgm:spPr/>
    </dgm:pt>
    <dgm:pt modelId="{32EE11D5-57F6-45F9-AFCF-7D9FD6BB4771}" type="pres">
      <dgm:prSet presAssocID="{E38DB276-6938-4FD1-9F91-0C9D52BEF93C}" presName="hierChild4" presStyleCnt="0"/>
      <dgm:spPr/>
    </dgm:pt>
    <dgm:pt modelId="{DB0818A6-A145-4830-841D-3A4EC3AE4BD2}" type="pres">
      <dgm:prSet presAssocID="{E38DB276-6938-4FD1-9F91-0C9D52BEF93C}" presName="hierChild5" presStyleCnt="0"/>
      <dgm:spPr/>
    </dgm:pt>
    <dgm:pt modelId="{F6C58199-B1B9-4E6F-B047-8C9E5B83F88A}" type="pres">
      <dgm:prSet presAssocID="{584807EC-760A-46E9-A09D-A7161758DBD9}" presName="Name64" presStyleLbl="parChTrans1D2" presStyleIdx="2" presStyleCnt="4"/>
      <dgm:spPr/>
    </dgm:pt>
    <dgm:pt modelId="{E0FF82F8-1432-49A3-A91D-3958B45645E4}" type="pres">
      <dgm:prSet presAssocID="{D3F60923-72BB-4835-8D48-F5629C261A89}" presName="hierRoot2" presStyleCnt="0">
        <dgm:presLayoutVars>
          <dgm:hierBranch val="init"/>
        </dgm:presLayoutVars>
      </dgm:prSet>
      <dgm:spPr/>
    </dgm:pt>
    <dgm:pt modelId="{7ADD4910-E778-44D4-AF0C-7A3567D99B2F}" type="pres">
      <dgm:prSet presAssocID="{D3F60923-72BB-4835-8D48-F5629C261A89}" presName="rootComposite" presStyleCnt="0"/>
      <dgm:spPr/>
    </dgm:pt>
    <dgm:pt modelId="{59D8192B-38F0-474F-A31F-D5BBEA1D88A1}" type="pres">
      <dgm:prSet presAssocID="{D3F60923-72BB-4835-8D48-F5629C261A89}" presName="rootText" presStyleLbl="node2" presStyleIdx="2" presStyleCnt="4">
        <dgm:presLayoutVars>
          <dgm:chPref val="3"/>
        </dgm:presLayoutVars>
      </dgm:prSet>
      <dgm:spPr/>
    </dgm:pt>
    <dgm:pt modelId="{AB6CEF8B-42BD-45E7-BC82-324E8BD487E9}" type="pres">
      <dgm:prSet presAssocID="{D3F60923-72BB-4835-8D48-F5629C261A89}" presName="rootConnector" presStyleLbl="node2" presStyleIdx="2" presStyleCnt="4"/>
      <dgm:spPr/>
    </dgm:pt>
    <dgm:pt modelId="{E0F2AEAF-3580-44E4-9C6B-B0945B1D7F15}" type="pres">
      <dgm:prSet presAssocID="{D3F60923-72BB-4835-8D48-F5629C261A89}" presName="hierChild4" presStyleCnt="0"/>
      <dgm:spPr/>
    </dgm:pt>
    <dgm:pt modelId="{91A50DCA-64A5-4AD4-93C4-A7B583095574}" type="pres">
      <dgm:prSet presAssocID="{D3F60923-72BB-4835-8D48-F5629C261A89}" presName="hierChild5" presStyleCnt="0"/>
      <dgm:spPr/>
    </dgm:pt>
    <dgm:pt modelId="{46F7123C-C598-4488-AAED-99629770F60A}" type="pres">
      <dgm:prSet presAssocID="{F7A1DC09-DB3A-433C-A4A8-504726EF9C37}" presName="Name64" presStyleLbl="parChTrans1D2" presStyleIdx="3" presStyleCnt="4"/>
      <dgm:spPr/>
    </dgm:pt>
    <dgm:pt modelId="{CA17EE38-ACCB-4226-BB83-A8E893E0C80F}" type="pres">
      <dgm:prSet presAssocID="{55F1D122-8244-43C0-9C77-FA6690A3949C}" presName="hierRoot2" presStyleCnt="0">
        <dgm:presLayoutVars>
          <dgm:hierBranch val="init"/>
        </dgm:presLayoutVars>
      </dgm:prSet>
      <dgm:spPr/>
    </dgm:pt>
    <dgm:pt modelId="{7D0FD732-EA34-4C75-B66B-FBD8CF8DE302}" type="pres">
      <dgm:prSet presAssocID="{55F1D122-8244-43C0-9C77-FA6690A3949C}" presName="rootComposite" presStyleCnt="0"/>
      <dgm:spPr/>
    </dgm:pt>
    <dgm:pt modelId="{4B7185E4-D5FA-4C11-8FBB-F55C83D35327}" type="pres">
      <dgm:prSet presAssocID="{55F1D122-8244-43C0-9C77-FA6690A3949C}" presName="rootText" presStyleLbl="node2" presStyleIdx="3" presStyleCnt="4">
        <dgm:presLayoutVars>
          <dgm:chPref val="3"/>
        </dgm:presLayoutVars>
      </dgm:prSet>
      <dgm:spPr/>
    </dgm:pt>
    <dgm:pt modelId="{EEA65166-5BC9-4423-8B71-56AC204C1AC6}" type="pres">
      <dgm:prSet presAssocID="{55F1D122-8244-43C0-9C77-FA6690A3949C}" presName="rootConnector" presStyleLbl="node2" presStyleIdx="3" presStyleCnt="4"/>
      <dgm:spPr/>
    </dgm:pt>
    <dgm:pt modelId="{298DC4E2-055B-4AFA-93B0-063079075543}" type="pres">
      <dgm:prSet presAssocID="{55F1D122-8244-43C0-9C77-FA6690A3949C}" presName="hierChild4" presStyleCnt="0"/>
      <dgm:spPr/>
    </dgm:pt>
    <dgm:pt modelId="{20839B1B-75E2-4AC0-87BB-6823E3CBB5F9}" type="pres">
      <dgm:prSet presAssocID="{55F1D122-8244-43C0-9C77-FA6690A3949C}" presName="hierChild5" presStyleCnt="0"/>
      <dgm:spPr/>
    </dgm:pt>
    <dgm:pt modelId="{E411A5C0-7337-4C95-9798-D587E96E2E46}" type="pres">
      <dgm:prSet presAssocID="{4CA1B5A2-272F-4990-BFE3-E593E07A251F}" presName="hierChild3" presStyleCnt="0"/>
      <dgm:spPr/>
    </dgm:pt>
    <dgm:pt modelId="{5408E504-D7B5-496C-AF2D-3455271A281C}" type="pres">
      <dgm:prSet presAssocID="{59FE2FE4-F191-46EC-81EF-89A5000DEF42}" presName="hierRoot1" presStyleCnt="0">
        <dgm:presLayoutVars>
          <dgm:hierBranch val="init"/>
        </dgm:presLayoutVars>
      </dgm:prSet>
      <dgm:spPr/>
    </dgm:pt>
    <dgm:pt modelId="{4639EB6F-AD59-4BAD-A8AA-409174D1A70D}" type="pres">
      <dgm:prSet presAssocID="{59FE2FE4-F191-46EC-81EF-89A5000DEF42}" presName="rootComposite1" presStyleCnt="0"/>
      <dgm:spPr/>
    </dgm:pt>
    <dgm:pt modelId="{A66D0778-4144-496B-9794-F17C03344370}" type="pres">
      <dgm:prSet presAssocID="{59FE2FE4-F191-46EC-81EF-89A5000DEF42}" presName="rootText1" presStyleLbl="node0" presStyleIdx="2" presStyleCnt="3">
        <dgm:presLayoutVars>
          <dgm:chPref val="3"/>
        </dgm:presLayoutVars>
      </dgm:prSet>
      <dgm:spPr/>
    </dgm:pt>
    <dgm:pt modelId="{F293941A-7B2D-4CC3-AE74-AA6961D668B8}" type="pres">
      <dgm:prSet presAssocID="{59FE2FE4-F191-46EC-81EF-89A5000DEF42}" presName="rootConnector1" presStyleLbl="node1" presStyleIdx="0" presStyleCnt="0"/>
      <dgm:spPr/>
    </dgm:pt>
    <dgm:pt modelId="{C7DDC0B2-0C3A-4BC6-83BA-268FAB801ED7}" type="pres">
      <dgm:prSet presAssocID="{59FE2FE4-F191-46EC-81EF-89A5000DEF42}" presName="hierChild2" presStyleCnt="0"/>
      <dgm:spPr/>
    </dgm:pt>
    <dgm:pt modelId="{F5A68BB4-1C48-4A55-B0A6-43E731F6C8A9}" type="pres">
      <dgm:prSet presAssocID="{59FE2FE4-F191-46EC-81EF-89A5000DEF42}" presName="hierChild3" presStyleCnt="0"/>
      <dgm:spPr/>
    </dgm:pt>
  </dgm:ptLst>
  <dgm:cxnLst>
    <dgm:cxn modelId="{47C22001-A7A6-46BE-BA3A-8133EB9E3DC9}" srcId="{4CA1B5A2-272F-4990-BFE3-E593E07A251F}" destId="{E38DB276-6938-4FD1-9F91-0C9D52BEF93C}" srcOrd="1" destOrd="0" parTransId="{855B8E02-037E-4593-B6DE-C8D3771B1AAD}" sibTransId="{8C884AB6-36D1-4299-A8D1-C48A0C18C307}"/>
    <dgm:cxn modelId="{C4B88B05-4F8F-4965-81B5-5F6C6B5E221A}" srcId="{4CA1B5A2-272F-4990-BFE3-E593E07A251F}" destId="{55F1D122-8244-43C0-9C77-FA6690A3949C}" srcOrd="3" destOrd="0" parTransId="{F7A1DC09-DB3A-433C-A4A8-504726EF9C37}" sibTransId="{1865C68B-D579-4710-A951-48E58D6D48B8}"/>
    <dgm:cxn modelId="{A252771D-FF59-4239-9F7B-FF420DF68D8A}" srcId="{3D5FCD9D-A86E-472D-BCF7-36B7803639FA}" destId="{03EB36B0-64F7-4F1F-B802-2274ED92E4B8}" srcOrd="0" destOrd="0" parTransId="{DEC3B45D-471D-4623-B95E-77289B586697}" sibTransId="{6BA7F2E4-5586-4621-BCBC-9F0B4C79F218}"/>
    <dgm:cxn modelId="{29DBC620-6097-4FA8-A674-C7AD39E79671}" type="presOf" srcId="{E38DB276-6938-4FD1-9F91-0C9D52BEF93C}" destId="{A794BA19-BC7B-4DF9-A5FC-DCF75008DDFD}" srcOrd="1" destOrd="0" presId="urn:microsoft.com/office/officeart/2009/3/layout/HorizontalOrganizationChart"/>
    <dgm:cxn modelId="{71E7C02C-510F-491E-B5E1-CF263F3BD21D}" type="presOf" srcId="{46103A6E-86E4-408D-AB57-F5725B8C8701}" destId="{476C5DFC-05AE-4064-98AF-9F7CC0EBCAF4}" srcOrd="0" destOrd="0" presId="urn:microsoft.com/office/officeart/2009/3/layout/HorizontalOrganizationChart"/>
    <dgm:cxn modelId="{9847FC2F-36EE-42C6-A428-A11C8A4B90FE}" type="presOf" srcId="{F7A1DC09-DB3A-433C-A4A8-504726EF9C37}" destId="{46F7123C-C598-4488-AAED-99629770F60A}" srcOrd="0" destOrd="0" presId="urn:microsoft.com/office/officeart/2009/3/layout/HorizontalOrganizationChart"/>
    <dgm:cxn modelId="{1A45A935-BE91-4698-8C4C-A492483F061B}" type="presOf" srcId="{4CA1B5A2-272F-4990-BFE3-E593E07A251F}" destId="{D8168579-4F44-41CA-937F-BC6F64E1E45D}" srcOrd="1" destOrd="0" presId="urn:microsoft.com/office/officeart/2009/3/layout/HorizontalOrganizationChart"/>
    <dgm:cxn modelId="{FD594136-73A5-46FD-9C9D-38D37210C0C7}" type="presOf" srcId="{855B8E02-037E-4593-B6DE-C8D3771B1AAD}" destId="{8B840CBA-E99C-42C1-88CC-17E7DE631573}" srcOrd="0" destOrd="0" presId="urn:microsoft.com/office/officeart/2009/3/layout/HorizontalOrganizationChart"/>
    <dgm:cxn modelId="{739B5E3D-EE50-41D2-A7E3-0B3D0AD44384}" type="presOf" srcId="{55F1D122-8244-43C0-9C77-FA6690A3949C}" destId="{4B7185E4-D5FA-4C11-8FBB-F55C83D35327}" srcOrd="0" destOrd="0" presId="urn:microsoft.com/office/officeart/2009/3/layout/HorizontalOrganizationChart"/>
    <dgm:cxn modelId="{4200FF66-AE18-421B-82F2-8493D5E6319D}" type="presOf" srcId="{584807EC-760A-46E9-A09D-A7161758DBD9}" destId="{F6C58199-B1B9-4E6F-B047-8C9E5B83F88A}" srcOrd="0" destOrd="0" presId="urn:microsoft.com/office/officeart/2009/3/layout/HorizontalOrganizationChart"/>
    <dgm:cxn modelId="{5A1B6049-FBF7-4EBE-B187-A157659F81CC}" type="presOf" srcId="{3D5FCD9D-A86E-472D-BCF7-36B7803639FA}" destId="{2CAA7FEF-54A8-4CF4-A6C5-5800EBD2A5DF}" srcOrd="0" destOrd="0" presId="urn:microsoft.com/office/officeart/2009/3/layout/HorizontalOrganizationChart"/>
    <dgm:cxn modelId="{54F4134A-24D6-4A22-9FAB-8F79F6F9B59D}" srcId="{4CA1B5A2-272F-4990-BFE3-E593E07A251F}" destId="{46103A6E-86E4-408D-AB57-F5725B8C8701}" srcOrd="0" destOrd="0" parTransId="{29FD9F92-4088-4D25-A2B9-885981063484}" sibTransId="{A4A28C15-2D92-4090-BED2-6B3E0A19F0BD}"/>
    <dgm:cxn modelId="{C444F06D-558B-45EF-A0FD-CA88B93CD384}" type="presOf" srcId="{D3F60923-72BB-4835-8D48-F5629C261A89}" destId="{59D8192B-38F0-474F-A31F-D5BBEA1D88A1}" srcOrd="0" destOrd="0" presId="urn:microsoft.com/office/officeart/2009/3/layout/HorizontalOrganizationChart"/>
    <dgm:cxn modelId="{71E9FA74-259F-4265-ACD6-394EEEF8B0A4}" type="presOf" srcId="{59FE2FE4-F191-46EC-81EF-89A5000DEF42}" destId="{A66D0778-4144-496B-9794-F17C03344370}" srcOrd="0" destOrd="0" presId="urn:microsoft.com/office/officeart/2009/3/layout/HorizontalOrganizationChart"/>
    <dgm:cxn modelId="{5CF33655-8D1C-41CC-B930-9D793FB39316}" type="presOf" srcId="{46103A6E-86E4-408D-AB57-F5725B8C8701}" destId="{6A64C3C6-D621-4C07-AA67-D19B7BAB0463}" srcOrd="1" destOrd="0" presId="urn:microsoft.com/office/officeart/2009/3/layout/HorizontalOrganizationChart"/>
    <dgm:cxn modelId="{F1928957-5F93-4D18-86D5-E59784F318FB}" srcId="{3D5FCD9D-A86E-472D-BCF7-36B7803639FA}" destId="{59FE2FE4-F191-46EC-81EF-89A5000DEF42}" srcOrd="2" destOrd="0" parTransId="{07E39803-813D-4348-8D37-6A461F63CF2E}" sibTransId="{3E02981F-0A0B-400A-8ABE-492269BE39F7}"/>
    <dgm:cxn modelId="{24D56083-43DC-42EC-9788-D5EB359B3143}" type="presOf" srcId="{D3F60923-72BB-4835-8D48-F5629C261A89}" destId="{AB6CEF8B-42BD-45E7-BC82-324E8BD487E9}" srcOrd="1" destOrd="0" presId="urn:microsoft.com/office/officeart/2009/3/layout/HorizontalOrganizationChart"/>
    <dgm:cxn modelId="{0CBD0485-C676-41A3-82FC-A593726994AD}" srcId="{3D5FCD9D-A86E-472D-BCF7-36B7803639FA}" destId="{4CA1B5A2-272F-4990-BFE3-E593E07A251F}" srcOrd="1" destOrd="0" parTransId="{5847CE0D-15EA-4F04-BB4E-9575C562387B}" sibTransId="{28842B4C-8328-44F3-82B7-71AFA68D7E8E}"/>
    <dgm:cxn modelId="{2273708B-E70C-486F-BE8B-EFF5D4CE72C8}" type="presOf" srcId="{55F1D122-8244-43C0-9C77-FA6690A3949C}" destId="{EEA65166-5BC9-4423-8B71-56AC204C1AC6}" srcOrd="1" destOrd="0" presId="urn:microsoft.com/office/officeart/2009/3/layout/HorizontalOrganizationChart"/>
    <dgm:cxn modelId="{30F699A0-808A-4C73-8341-282E767B3BC6}" type="presOf" srcId="{03EB36B0-64F7-4F1F-B802-2274ED92E4B8}" destId="{23602328-D39B-4033-A82F-CEA4C398D62D}" srcOrd="1" destOrd="0" presId="urn:microsoft.com/office/officeart/2009/3/layout/HorizontalOrganizationChart"/>
    <dgm:cxn modelId="{4C746AA2-BACE-4A96-B6F5-2EAF9F050806}" type="presOf" srcId="{59FE2FE4-F191-46EC-81EF-89A5000DEF42}" destId="{F293941A-7B2D-4CC3-AE74-AA6961D668B8}" srcOrd="1" destOrd="0" presId="urn:microsoft.com/office/officeart/2009/3/layout/HorizontalOrganizationChart"/>
    <dgm:cxn modelId="{752740A4-0DAE-48C2-9E34-B7E38CA0BF2F}" type="presOf" srcId="{29FD9F92-4088-4D25-A2B9-885981063484}" destId="{4227AC5D-721C-48A4-BAB5-00F112B5046B}" srcOrd="0" destOrd="0" presId="urn:microsoft.com/office/officeart/2009/3/layout/HorizontalOrganizationChart"/>
    <dgm:cxn modelId="{424F44C1-F0BD-4E4F-BCA9-29AC5DEDD735}" type="presOf" srcId="{E38DB276-6938-4FD1-9F91-0C9D52BEF93C}" destId="{1BCE61EE-73C2-41B8-BF19-787074AECB46}" srcOrd="0" destOrd="0" presId="urn:microsoft.com/office/officeart/2009/3/layout/HorizontalOrganizationChart"/>
    <dgm:cxn modelId="{0EED89DB-45F2-4B7D-955E-16D45B4A63D2}" type="presOf" srcId="{4CA1B5A2-272F-4990-BFE3-E593E07A251F}" destId="{CDE785AD-86AA-48F0-903D-509ABE16686C}" srcOrd="0" destOrd="0" presId="urn:microsoft.com/office/officeart/2009/3/layout/HorizontalOrganizationChart"/>
    <dgm:cxn modelId="{FCA8AFFD-A66F-40C6-9EB6-98CBD494397A}" srcId="{4CA1B5A2-272F-4990-BFE3-E593E07A251F}" destId="{D3F60923-72BB-4835-8D48-F5629C261A89}" srcOrd="2" destOrd="0" parTransId="{584807EC-760A-46E9-A09D-A7161758DBD9}" sibTransId="{9A33708E-E242-45BC-B97E-E0CA6104E660}"/>
    <dgm:cxn modelId="{D123FCFF-D5BC-4A52-998B-7B74BFEA2B37}" type="presOf" srcId="{03EB36B0-64F7-4F1F-B802-2274ED92E4B8}" destId="{3E53075C-2523-4927-8684-35352AAB6024}" srcOrd="0" destOrd="0" presId="urn:microsoft.com/office/officeart/2009/3/layout/HorizontalOrganizationChart"/>
    <dgm:cxn modelId="{8AECFB47-4C5C-4F0F-920E-4A1FFB474210}" type="presParOf" srcId="{2CAA7FEF-54A8-4CF4-A6C5-5800EBD2A5DF}" destId="{597B8DAF-B02D-4842-9F41-4AF55107F1DD}" srcOrd="0" destOrd="0" presId="urn:microsoft.com/office/officeart/2009/3/layout/HorizontalOrganizationChart"/>
    <dgm:cxn modelId="{81177A0A-D78F-480D-8F04-A93E4CF406E3}" type="presParOf" srcId="{597B8DAF-B02D-4842-9F41-4AF55107F1DD}" destId="{750DBE26-CEED-4BBE-81BE-1F316885E2D0}" srcOrd="0" destOrd="0" presId="urn:microsoft.com/office/officeart/2009/3/layout/HorizontalOrganizationChart"/>
    <dgm:cxn modelId="{D7FFEE7D-2871-4238-88A2-A397F6265F77}" type="presParOf" srcId="{750DBE26-CEED-4BBE-81BE-1F316885E2D0}" destId="{3E53075C-2523-4927-8684-35352AAB6024}" srcOrd="0" destOrd="0" presId="urn:microsoft.com/office/officeart/2009/3/layout/HorizontalOrganizationChart"/>
    <dgm:cxn modelId="{4B3F0A65-625D-4246-B963-53B2BCDE93E0}" type="presParOf" srcId="{750DBE26-CEED-4BBE-81BE-1F316885E2D0}" destId="{23602328-D39B-4033-A82F-CEA4C398D62D}" srcOrd="1" destOrd="0" presId="urn:microsoft.com/office/officeart/2009/3/layout/HorizontalOrganizationChart"/>
    <dgm:cxn modelId="{1AAF0806-50CD-4B28-B73B-DC968D7FCC3F}" type="presParOf" srcId="{597B8DAF-B02D-4842-9F41-4AF55107F1DD}" destId="{8219B012-8933-4CC9-B42A-992178B46F14}" srcOrd="1" destOrd="0" presId="urn:microsoft.com/office/officeart/2009/3/layout/HorizontalOrganizationChart"/>
    <dgm:cxn modelId="{B9CFBB3D-4D12-4F57-B439-2C36478D8EE0}" type="presParOf" srcId="{597B8DAF-B02D-4842-9F41-4AF55107F1DD}" destId="{C9DCD2DD-3931-44FB-8573-50EE3949053C}" srcOrd="2" destOrd="0" presId="urn:microsoft.com/office/officeart/2009/3/layout/HorizontalOrganizationChart"/>
    <dgm:cxn modelId="{2D979128-7FD4-4CC5-84BF-B515C125ECE8}" type="presParOf" srcId="{2CAA7FEF-54A8-4CF4-A6C5-5800EBD2A5DF}" destId="{B0639753-D0A8-4419-900A-D38739BAD9C4}" srcOrd="1" destOrd="0" presId="urn:microsoft.com/office/officeart/2009/3/layout/HorizontalOrganizationChart"/>
    <dgm:cxn modelId="{FD1027BA-7C8E-4EBD-94E1-9E6BCD515200}" type="presParOf" srcId="{B0639753-D0A8-4419-900A-D38739BAD9C4}" destId="{90A0057B-3BED-4739-97B4-76FAD904B3A0}" srcOrd="0" destOrd="0" presId="urn:microsoft.com/office/officeart/2009/3/layout/HorizontalOrganizationChart"/>
    <dgm:cxn modelId="{625ACFCB-26A2-4879-A04E-D1DE328F2FF6}" type="presParOf" srcId="{90A0057B-3BED-4739-97B4-76FAD904B3A0}" destId="{CDE785AD-86AA-48F0-903D-509ABE16686C}" srcOrd="0" destOrd="0" presId="urn:microsoft.com/office/officeart/2009/3/layout/HorizontalOrganizationChart"/>
    <dgm:cxn modelId="{41CA9F18-2B95-47FC-BC62-A9C77147692A}" type="presParOf" srcId="{90A0057B-3BED-4739-97B4-76FAD904B3A0}" destId="{D8168579-4F44-41CA-937F-BC6F64E1E45D}" srcOrd="1" destOrd="0" presId="urn:microsoft.com/office/officeart/2009/3/layout/HorizontalOrganizationChart"/>
    <dgm:cxn modelId="{A0C95EBD-2920-40AE-925F-ED94B330B47E}" type="presParOf" srcId="{B0639753-D0A8-4419-900A-D38739BAD9C4}" destId="{DED9CCA4-2443-4B21-BF9A-3705A3320D1D}" srcOrd="1" destOrd="0" presId="urn:microsoft.com/office/officeart/2009/3/layout/HorizontalOrganizationChart"/>
    <dgm:cxn modelId="{A0BC6B99-CCEF-463B-94DD-69F6E50C15AB}" type="presParOf" srcId="{DED9CCA4-2443-4B21-BF9A-3705A3320D1D}" destId="{4227AC5D-721C-48A4-BAB5-00F112B5046B}" srcOrd="0" destOrd="0" presId="urn:microsoft.com/office/officeart/2009/3/layout/HorizontalOrganizationChart"/>
    <dgm:cxn modelId="{CDFD52E6-428D-45C6-B731-82818702C8FD}" type="presParOf" srcId="{DED9CCA4-2443-4B21-BF9A-3705A3320D1D}" destId="{289E7CAD-9199-4A35-9074-2FFB544798E4}" srcOrd="1" destOrd="0" presId="urn:microsoft.com/office/officeart/2009/3/layout/HorizontalOrganizationChart"/>
    <dgm:cxn modelId="{C29BAE2E-629E-4FE6-9CA6-520ABAAC4C9A}" type="presParOf" srcId="{289E7CAD-9199-4A35-9074-2FFB544798E4}" destId="{EE700D02-E339-4081-8D34-D0B54E95867E}" srcOrd="0" destOrd="0" presId="urn:microsoft.com/office/officeart/2009/3/layout/HorizontalOrganizationChart"/>
    <dgm:cxn modelId="{55F608D3-1615-468C-B31B-BED9B37782C8}" type="presParOf" srcId="{EE700D02-E339-4081-8D34-D0B54E95867E}" destId="{476C5DFC-05AE-4064-98AF-9F7CC0EBCAF4}" srcOrd="0" destOrd="0" presId="urn:microsoft.com/office/officeart/2009/3/layout/HorizontalOrganizationChart"/>
    <dgm:cxn modelId="{E8189C55-39E1-47E9-A0AE-CB06D2912692}" type="presParOf" srcId="{EE700D02-E339-4081-8D34-D0B54E95867E}" destId="{6A64C3C6-D621-4C07-AA67-D19B7BAB0463}" srcOrd="1" destOrd="0" presId="urn:microsoft.com/office/officeart/2009/3/layout/HorizontalOrganizationChart"/>
    <dgm:cxn modelId="{BF62202D-C3BA-4D99-93BF-24C0BF36759C}" type="presParOf" srcId="{289E7CAD-9199-4A35-9074-2FFB544798E4}" destId="{B608F9E7-AF39-4A69-AC5E-F134FCAF858F}" srcOrd="1" destOrd="0" presId="urn:microsoft.com/office/officeart/2009/3/layout/HorizontalOrganizationChart"/>
    <dgm:cxn modelId="{C1CB7062-9B85-4FC2-B542-BC8C44D3ACAE}" type="presParOf" srcId="{289E7CAD-9199-4A35-9074-2FFB544798E4}" destId="{AC593EA1-DC5F-4658-B136-AA274B5806DC}" srcOrd="2" destOrd="0" presId="urn:microsoft.com/office/officeart/2009/3/layout/HorizontalOrganizationChart"/>
    <dgm:cxn modelId="{A32B2CBD-3CB2-423D-8E79-A14D9DB4B747}" type="presParOf" srcId="{DED9CCA4-2443-4B21-BF9A-3705A3320D1D}" destId="{8B840CBA-E99C-42C1-88CC-17E7DE631573}" srcOrd="2" destOrd="0" presId="urn:microsoft.com/office/officeart/2009/3/layout/HorizontalOrganizationChart"/>
    <dgm:cxn modelId="{347AFD90-0429-4A4A-90F1-4F16D31A0C32}" type="presParOf" srcId="{DED9CCA4-2443-4B21-BF9A-3705A3320D1D}" destId="{1566831E-4DBE-48E8-8EB5-1DDEC268BF8A}" srcOrd="3" destOrd="0" presId="urn:microsoft.com/office/officeart/2009/3/layout/HorizontalOrganizationChart"/>
    <dgm:cxn modelId="{883C3219-EA0D-4B72-9A90-885F95F3DDCD}" type="presParOf" srcId="{1566831E-4DBE-48E8-8EB5-1DDEC268BF8A}" destId="{7B5A1804-FEF7-4C77-933A-D4FC1B428F74}" srcOrd="0" destOrd="0" presId="urn:microsoft.com/office/officeart/2009/3/layout/HorizontalOrganizationChart"/>
    <dgm:cxn modelId="{8743F001-C742-4684-9222-1D0C6072326E}" type="presParOf" srcId="{7B5A1804-FEF7-4C77-933A-D4FC1B428F74}" destId="{1BCE61EE-73C2-41B8-BF19-787074AECB46}" srcOrd="0" destOrd="0" presId="urn:microsoft.com/office/officeart/2009/3/layout/HorizontalOrganizationChart"/>
    <dgm:cxn modelId="{81BF0B44-1733-4AFC-9A09-BF1F4D173226}" type="presParOf" srcId="{7B5A1804-FEF7-4C77-933A-D4FC1B428F74}" destId="{A794BA19-BC7B-4DF9-A5FC-DCF75008DDFD}" srcOrd="1" destOrd="0" presId="urn:microsoft.com/office/officeart/2009/3/layout/HorizontalOrganizationChart"/>
    <dgm:cxn modelId="{7C92C49B-2930-4D15-8DFD-0AE16FF8DEFD}" type="presParOf" srcId="{1566831E-4DBE-48E8-8EB5-1DDEC268BF8A}" destId="{32EE11D5-57F6-45F9-AFCF-7D9FD6BB4771}" srcOrd="1" destOrd="0" presId="urn:microsoft.com/office/officeart/2009/3/layout/HorizontalOrganizationChart"/>
    <dgm:cxn modelId="{55E86C42-23CC-4E55-BA0F-3E787E0E18FF}" type="presParOf" srcId="{1566831E-4DBE-48E8-8EB5-1DDEC268BF8A}" destId="{DB0818A6-A145-4830-841D-3A4EC3AE4BD2}" srcOrd="2" destOrd="0" presId="urn:microsoft.com/office/officeart/2009/3/layout/HorizontalOrganizationChart"/>
    <dgm:cxn modelId="{1D694309-8D05-435C-A0CB-726F685E91CC}" type="presParOf" srcId="{DED9CCA4-2443-4B21-BF9A-3705A3320D1D}" destId="{F6C58199-B1B9-4E6F-B047-8C9E5B83F88A}" srcOrd="4" destOrd="0" presId="urn:microsoft.com/office/officeart/2009/3/layout/HorizontalOrganizationChart"/>
    <dgm:cxn modelId="{BFE606A5-3CCE-4E4E-B620-F39EB1BD4B20}" type="presParOf" srcId="{DED9CCA4-2443-4B21-BF9A-3705A3320D1D}" destId="{E0FF82F8-1432-49A3-A91D-3958B45645E4}" srcOrd="5" destOrd="0" presId="urn:microsoft.com/office/officeart/2009/3/layout/HorizontalOrganizationChart"/>
    <dgm:cxn modelId="{E12B1C71-EE33-4542-B2BB-F3AFDADEE382}" type="presParOf" srcId="{E0FF82F8-1432-49A3-A91D-3958B45645E4}" destId="{7ADD4910-E778-44D4-AF0C-7A3567D99B2F}" srcOrd="0" destOrd="0" presId="urn:microsoft.com/office/officeart/2009/3/layout/HorizontalOrganizationChart"/>
    <dgm:cxn modelId="{E4F7AA05-6E18-474B-92FF-6386C6BCA91B}" type="presParOf" srcId="{7ADD4910-E778-44D4-AF0C-7A3567D99B2F}" destId="{59D8192B-38F0-474F-A31F-D5BBEA1D88A1}" srcOrd="0" destOrd="0" presId="urn:microsoft.com/office/officeart/2009/3/layout/HorizontalOrganizationChart"/>
    <dgm:cxn modelId="{4EF73F73-6351-46A4-9740-1D3279E59BC8}" type="presParOf" srcId="{7ADD4910-E778-44D4-AF0C-7A3567D99B2F}" destId="{AB6CEF8B-42BD-45E7-BC82-324E8BD487E9}" srcOrd="1" destOrd="0" presId="urn:microsoft.com/office/officeart/2009/3/layout/HorizontalOrganizationChart"/>
    <dgm:cxn modelId="{9A37D42F-7E4E-4D4D-AA96-95167D254BCD}" type="presParOf" srcId="{E0FF82F8-1432-49A3-A91D-3958B45645E4}" destId="{E0F2AEAF-3580-44E4-9C6B-B0945B1D7F15}" srcOrd="1" destOrd="0" presId="urn:microsoft.com/office/officeart/2009/3/layout/HorizontalOrganizationChart"/>
    <dgm:cxn modelId="{8B83F5BA-6C65-4CFA-A9F9-F550C4BBA802}" type="presParOf" srcId="{E0FF82F8-1432-49A3-A91D-3958B45645E4}" destId="{91A50DCA-64A5-4AD4-93C4-A7B583095574}" srcOrd="2" destOrd="0" presId="urn:microsoft.com/office/officeart/2009/3/layout/HorizontalOrganizationChart"/>
    <dgm:cxn modelId="{DFA66AC3-27E9-4F45-8F32-4AC367E1F3A4}" type="presParOf" srcId="{DED9CCA4-2443-4B21-BF9A-3705A3320D1D}" destId="{46F7123C-C598-4488-AAED-99629770F60A}" srcOrd="6" destOrd="0" presId="urn:microsoft.com/office/officeart/2009/3/layout/HorizontalOrganizationChart"/>
    <dgm:cxn modelId="{497B5D39-CF6F-429B-9710-B6B92D066342}" type="presParOf" srcId="{DED9CCA4-2443-4B21-BF9A-3705A3320D1D}" destId="{CA17EE38-ACCB-4226-BB83-A8E893E0C80F}" srcOrd="7" destOrd="0" presId="urn:microsoft.com/office/officeart/2009/3/layout/HorizontalOrganizationChart"/>
    <dgm:cxn modelId="{D9C4A176-BC26-4783-82A5-0FD3C01994E1}" type="presParOf" srcId="{CA17EE38-ACCB-4226-BB83-A8E893E0C80F}" destId="{7D0FD732-EA34-4C75-B66B-FBD8CF8DE302}" srcOrd="0" destOrd="0" presId="urn:microsoft.com/office/officeart/2009/3/layout/HorizontalOrganizationChart"/>
    <dgm:cxn modelId="{9AABA5AF-6B68-4B63-B8D9-0E3DC7838A8F}" type="presParOf" srcId="{7D0FD732-EA34-4C75-B66B-FBD8CF8DE302}" destId="{4B7185E4-D5FA-4C11-8FBB-F55C83D35327}" srcOrd="0" destOrd="0" presId="urn:microsoft.com/office/officeart/2009/3/layout/HorizontalOrganizationChart"/>
    <dgm:cxn modelId="{B410FDEC-D684-4CFD-B15B-4FC6D8C3DBC4}" type="presParOf" srcId="{7D0FD732-EA34-4C75-B66B-FBD8CF8DE302}" destId="{EEA65166-5BC9-4423-8B71-56AC204C1AC6}" srcOrd="1" destOrd="0" presId="urn:microsoft.com/office/officeart/2009/3/layout/HorizontalOrganizationChart"/>
    <dgm:cxn modelId="{31FC1E36-E2FE-45C3-9C72-99D9BDABDAD9}" type="presParOf" srcId="{CA17EE38-ACCB-4226-BB83-A8E893E0C80F}" destId="{298DC4E2-055B-4AFA-93B0-063079075543}" srcOrd="1" destOrd="0" presId="urn:microsoft.com/office/officeart/2009/3/layout/HorizontalOrganizationChart"/>
    <dgm:cxn modelId="{D4A7FA54-59A2-4344-B9D6-0465C3B7FB3C}" type="presParOf" srcId="{CA17EE38-ACCB-4226-BB83-A8E893E0C80F}" destId="{20839B1B-75E2-4AC0-87BB-6823E3CBB5F9}" srcOrd="2" destOrd="0" presId="urn:microsoft.com/office/officeart/2009/3/layout/HorizontalOrganizationChart"/>
    <dgm:cxn modelId="{96A9CC09-4A16-4F23-8CE8-6B932A4ACE2A}" type="presParOf" srcId="{B0639753-D0A8-4419-900A-D38739BAD9C4}" destId="{E411A5C0-7337-4C95-9798-D587E96E2E46}" srcOrd="2" destOrd="0" presId="urn:microsoft.com/office/officeart/2009/3/layout/HorizontalOrganizationChart"/>
    <dgm:cxn modelId="{594705BA-4576-4E2F-9DC8-266EBB6BA448}" type="presParOf" srcId="{2CAA7FEF-54A8-4CF4-A6C5-5800EBD2A5DF}" destId="{5408E504-D7B5-496C-AF2D-3455271A281C}" srcOrd="2" destOrd="0" presId="urn:microsoft.com/office/officeart/2009/3/layout/HorizontalOrganizationChart"/>
    <dgm:cxn modelId="{AC79B8DF-2F61-4BCC-9094-C09D51FFF681}" type="presParOf" srcId="{5408E504-D7B5-496C-AF2D-3455271A281C}" destId="{4639EB6F-AD59-4BAD-A8AA-409174D1A70D}" srcOrd="0" destOrd="0" presId="urn:microsoft.com/office/officeart/2009/3/layout/HorizontalOrganizationChart"/>
    <dgm:cxn modelId="{D41DD2F5-BBD2-4B64-94B9-FD096B68775D}" type="presParOf" srcId="{4639EB6F-AD59-4BAD-A8AA-409174D1A70D}" destId="{A66D0778-4144-496B-9794-F17C03344370}" srcOrd="0" destOrd="0" presId="urn:microsoft.com/office/officeart/2009/3/layout/HorizontalOrganizationChart"/>
    <dgm:cxn modelId="{AF0FB561-FAB7-4955-A7FB-DD56CEE530C7}" type="presParOf" srcId="{4639EB6F-AD59-4BAD-A8AA-409174D1A70D}" destId="{F293941A-7B2D-4CC3-AE74-AA6961D668B8}" srcOrd="1" destOrd="0" presId="urn:microsoft.com/office/officeart/2009/3/layout/HorizontalOrganizationChart"/>
    <dgm:cxn modelId="{67A1845D-CA39-4547-AC92-532D353C0EC1}" type="presParOf" srcId="{5408E504-D7B5-496C-AF2D-3455271A281C}" destId="{C7DDC0B2-0C3A-4BC6-83BA-268FAB801ED7}" srcOrd="1" destOrd="0" presId="urn:microsoft.com/office/officeart/2009/3/layout/HorizontalOrganizationChart"/>
    <dgm:cxn modelId="{F311D181-80A3-4E6B-84F5-F068B7AD1CF2}" type="presParOf" srcId="{5408E504-D7B5-496C-AF2D-3455271A281C}" destId="{F5A68BB4-1C48-4A55-B0A6-43E731F6C8A9}" srcOrd="2" destOrd="0" presId="urn:microsoft.com/office/officeart/2009/3/layout/HorizontalOrganizationChar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0.xml><?xml version="1.0" encoding="utf-8"?>
<dgm:dataModel xmlns:dgm="http://schemas.openxmlformats.org/drawingml/2006/diagram" xmlns:a="http://schemas.openxmlformats.org/drawingml/2006/main">
  <dgm:ptLst>
    <dgm:pt modelId="{4BE0C681-77F8-4F20-A27A-CEDE5572EA25}" type="doc">
      <dgm:prSet loTypeId="urn:microsoft.com/office/officeart/2005/8/layout/default" loCatId="list" qsTypeId="urn:microsoft.com/office/officeart/2005/8/quickstyle/simple4" qsCatId="simple" csTypeId="urn:microsoft.com/office/officeart/2005/8/colors/colorful5" csCatId="colorful" phldr="1"/>
      <dgm:spPr/>
      <dgm:t>
        <a:bodyPr/>
        <a:lstStyle/>
        <a:p>
          <a:endParaRPr lang="en-US"/>
        </a:p>
      </dgm:t>
    </dgm:pt>
    <dgm:pt modelId="{D2FF98BB-0D3E-416D-B992-40853E49C1B7}">
      <dgm:prSet phldrT="[Text]"/>
      <dgm:spPr/>
      <dgm:t>
        <a:bodyPr/>
        <a:lstStyle/>
        <a:p>
          <a:pPr>
            <a:buNone/>
          </a:pPr>
          <a:r>
            <a:rPr lang="en-US">
              <a:solidFill>
                <a:schemeClr val="bg2"/>
              </a:solidFill>
            </a:rPr>
            <a:t>Register-ScheduledJob</a:t>
          </a:r>
        </a:p>
      </dgm:t>
    </dgm:pt>
    <dgm:pt modelId="{10DB3F68-0661-4F9C-A18F-DD91625BB2F2}" type="parTrans" cxnId="{DB71961B-BA31-4073-9493-6EC62961764F}">
      <dgm:prSet/>
      <dgm:spPr/>
      <dgm:t>
        <a:bodyPr/>
        <a:lstStyle/>
        <a:p>
          <a:endParaRPr lang="en-US" sz="2000"/>
        </a:p>
      </dgm:t>
    </dgm:pt>
    <dgm:pt modelId="{E793A2D0-5C5F-442E-BDF1-DC6236A7C86B}" type="sibTrans" cxnId="{DB71961B-BA31-4073-9493-6EC62961764F}">
      <dgm:prSet/>
      <dgm:spPr/>
      <dgm:t>
        <a:bodyPr/>
        <a:lstStyle/>
        <a:p>
          <a:endParaRPr lang="en-US"/>
        </a:p>
      </dgm:t>
    </dgm:pt>
    <dgm:pt modelId="{9F537B59-92AC-469D-BC37-2FCEA8DCAA55}">
      <dgm:prSet phldrT="[Text]"/>
      <dgm:spPr/>
      <dgm:t>
        <a:bodyPr/>
        <a:lstStyle/>
        <a:p>
          <a:pPr>
            <a:buNone/>
          </a:pPr>
          <a:r>
            <a:rPr lang="en-US">
              <a:solidFill>
                <a:schemeClr val="bg2"/>
              </a:solidFill>
            </a:rPr>
            <a:t>-Name DailyProcList</a:t>
          </a:r>
        </a:p>
      </dgm:t>
    </dgm:pt>
    <dgm:pt modelId="{35526AD9-20D8-4757-B622-8C479F31AB11}" type="parTrans" cxnId="{C04FA6D3-87FD-469C-BF49-B0AD1E7FFAB5}">
      <dgm:prSet/>
      <dgm:spPr/>
      <dgm:t>
        <a:bodyPr/>
        <a:lstStyle/>
        <a:p>
          <a:endParaRPr lang="en-US" sz="2000"/>
        </a:p>
      </dgm:t>
    </dgm:pt>
    <dgm:pt modelId="{7E20C4F6-3102-423A-B411-9EE8119F32AF}" type="sibTrans" cxnId="{C04FA6D3-87FD-469C-BF49-B0AD1E7FFAB5}">
      <dgm:prSet/>
      <dgm:spPr/>
      <dgm:t>
        <a:bodyPr/>
        <a:lstStyle/>
        <a:p>
          <a:endParaRPr lang="en-US"/>
        </a:p>
      </dgm:t>
    </dgm:pt>
    <dgm:pt modelId="{01A05AA4-C466-4BBB-9F76-4A7711337567}">
      <dgm:prSet phldrT="[Text]"/>
      <dgm:spPr/>
      <dgm:t>
        <a:bodyPr/>
        <a:lstStyle/>
        <a:p>
          <a:pPr>
            <a:buNone/>
          </a:pPr>
          <a:r>
            <a:rPr lang="en-US">
              <a:solidFill>
                <a:schemeClr val="bg2"/>
              </a:solidFill>
            </a:rPr>
            <a:t>-ScriptBlock {Get-Process }</a:t>
          </a:r>
        </a:p>
      </dgm:t>
    </dgm:pt>
    <dgm:pt modelId="{780E3EFC-B71B-4548-BDF5-BEFAD2C12F34}" type="parTrans" cxnId="{C8DA55BE-F57D-4924-A5AA-40A123DAAFC3}">
      <dgm:prSet/>
      <dgm:spPr/>
      <dgm:t>
        <a:bodyPr/>
        <a:lstStyle/>
        <a:p>
          <a:endParaRPr lang="en-US" sz="2000"/>
        </a:p>
      </dgm:t>
    </dgm:pt>
    <dgm:pt modelId="{82525F44-3D39-4DC5-9305-2C048576EA0A}" type="sibTrans" cxnId="{C8DA55BE-F57D-4924-A5AA-40A123DAAFC3}">
      <dgm:prSet/>
      <dgm:spPr/>
      <dgm:t>
        <a:bodyPr/>
        <a:lstStyle/>
        <a:p>
          <a:endParaRPr lang="en-US"/>
        </a:p>
      </dgm:t>
    </dgm:pt>
    <dgm:pt modelId="{104ED720-9F59-408A-B606-A1981B07BA9A}">
      <dgm:prSet phldrT="[Text]"/>
      <dgm:spPr/>
      <dgm:t>
        <a:bodyPr/>
        <a:lstStyle/>
        <a:p>
          <a:pPr>
            <a:buNone/>
          </a:pPr>
          <a:r>
            <a:rPr lang="en-US">
              <a:solidFill>
                <a:schemeClr val="bg2"/>
              </a:solidFill>
            </a:rPr>
            <a:t>-Trigger (New-JobTrigger -Daily -At 2am)</a:t>
          </a:r>
        </a:p>
      </dgm:t>
    </dgm:pt>
    <dgm:pt modelId="{26A114DE-7AE1-4400-AF9B-32B57F36DA88}" type="parTrans" cxnId="{B6B80B73-A942-4534-9CB9-81BDD28C8FF1}">
      <dgm:prSet/>
      <dgm:spPr/>
      <dgm:t>
        <a:bodyPr/>
        <a:lstStyle/>
        <a:p>
          <a:endParaRPr lang="en-US" sz="2000"/>
        </a:p>
      </dgm:t>
    </dgm:pt>
    <dgm:pt modelId="{B7752BA1-75C7-451D-9E75-3E95731A96C3}" type="sibTrans" cxnId="{B6B80B73-A942-4534-9CB9-81BDD28C8FF1}">
      <dgm:prSet/>
      <dgm:spPr/>
      <dgm:t>
        <a:bodyPr/>
        <a:lstStyle/>
        <a:p>
          <a:endParaRPr lang="en-US"/>
        </a:p>
      </dgm:t>
    </dgm:pt>
    <dgm:pt modelId="{83D99476-2E02-41D6-87E9-38C7DE0D3372}">
      <dgm:prSet phldrT="[Text]"/>
      <dgm:spPr/>
      <dgm:t>
        <a:bodyPr/>
        <a:lstStyle/>
        <a:p>
          <a:pPr>
            <a:buNone/>
          </a:pPr>
          <a:r>
            <a:rPr lang="en-US">
              <a:solidFill>
                <a:schemeClr val="bg2"/>
              </a:solidFill>
            </a:rPr>
            <a:t>-ScheduledJobOption (New-ScheduledJobOption -WakeToRun</a:t>
          </a:r>
        </a:p>
      </dgm:t>
    </dgm:pt>
    <dgm:pt modelId="{8338CFF9-D024-4CD5-B0A5-8E93FB345C99}" type="parTrans" cxnId="{D47CA5D6-E245-44D8-B84D-2EB485BCBD99}">
      <dgm:prSet/>
      <dgm:spPr/>
      <dgm:t>
        <a:bodyPr/>
        <a:lstStyle/>
        <a:p>
          <a:endParaRPr lang="en-US" sz="2000"/>
        </a:p>
      </dgm:t>
    </dgm:pt>
    <dgm:pt modelId="{2E306732-3F4F-4F0D-8588-378FCD8F8911}" type="sibTrans" cxnId="{D47CA5D6-E245-44D8-B84D-2EB485BCBD99}">
      <dgm:prSet/>
      <dgm:spPr/>
      <dgm:t>
        <a:bodyPr/>
        <a:lstStyle/>
        <a:p>
          <a:endParaRPr lang="en-US"/>
        </a:p>
      </dgm:t>
    </dgm:pt>
    <dgm:pt modelId="{5D0A3584-3B59-4C48-8AD8-3F85B6C1AACC}">
      <dgm:prSet phldrT="[Text]"/>
      <dgm:spPr/>
      <dgm:t>
        <a:bodyPr/>
        <a:lstStyle/>
        <a:p>
          <a:pPr>
            <a:buNone/>
          </a:pPr>
          <a:r>
            <a:rPr lang="en-US">
              <a:solidFill>
                <a:schemeClr val="bg2"/>
              </a:solidFill>
            </a:rPr>
            <a:t>-RunElevated)</a:t>
          </a:r>
        </a:p>
      </dgm:t>
    </dgm:pt>
    <dgm:pt modelId="{C01E69D2-DDD4-4326-8EE9-2FB98E34B562}" type="parTrans" cxnId="{85540F3C-A77D-4B78-A632-BB674CB42DA4}">
      <dgm:prSet/>
      <dgm:spPr/>
      <dgm:t>
        <a:bodyPr/>
        <a:lstStyle/>
        <a:p>
          <a:endParaRPr lang="en-US" sz="2000"/>
        </a:p>
      </dgm:t>
    </dgm:pt>
    <dgm:pt modelId="{F609BA15-CB89-4CAA-BAD9-B368FD208482}" type="sibTrans" cxnId="{85540F3C-A77D-4B78-A632-BB674CB42DA4}">
      <dgm:prSet/>
      <dgm:spPr/>
      <dgm:t>
        <a:bodyPr/>
        <a:lstStyle/>
        <a:p>
          <a:endParaRPr lang="en-US"/>
        </a:p>
      </dgm:t>
    </dgm:pt>
    <dgm:pt modelId="{6585C842-BCB7-4193-B3F0-CBAC907F6A8A}" type="pres">
      <dgm:prSet presAssocID="{4BE0C681-77F8-4F20-A27A-CEDE5572EA25}" presName="diagram" presStyleCnt="0">
        <dgm:presLayoutVars>
          <dgm:dir/>
          <dgm:resizeHandles val="exact"/>
        </dgm:presLayoutVars>
      </dgm:prSet>
      <dgm:spPr/>
    </dgm:pt>
    <dgm:pt modelId="{1D8D00EF-F918-454B-BC01-F9339A2C59AF}" type="pres">
      <dgm:prSet presAssocID="{D2FF98BB-0D3E-416D-B992-40853E49C1B7}" presName="node" presStyleLbl="node1" presStyleIdx="0" presStyleCnt="1">
        <dgm:presLayoutVars>
          <dgm:bulletEnabled val="1"/>
        </dgm:presLayoutVars>
      </dgm:prSet>
      <dgm:spPr/>
    </dgm:pt>
  </dgm:ptLst>
  <dgm:cxnLst>
    <dgm:cxn modelId="{E552A400-DCC2-4B84-9BB8-5F8C192B721F}" type="presOf" srcId="{5D0A3584-3B59-4C48-8AD8-3F85B6C1AACC}" destId="{1D8D00EF-F918-454B-BC01-F9339A2C59AF}" srcOrd="0" destOrd="5" presId="urn:microsoft.com/office/officeart/2005/8/layout/default"/>
    <dgm:cxn modelId="{AB68D406-E71C-4398-B572-B3D1434FAC3E}" type="presOf" srcId="{83D99476-2E02-41D6-87E9-38C7DE0D3372}" destId="{1D8D00EF-F918-454B-BC01-F9339A2C59AF}" srcOrd="0" destOrd="4" presId="urn:microsoft.com/office/officeart/2005/8/layout/default"/>
    <dgm:cxn modelId="{DB71961B-BA31-4073-9493-6EC62961764F}" srcId="{4BE0C681-77F8-4F20-A27A-CEDE5572EA25}" destId="{D2FF98BB-0D3E-416D-B992-40853E49C1B7}" srcOrd="0" destOrd="0" parTransId="{10DB3F68-0661-4F9C-A18F-DD91625BB2F2}" sibTransId="{E793A2D0-5C5F-442E-BDF1-DC6236A7C86B}"/>
    <dgm:cxn modelId="{85540F3C-A77D-4B78-A632-BB674CB42DA4}" srcId="{D2FF98BB-0D3E-416D-B992-40853E49C1B7}" destId="{5D0A3584-3B59-4C48-8AD8-3F85B6C1AACC}" srcOrd="4" destOrd="0" parTransId="{C01E69D2-DDD4-4326-8EE9-2FB98E34B562}" sibTransId="{F609BA15-CB89-4CAA-BAD9-B368FD208482}"/>
    <dgm:cxn modelId="{F7FA026D-66E5-4749-B8D3-D62559F71862}" type="presOf" srcId="{D2FF98BB-0D3E-416D-B992-40853E49C1B7}" destId="{1D8D00EF-F918-454B-BC01-F9339A2C59AF}" srcOrd="0" destOrd="0" presId="urn:microsoft.com/office/officeart/2005/8/layout/default"/>
    <dgm:cxn modelId="{B6B80B73-A942-4534-9CB9-81BDD28C8FF1}" srcId="{D2FF98BB-0D3E-416D-B992-40853E49C1B7}" destId="{104ED720-9F59-408A-B606-A1981B07BA9A}" srcOrd="2" destOrd="0" parTransId="{26A114DE-7AE1-4400-AF9B-32B57F36DA88}" sibTransId="{B7752BA1-75C7-451D-9E75-3E95731A96C3}"/>
    <dgm:cxn modelId="{AC3EE953-0F1F-48AA-8EB7-60C2BE0B4341}" type="presOf" srcId="{01A05AA4-C466-4BBB-9F76-4A7711337567}" destId="{1D8D00EF-F918-454B-BC01-F9339A2C59AF}" srcOrd="0" destOrd="2" presId="urn:microsoft.com/office/officeart/2005/8/layout/default"/>
    <dgm:cxn modelId="{D59D5E91-633E-4237-BDEB-49B0F4C8E31A}" type="presOf" srcId="{9F537B59-92AC-469D-BC37-2FCEA8DCAA55}" destId="{1D8D00EF-F918-454B-BC01-F9339A2C59AF}" srcOrd="0" destOrd="1" presId="urn:microsoft.com/office/officeart/2005/8/layout/default"/>
    <dgm:cxn modelId="{C8DA55BE-F57D-4924-A5AA-40A123DAAFC3}" srcId="{D2FF98BB-0D3E-416D-B992-40853E49C1B7}" destId="{01A05AA4-C466-4BBB-9F76-4A7711337567}" srcOrd="1" destOrd="0" parTransId="{780E3EFC-B71B-4548-BDF5-BEFAD2C12F34}" sibTransId="{82525F44-3D39-4DC5-9305-2C048576EA0A}"/>
    <dgm:cxn modelId="{20DE03CC-4496-4AC4-8C21-8247183C9A35}" type="presOf" srcId="{4BE0C681-77F8-4F20-A27A-CEDE5572EA25}" destId="{6585C842-BCB7-4193-B3F0-CBAC907F6A8A}" srcOrd="0" destOrd="0" presId="urn:microsoft.com/office/officeart/2005/8/layout/default"/>
    <dgm:cxn modelId="{C04FA6D3-87FD-469C-BF49-B0AD1E7FFAB5}" srcId="{D2FF98BB-0D3E-416D-B992-40853E49C1B7}" destId="{9F537B59-92AC-469D-BC37-2FCEA8DCAA55}" srcOrd="0" destOrd="0" parTransId="{35526AD9-20D8-4757-B622-8C479F31AB11}" sibTransId="{7E20C4F6-3102-423A-B411-9EE8119F32AF}"/>
    <dgm:cxn modelId="{D47CA5D6-E245-44D8-B84D-2EB485BCBD99}" srcId="{D2FF98BB-0D3E-416D-B992-40853E49C1B7}" destId="{83D99476-2E02-41D6-87E9-38C7DE0D3372}" srcOrd="3" destOrd="0" parTransId="{8338CFF9-D024-4CD5-B0A5-8E93FB345C99}" sibTransId="{2E306732-3F4F-4F0D-8588-378FCD8F8911}"/>
    <dgm:cxn modelId="{4AE0ABDE-3D47-4796-9666-742F7EEF9D68}" type="presOf" srcId="{104ED720-9F59-408A-B606-A1981B07BA9A}" destId="{1D8D00EF-F918-454B-BC01-F9339A2C59AF}" srcOrd="0" destOrd="3" presId="urn:microsoft.com/office/officeart/2005/8/layout/default"/>
    <dgm:cxn modelId="{F292E0B6-8AAF-46BA-9C66-43742D0C023F}" type="presParOf" srcId="{6585C842-BCB7-4193-B3F0-CBAC907F6A8A}" destId="{1D8D00EF-F918-454B-BC01-F9339A2C59AF}" srcOrd="0" destOrd="0" presId="urn:microsoft.com/office/officeart/2005/8/layout/defaul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1.xml><?xml version="1.0" encoding="utf-8"?>
<dgm:dataModel xmlns:dgm="http://schemas.openxmlformats.org/drawingml/2006/diagram" xmlns:a="http://schemas.openxmlformats.org/drawingml/2006/main">
  <dgm:ptLst>
    <dgm:pt modelId="{4A6C72A0-2E81-4837-B130-A1BFD23AE1BD}" type="doc">
      <dgm:prSet loTypeId="urn:microsoft.com/office/officeart/2005/8/layout/vList2" loCatId="list" qsTypeId="urn:microsoft.com/office/officeart/2005/8/quickstyle/simple4" qsCatId="simple" csTypeId="urn:microsoft.com/office/officeart/2005/8/colors/colorful5" csCatId="colorful" phldr="1"/>
      <dgm:spPr/>
      <dgm:t>
        <a:bodyPr/>
        <a:lstStyle/>
        <a:p>
          <a:endParaRPr lang="en-US"/>
        </a:p>
      </dgm:t>
    </dgm:pt>
    <dgm:pt modelId="{C7DBE593-8414-4929-B192-8FBD20E94875}">
      <dgm:prSet custT="1"/>
      <dgm:spPr/>
      <dgm:t>
        <a:bodyPr/>
        <a:lstStyle/>
        <a:p>
          <a:r>
            <a:rPr lang="en-US" sz="2400" dirty="0">
              <a:solidFill>
                <a:schemeClr val="bg1"/>
              </a:solidFill>
            </a:rPr>
            <a:t>PowerShell does not give any additional permissions</a:t>
          </a:r>
        </a:p>
      </dgm:t>
    </dgm:pt>
    <dgm:pt modelId="{C9C4D4C3-583A-4D34-869C-23A6DAF2B67C}" type="parTrans" cxnId="{FD169809-BA30-43C9-BEDA-756B5B485656}">
      <dgm:prSet/>
      <dgm:spPr/>
      <dgm:t>
        <a:bodyPr/>
        <a:lstStyle/>
        <a:p>
          <a:endParaRPr lang="en-US" sz="2400">
            <a:solidFill>
              <a:schemeClr val="bg1"/>
            </a:solidFill>
          </a:endParaRPr>
        </a:p>
      </dgm:t>
    </dgm:pt>
    <dgm:pt modelId="{926C0323-B394-4E44-8369-AED578FEC23F}" type="sibTrans" cxnId="{FD169809-BA30-43C9-BEDA-756B5B485656}">
      <dgm:prSet/>
      <dgm:spPr/>
      <dgm:t>
        <a:bodyPr/>
        <a:lstStyle/>
        <a:p>
          <a:endParaRPr lang="en-US" sz="2400">
            <a:solidFill>
              <a:schemeClr val="bg1"/>
            </a:solidFill>
          </a:endParaRPr>
        </a:p>
      </dgm:t>
    </dgm:pt>
    <dgm:pt modelId="{7761F962-2855-4B3E-B471-AF21B3F23AE4}">
      <dgm:prSet custT="1"/>
      <dgm:spPr/>
      <dgm:t>
        <a:bodyPr/>
        <a:lstStyle/>
        <a:p>
          <a:r>
            <a:rPr lang="en-US" sz="2400">
              <a:solidFill>
                <a:schemeClr val="bg1"/>
              </a:solidFill>
            </a:rPr>
            <a:t>If you cant do it in the GUI then you cant do it in a script</a:t>
          </a:r>
        </a:p>
      </dgm:t>
    </dgm:pt>
    <dgm:pt modelId="{5D899038-B458-472C-A0D5-84656D7E3B33}" type="parTrans" cxnId="{87772C8C-F33D-49ED-9B09-16B91F05BF24}">
      <dgm:prSet/>
      <dgm:spPr/>
      <dgm:t>
        <a:bodyPr/>
        <a:lstStyle/>
        <a:p>
          <a:endParaRPr lang="en-US" sz="2400">
            <a:solidFill>
              <a:schemeClr val="bg1"/>
            </a:solidFill>
          </a:endParaRPr>
        </a:p>
      </dgm:t>
    </dgm:pt>
    <dgm:pt modelId="{288C3184-EE88-460C-B3B6-FA3F3F694E56}" type="sibTrans" cxnId="{87772C8C-F33D-49ED-9B09-16B91F05BF24}">
      <dgm:prSet/>
      <dgm:spPr/>
      <dgm:t>
        <a:bodyPr/>
        <a:lstStyle/>
        <a:p>
          <a:endParaRPr lang="en-US" sz="2400">
            <a:solidFill>
              <a:schemeClr val="bg1"/>
            </a:solidFill>
          </a:endParaRPr>
        </a:p>
      </dgm:t>
    </dgm:pt>
    <dgm:pt modelId="{23F6D0D9-96C1-48F5-9FF7-AC97C850A46C}">
      <dgm:prSet custT="1"/>
      <dgm:spPr/>
      <dgm:t>
        <a:bodyPr/>
        <a:lstStyle/>
        <a:p>
          <a:r>
            <a:rPr lang="en-US" sz="2400">
              <a:solidFill>
                <a:schemeClr val="bg1"/>
              </a:solidFill>
            </a:rPr>
            <a:t>Does not defend against malware</a:t>
          </a:r>
        </a:p>
      </dgm:t>
    </dgm:pt>
    <dgm:pt modelId="{F4661FC3-5F6E-4043-A23E-9990025B01FD}" type="parTrans" cxnId="{B57CEEBC-9A86-46A2-B98E-2AA657059C94}">
      <dgm:prSet/>
      <dgm:spPr/>
      <dgm:t>
        <a:bodyPr/>
        <a:lstStyle/>
        <a:p>
          <a:endParaRPr lang="en-US" sz="2400">
            <a:solidFill>
              <a:schemeClr val="bg1"/>
            </a:solidFill>
          </a:endParaRPr>
        </a:p>
      </dgm:t>
    </dgm:pt>
    <dgm:pt modelId="{71CBD272-73F5-4F4E-879D-1E3D5903D1D3}" type="sibTrans" cxnId="{B57CEEBC-9A86-46A2-B98E-2AA657059C94}">
      <dgm:prSet/>
      <dgm:spPr/>
      <dgm:t>
        <a:bodyPr/>
        <a:lstStyle/>
        <a:p>
          <a:endParaRPr lang="en-US" sz="2400">
            <a:solidFill>
              <a:schemeClr val="bg1"/>
            </a:solidFill>
          </a:endParaRPr>
        </a:p>
      </dgm:t>
    </dgm:pt>
    <dgm:pt modelId="{7C89868E-F1A3-428A-91CB-E6C3EECABBB4}">
      <dgm:prSet custT="1"/>
      <dgm:spPr/>
      <dgm:t>
        <a:bodyPr/>
        <a:lstStyle/>
        <a:p>
          <a:r>
            <a:rPr lang="en-US" sz="2400">
              <a:solidFill>
                <a:schemeClr val="bg1"/>
              </a:solidFill>
            </a:rPr>
            <a:t>“Even though apiece of malware might use PowerShell to do harm, that doesn’t make that malware PowerShell’s problem”</a:t>
          </a:r>
        </a:p>
      </dgm:t>
    </dgm:pt>
    <dgm:pt modelId="{CF8703D6-985F-4176-BEF5-012A24FE1850}" type="parTrans" cxnId="{5DF89C45-3D8D-4CBB-9E26-EC1D9784B4CE}">
      <dgm:prSet/>
      <dgm:spPr/>
      <dgm:t>
        <a:bodyPr/>
        <a:lstStyle/>
        <a:p>
          <a:endParaRPr lang="en-US" sz="2400">
            <a:solidFill>
              <a:schemeClr val="bg1"/>
            </a:solidFill>
          </a:endParaRPr>
        </a:p>
      </dgm:t>
    </dgm:pt>
    <dgm:pt modelId="{89538D9B-341F-4865-ACA3-ACD8CDB5DADA}" type="sibTrans" cxnId="{5DF89C45-3D8D-4CBB-9E26-EC1D9784B4CE}">
      <dgm:prSet/>
      <dgm:spPr/>
      <dgm:t>
        <a:bodyPr/>
        <a:lstStyle/>
        <a:p>
          <a:endParaRPr lang="en-US" sz="2400">
            <a:solidFill>
              <a:schemeClr val="bg1"/>
            </a:solidFill>
          </a:endParaRPr>
        </a:p>
      </dgm:t>
    </dgm:pt>
    <dgm:pt modelId="{A8EF650F-47FC-49D7-B3E7-51AC7F721F89}" type="pres">
      <dgm:prSet presAssocID="{4A6C72A0-2E81-4837-B130-A1BFD23AE1BD}" presName="linear" presStyleCnt="0">
        <dgm:presLayoutVars>
          <dgm:animLvl val="lvl"/>
          <dgm:resizeHandles val="exact"/>
        </dgm:presLayoutVars>
      </dgm:prSet>
      <dgm:spPr/>
    </dgm:pt>
    <dgm:pt modelId="{903B12C9-0071-4594-81E1-D67F567822BF}" type="pres">
      <dgm:prSet presAssocID="{C7DBE593-8414-4929-B192-8FBD20E94875}" presName="parentText" presStyleLbl="node1" presStyleIdx="0" presStyleCnt="4">
        <dgm:presLayoutVars>
          <dgm:chMax val="0"/>
          <dgm:bulletEnabled val="1"/>
        </dgm:presLayoutVars>
      </dgm:prSet>
      <dgm:spPr/>
    </dgm:pt>
    <dgm:pt modelId="{63816105-5667-40A2-8F5F-74D5313794AC}" type="pres">
      <dgm:prSet presAssocID="{926C0323-B394-4E44-8369-AED578FEC23F}" presName="spacer" presStyleCnt="0"/>
      <dgm:spPr/>
    </dgm:pt>
    <dgm:pt modelId="{A5A4718B-1535-4776-8A49-1DD48A2E35A7}" type="pres">
      <dgm:prSet presAssocID="{7761F962-2855-4B3E-B471-AF21B3F23AE4}" presName="parentText" presStyleLbl="node1" presStyleIdx="1" presStyleCnt="4">
        <dgm:presLayoutVars>
          <dgm:chMax val="0"/>
          <dgm:bulletEnabled val="1"/>
        </dgm:presLayoutVars>
      </dgm:prSet>
      <dgm:spPr/>
    </dgm:pt>
    <dgm:pt modelId="{369B5778-2DC0-4D65-A91B-D9DBD8983BCE}" type="pres">
      <dgm:prSet presAssocID="{288C3184-EE88-460C-B3B6-FA3F3F694E56}" presName="spacer" presStyleCnt="0"/>
      <dgm:spPr/>
    </dgm:pt>
    <dgm:pt modelId="{7FE50836-90C9-4CAC-894A-EBED9E422C0F}" type="pres">
      <dgm:prSet presAssocID="{23F6D0D9-96C1-48F5-9FF7-AC97C850A46C}" presName="parentText" presStyleLbl="node1" presStyleIdx="2" presStyleCnt="4">
        <dgm:presLayoutVars>
          <dgm:chMax val="0"/>
          <dgm:bulletEnabled val="1"/>
        </dgm:presLayoutVars>
      </dgm:prSet>
      <dgm:spPr/>
    </dgm:pt>
    <dgm:pt modelId="{18D4A375-0738-4DCB-9131-817A01E84931}" type="pres">
      <dgm:prSet presAssocID="{71CBD272-73F5-4F4E-879D-1E3D5903D1D3}" presName="spacer" presStyleCnt="0"/>
      <dgm:spPr/>
    </dgm:pt>
    <dgm:pt modelId="{EA768E6E-AFF0-4B3E-A89D-0C8F57ED5970}" type="pres">
      <dgm:prSet presAssocID="{7C89868E-F1A3-428A-91CB-E6C3EECABBB4}" presName="parentText" presStyleLbl="node1" presStyleIdx="3" presStyleCnt="4">
        <dgm:presLayoutVars>
          <dgm:chMax val="0"/>
          <dgm:bulletEnabled val="1"/>
        </dgm:presLayoutVars>
      </dgm:prSet>
      <dgm:spPr/>
    </dgm:pt>
  </dgm:ptLst>
  <dgm:cxnLst>
    <dgm:cxn modelId="{FD169809-BA30-43C9-BEDA-756B5B485656}" srcId="{4A6C72A0-2E81-4837-B130-A1BFD23AE1BD}" destId="{C7DBE593-8414-4929-B192-8FBD20E94875}" srcOrd="0" destOrd="0" parTransId="{C9C4D4C3-583A-4D34-869C-23A6DAF2B67C}" sibTransId="{926C0323-B394-4E44-8369-AED578FEC23F}"/>
    <dgm:cxn modelId="{5DF89C45-3D8D-4CBB-9E26-EC1D9784B4CE}" srcId="{4A6C72A0-2E81-4837-B130-A1BFD23AE1BD}" destId="{7C89868E-F1A3-428A-91CB-E6C3EECABBB4}" srcOrd="3" destOrd="0" parTransId="{CF8703D6-985F-4176-BEF5-012A24FE1850}" sibTransId="{89538D9B-341F-4865-ACA3-ACD8CDB5DADA}"/>
    <dgm:cxn modelId="{56685668-02D4-459A-B37B-2496127076B8}" type="presOf" srcId="{C7DBE593-8414-4929-B192-8FBD20E94875}" destId="{903B12C9-0071-4594-81E1-D67F567822BF}" srcOrd="0" destOrd="0" presId="urn:microsoft.com/office/officeart/2005/8/layout/vList2"/>
    <dgm:cxn modelId="{5BE46453-34FC-4A34-AA60-AE1300F2DF2F}" type="presOf" srcId="{4A6C72A0-2E81-4837-B130-A1BFD23AE1BD}" destId="{A8EF650F-47FC-49D7-B3E7-51AC7F721F89}" srcOrd="0" destOrd="0" presId="urn:microsoft.com/office/officeart/2005/8/layout/vList2"/>
    <dgm:cxn modelId="{87772C8C-F33D-49ED-9B09-16B91F05BF24}" srcId="{4A6C72A0-2E81-4837-B130-A1BFD23AE1BD}" destId="{7761F962-2855-4B3E-B471-AF21B3F23AE4}" srcOrd="1" destOrd="0" parTransId="{5D899038-B458-472C-A0D5-84656D7E3B33}" sibTransId="{288C3184-EE88-460C-B3B6-FA3F3F694E56}"/>
    <dgm:cxn modelId="{757D5F9A-4AD7-4972-9719-8C6512724BC6}" type="presOf" srcId="{7C89868E-F1A3-428A-91CB-E6C3EECABBB4}" destId="{EA768E6E-AFF0-4B3E-A89D-0C8F57ED5970}" srcOrd="0" destOrd="0" presId="urn:microsoft.com/office/officeart/2005/8/layout/vList2"/>
    <dgm:cxn modelId="{835317AD-3493-4A9B-AEE8-F5EF7AF9F3CF}" type="presOf" srcId="{23F6D0D9-96C1-48F5-9FF7-AC97C850A46C}" destId="{7FE50836-90C9-4CAC-894A-EBED9E422C0F}" srcOrd="0" destOrd="0" presId="urn:microsoft.com/office/officeart/2005/8/layout/vList2"/>
    <dgm:cxn modelId="{B57CEEBC-9A86-46A2-B98E-2AA657059C94}" srcId="{4A6C72A0-2E81-4837-B130-A1BFD23AE1BD}" destId="{23F6D0D9-96C1-48F5-9FF7-AC97C850A46C}" srcOrd="2" destOrd="0" parTransId="{F4661FC3-5F6E-4043-A23E-9990025B01FD}" sibTransId="{71CBD272-73F5-4F4E-879D-1E3D5903D1D3}"/>
    <dgm:cxn modelId="{F2E751EE-358F-4DDB-8103-FBE01258B6B2}" type="presOf" srcId="{7761F962-2855-4B3E-B471-AF21B3F23AE4}" destId="{A5A4718B-1535-4776-8A49-1DD48A2E35A7}" srcOrd="0" destOrd="0" presId="urn:microsoft.com/office/officeart/2005/8/layout/vList2"/>
    <dgm:cxn modelId="{50BE0B79-C555-46E4-9ECA-178C4C1BD9ED}" type="presParOf" srcId="{A8EF650F-47FC-49D7-B3E7-51AC7F721F89}" destId="{903B12C9-0071-4594-81E1-D67F567822BF}" srcOrd="0" destOrd="0" presId="urn:microsoft.com/office/officeart/2005/8/layout/vList2"/>
    <dgm:cxn modelId="{41FE2C6F-04D4-4AFD-A2F4-10EF17305BD2}" type="presParOf" srcId="{A8EF650F-47FC-49D7-B3E7-51AC7F721F89}" destId="{63816105-5667-40A2-8F5F-74D5313794AC}" srcOrd="1" destOrd="0" presId="urn:microsoft.com/office/officeart/2005/8/layout/vList2"/>
    <dgm:cxn modelId="{CD5741C5-BF1F-4C1F-BFFD-8EADDF9F5FF4}" type="presParOf" srcId="{A8EF650F-47FC-49D7-B3E7-51AC7F721F89}" destId="{A5A4718B-1535-4776-8A49-1DD48A2E35A7}" srcOrd="2" destOrd="0" presId="urn:microsoft.com/office/officeart/2005/8/layout/vList2"/>
    <dgm:cxn modelId="{8E220F68-5CC8-4B06-B374-7ADD513D0FCB}" type="presParOf" srcId="{A8EF650F-47FC-49D7-B3E7-51AC7F721F89}" destId="{369B5778-2DC0-4D65-A91B-D9DBD8983BCE}" srcOrd="3" destOrd="0" presId="urn:microsoft.com/office/officeart/2005/8/layout/vList2"/>
    <dgm:cxn modelId="{C3AE5324-C303-408D-A123-EF333D0CFAFD}" type="presParOf" srcId="{A8EF650F-47FC-49D7-B3E7-51AC7F721F89}" destId="{7FE50836-90C9-4CAC-894A-EBED9E422C0F}" srcOrd="4" destOrd="0" presId="urn:microsoft.com/office/officeart/2005/8/layout/vList2"/>
    <dgm:cxn modelId="{20033817-1C6B-46B1-A7D3-9AA1B4965317}" type="presParOf" srcId="{A8EF650F-47FC-49D7-B3E7-51AC7F721F89}" destId="{18D4A375-0738-4DCB-9131-817A01E84931}" srcOrd="5" destOrd="0" presId="urn:microsoft.com/office/officeart/2005/8/layout/vList2"/>
    <dgm:cxn modelId="{84347161-789C-422A-9E9C-F5A39668CA02}" type="presParOf" srcId="{A8EF650F-47FC-49D7-B3E7-51AC7F721F89}" destId="{EA768E6E-AFF0-4B3E-A89D-0C8F57ED5970}" srcOrd="6"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2.xml><?xml version="1.0" encoding="utf-8"?>
<dgm:dataModel xmlns:dgm="http://schemas.openxmlformats.org/drawingml/2006/diagram" xmlns:a="http://schemas.openxmlformats.org/drawingml/2006/main">
  <dgm:ptLst>
    <dgm:pt modelId="{9B118034-EDC3-4877-AD26-B6CA5F4A164C}" type="doc">
      <dgm:prSet loTypeId="urn:microsoft.com/office/officeart/2005/8/layout/vList2" loCatId="list" qsTypeId="urn:microsoft.com/office/officeart/2005/8/quickstyle/simple4" qsCatId="simple" csTypeId="urn:microsoft.com/office/officeart/2005/8/colors/colorful5" csCatId="colorful"/>
      <dgm:spPr/>
      <dgm:t>
        <a:bodyPr/>
        <a:lstStyle/>
        <a:p>
          <a:endParaRPr lang="en-US"/>
        </a:p>
      </dgm:t>
    </dgm:pt>
    <dgm:pt modelId="{CFE0A133-FC03-4602-95AD-D93ACA5E2805}">
      <dgm:prSet custT="1"/>
      <dgm:spPr/>
      <dgm:t>
        <a:bodyPr/>
        <a:lstStyle/>
        <a:p>
          <a:r>
            <a:rPr lang="en-US" sz="2000">
              <a:solidFill>
                <a:schemeClr val="bg1"/>
              </a:solidFill>
            </a:rPr>
            <a:t>Double click opens script in notepad for editing</a:t>
          </a:r>
        </a:p>
      </dgm:t>
    </dgm:pt>
    <dgm:pt modelId="{E45BE37D-201D-44FD-8CEA-60F54422558C}" type="parTrans" cxnId="{EED3960A-2A71-4731-B82A-92342DB395A3}">
      <dgm:prSet/>
      <dgm:spPr/>
      <dgm:t>
        <a:bodyPr/>
        <a:lstStyle/>
        <a:p>
          <a:endParaRPr lang="en-US" sz="2000">
            <a:solidFill>
              <a:schemeClr val="bg1"/>
            </a:solidFill>
          </a:endParaRPr>
        </a:p>
      </dgm:t>
    </dgm:pt>
    <dgm:pt modelId="{532C692C-8471-4522-8CE5-1A9C81C2192E}" type="sibTrans" cxnId="{EED3960A-2A71-4731-B82A-92342DB395A3}">
      <dgm:prSet/>
      <dgm:spPr/>
      <dgm:t>
        <a:bodyPr/>
        <a:lstStyle/>
        <a:p>
          <a:endParaRPr lang="en-US" sz="2000">
            <a:solidFill>
              <a:schemeClr val="bg1"/>
            </a:solidFill>
          </a:endParaRPr>
        </a:p>
      </dgm:t>
    </dgm:pt>
    <dgm:pt modelId="{6199362A-B983-4C4B-8B1A-ACE9876B39F5}">
      <dgm:prSet custT="1"/>
      <dgm:spPr/>
      <dgm:t>
        <a:bodyPr/>
        <a:lstStyle/>
        <a:p>
          <a:r>
            <a:rPr lang="en-US" sz="2000">
              <a:solidFill>
                <a:schemeClr val="bg1"/>
              </a:solidFill>
            </a:rPr>
            <a:t>Must use relative or absolute path to execute .ps1</a:t>
          </a:r>
        </a:p>
      </dgm:t>
    </dgm:pt>
    <dgm:pt modelId="{0646A3C9-F9A6-4FFD-B251-0BA30A04E99F}" type="parTrans" cxnId="{EA3B747A-1FB9-4D0E-B520-A74E80878E58}">
      <dgm:prSet/>
      <dgm:spPr/>
      <dgm:t>
        <a:bodyPr/>
        <a:lstStyle/>
        <a:p>
          <a:endParaRPr lang="en-US" sz="2000">
            <a:solidFill>
              <a:schemeClr val="bg1"/>
            </a:solidFill>
          </a:endParaRPr>
        </a:p>
      </dgm:t>
    </dgm:pt>
    <dgm:pt modelId="{F2B62AE3-8148-4D73-AF18-C777B26578CC}" type="sibTrans" cxnId="{EA3B747A-1FB9-4D0E-B520-A74E80878E58}">
      <dgm:prSet/>
      <dgm:spPr/>
      <dgm:t>
        <a:bodyPr/>
        <a:lstStyle/>
        <a:p>
          <a:endParaRPr lang="en-US" sz="2000">
            <a:solidFill>
              <a:schemeClr val="bg1"/>
            </a:solidFill>
          </a:endParaRPr>
        </a:p>
      </dgm:t>
    </dgm:pt>
    <dgm:pt modelId="{1AE75F5B-B72C-4E75-8AF4-E31F5A646435}">
      <dgm:prSet custT="1"/>
      <dgm:spPr/>
      <dgm:t>
        <a:bodyPr/>
        <a:lstStyle/>
        <a:p>
          <a:r>
            <a:rPr lang="en-US" sz="2000">
              <a:solidFill>
                <a:schemeClr val="bg1"/>
              </a:solidFill>
            </a:rPr>
            <a:t>Digital Signatures</a:t>
          </a:r>
        </a:p>
      </dgm:t>
    </dgm:pt>
    <dgm:pt modelId="{0F058AFD-1738-4E50-9A49-316E067D3A68}" type="parTrans" cxnId="{592B1295-536C-4E72-ADC7-61B00059F67A}">
      <dgm:prSet/>
      <dgm:spPr/>
      <dgm:t>
        <a:bodyPr/>
        <a:lstStyle/>
        <a:p>
          <a:endParaRPr lang="en-US" sz="2000">
            <a:solidFill>
              <a:schemeClr val="bg1"/>
            </a:solidFill>
          </a:endParaRPr>
        </a:p>
      </dgm:t>
    </dgm:pt>
    <dgm:pt modelId="{3357C838-E70A-47F4-9084-5706F30F45AA}" type="sibTrans" cxnId="{592B1295-536C-4E72-ADC7-61B00059F67A}">
      <dgm:prSet/>
      <dgm:spPr/>
      <dgm:t>
        <a:bodyPr/>
        <a:lstStyle/>
        <a:p>
          <a:endParaRPr lang="en-US" sz="2000">
            <a:solidFill>
              <a:schemeClr val="bg1"/>
            </a:solidFill>
          </a:endParaRPr>
        </a:p>
      </dgm:t>
    </dgm:pt>
    <dgm:pt modelId="{C9A1ADF4-5BA5-4ECA-9681-0054ECFD45A2}" type="pres">
      <dgm:prSet presAssocID="{9B118034-EDC3-4877-AD26-B6CA5F4A164C}" presName="linear" presStyleCnt="0">
        <dgm:presLayoutVars>
          <dgm:animLvl val="lvl"/>
          <dgm:resizeHandles val="exact"/>
        </dgm:presLayoutVars>
      </dgm:prSet>
      <dgm:spPr/>
    </dgm:pt>
    <dgm:pt modelId="{7AAD6949-B810-4E6B-BB11-EBAADFA839FD}" type="pres">
      <dgm:prSet presAssocID="{CFE0A133-FC03-4602-95AD-D93ACA5E2805}" presName="parentText" presStyleLbl="node1" presStyleIdx="0" presStyleCnt="3">
        <dgm:presLayoutVars>
          <dgm:chMax val="0"/>
          <dgm:bulletEnabled val="1"/>
        </dgm:presLayoutVars>
      </dgm:prSet>
      <dgm:spPr/>
    </dgm:pt>
    <dgm:pt modelId="{8F80EA30-6CF0-4701-954E-B46207F514B5}" type="pres">
      <dgm:prSet presAssocID="{532C692C-8471-4522-8CE5-1A9C81C2192E}" presName="spacer" presStyleCnt="0"/>
      <dgm:spPr/>
    </dgm:pt>
    <dgm:pt modelId="{5DC74415-6365-490D-9B0A-37CCD5A3BE8B}" type="pres">
      <dgm:prSet presAssocID="{6199362A-B983-4C4B-8B1A-ACE9876B39F5}" presName="parentText" presStyleLbl="node1" presStyleIdx="1" presStyleCnt="3">
        <dgm:presLayoutVars>
          <dgm:chMax val="0"/>
          <dgm:bulletEnabled val="1"/>
        </dgm:presLayoutVars>
      </dgm:prSet>
      <dgm:spPr/>
    </dgm:pt>
    <dgm:pt modelId="{B1299EB0-8BF0-43E0-9159-5D24D7641CAD}" type="pres">
      <dgm:prSet presAssocID="{F2B62AE3-8148-4D73-AF18-C777B26578CC}" presName="spacer" presStyleCnt="0"/>
      <dgm:spPr/>
    </dgm:pt>
    <dgm:pt modelId="{E0C18A94-5224-49F7-A815-21FBD7478E0B}" type="pres">
      <dgm:prSet presAssocID="{1AE75F5B-B72C-4E75-8AF4-E31F5A646435}" presName="parentText" presStyleLbl="node1" presStyleIdx="2" presStyleCnt="3">
        <dgm:presLayoutVars>
          <dgm:chMax val="0"/>
          <dgm:bulletEnabled val="1"/>
        </dgm:presLayoutVars>
      </dgm:prSet>
      <dgm:spPr/>
    </dgm:pt>
  </dgm:ptLst>
  <dgm:cxnLst>
    <dgm:cxn modelId="{1DC89C08-A4F5-497A-BFE8-CEDFDCCAF411}" type="presOf" srcId="{6199362A-B983-4C4B-8B1A-ACE9876B39F5}" destId="{5DC74415-6365-490D-9B0A-37CCD5A3BE8B}" srcOrd="0" destOrd="0" presId="urn:microsoft.com/office/officeart/2005/8/layout/vList2"/>
    <dgm:cxn modelId="{EED3960A-2A71-4731-B82A-92342DB395A3}" srcId="{9B118034-EDC3-4877-AD26-B6CA5F4A164C}" destId="{CFE0A133-FC03-4602-95AD-D93ACA5E2805}" srcOrd="0" destOrd="0" parTransId="{E45BE37D-201D-44FD-8CEA-60F54422558C}" sibTransId="{532C692C-8471-4522-8CE5-1A9C81C2192E}"/>
    <dgm:cxn modelId="{475FC328-939D-4AB2-8F7B-6E84DFC5E372}" type="presOf" srcId="{CFE0A133-FC03-4602-95AD-D93ACA5E2805}" destId="{7AAD6949-B810-4E6B-BB11-EBAADFA839FD}" srcOrd="0" destOrd="0" presId="urn:microsoft.com/office/officeart/2005/8/layout/vList2"/>
    <dgm:cxn modelId="{EA3B747A-1FB9-4D0E-B520-A74E80878E58}" srcId="{9B118034-EDC3-4877-AD26-B6CA5F4A164C}" destId="{6199362A-B983-4C4B-8B1A-ACE9876B39F5}" srcOrd="1" destOrd="0" parTransId="{0646A3C9-F9A6-4FFD-B251-0BA30A04E99F}" sibTransId="{F2B62AE3-8148-4D73-AF18-C777B26578CC}"/>
    <dgm:cxn modelId="{089DC880-ED49-47BA-B78D-148BF776CA4E}" type="presOf" srcId="{1AE75F5B-B72C-4E75-8AF4-E31F5A646435}" destId="{E0C18A94-5224-49F7-A815-21FBD7478E0B}" srcOrd="0" destOrd="0" presId="urn:microsoft.com/office/officeart/2005/8/layout/vList2"/>
    <dgm:cxn modelId="{592B1295-536C-4E72-ADC7-61B00059F67A}" srcId="{9B118034-EDC3-4877-AD26-B6CA5F4A164C}" destId="{1AE75F5B-B72C-4E75-8AF4-E31F5A646435}" srcOrd="2" destOrd="0" parTransId="{0F058AFD-1738-4E50-9A49-316E067D3A68}" sibTransId="{3357C838-E70A-47F4-9084-5706F30F45AA}"/>
    <dgm:cxn modelId="{9BBDC1B9-CA27-4BDE-91CB-E3217A0DF252}" type="presOf" srcId="{9B118034-EDC3-4877-AD26-B6CA5F4A164C}" destId="{C9A1ADF4-5BA5-4ECA-9681-0054ECFD45A2}" srcOrd="0" destOrd="0" presId="urn:microsoft.com/office/officeart/2005/8/layout/vList2"/>
    <dgm:cxn modelId="{E155C464-7ACC-4305-AD84-45C1EE3C9CAE}" type="presParOf" srcId="{C9A1ADF4-5BA5-4ECA-9681-0054ECFD45A2}" destId="{7AAD6949-B810-4E6B-BB11-EBAADFA839FD}" srcOrd="0" destOrd="0" presId="urn:microsoft.com/office/officeart/2005/8/layout/vList2"/>
    <dgm:cxn modelId="{F9C6D8E5-1591-4CC1-85E5-5B9228913021}" type="presParOf" srcId="{C9A1ADF4-5BA5-4ECA-9681-0054ECFD45A2}" destId="{8F80EA30-6CF0-4701-954E-B46207F514B5}" srcOrd="1" destOrd="0" presId="urn:microsoft.com/office/officeart/2005/8/layout/vList2"/>
    <dgm:cxn modelId="{93527663-7C9E-4427-9CCC-081AEF5AA7D1}" type="presParOf" srcId="{C9A1ADF4-5BA5-4ECA-9681-0054ECFD45A2}" destId="{5DC74415-6365-490D-9B0A-37CCD5A3BE8B}" srcOrd="2" destOrd="0" presId="urn:microsoft.com/office/officeart/2005/8/layout/vList2"/>
    <dgm:cxn modelId="{778418A6-5D15-4E99-900D-91BC5FB28232}" type="presParOf" srcId="{C9A1ADF4-5BA5-4ECA-9681-0054ECFD45A2}" destId="{B1299EB0-8BF0-43E0-9159-5D24D7641CAD}" srcOrd="3" destOrd="0" presId="urn:microsoft.com/office/officeart/2005/8/layout/vList2"/>
    <dgm:cxn modelId="{1B944E85-3554-47BE-A1AF-844EE969ABA7}" type="presParOf" srcId="{C9A1ADF4-5BA5-4ECA-9681-0054ECFD45A2}" destId="{E0C18A94-5224-49F7-A815-21FBD7478E0B}" srcOrd="4"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3.xml><?xml version="1.0" encoding="utf-8"?>
<dgm:dataModel xmlns:dgm="http://schemas.openxmlformats.org/drawingml/2006/diagram" xmlns:a="http://schemas.openxmlformats.org/drawingml/2006/main">
  <dgm:ptLst>
    <dgm:pt modelId="{D4F2A1BB-542D-496C-BB55-70E2C9A22086}" type="doc">
      <dgm:prSet loTypeId="urn:microsoft.com/office/officeart/2009/3/layout/HorizontalOrganizationChart" loCatId="hierarchy" qsTypeId="urn:microsoft.com/office/officeart/2005/8/quickstyle/simple4" qsCatId="simple" csTypeId="urn:microsoft.com/office/officeart/2005/8/colors/colorful5" csCatId="colorful"/>
      <dgm:spPr/>
      <dgm:t>
        <a:bodyPr/>
        <a:lstStyle/>
        <a:p>
          <a:endParaRPr lang="en-US"/>
        </a:p>
      </dgm:t>
    </dgm:pt>
    <dgm:pt modelId="{01662A8C-9767-4EBC-AA37-907524BA073A}">
      <dgm:prSet custT="1"/>
      <dgm:spPr/>
      <dgm:t>
        <a:bodyPr/>
        <a:lstStyle/>
        <a:p>
          <a:r>
            <a:rPr lang="en-US" sz="2400">
              <a:solidFill>
                <a:schemeClr val="bg2"/>
              </a:solidFill>
            </a:rPr>
            <a:t>Module logging - Event ID 4103</a:t>
          </a:r>
        </a:p>
      </dgm:t>
    </dgm:pt>
    <dgm:pt modelId="{DA16CC7D-5CCD-478A-87BC-9B26E9A47F8F}" type="parTrans" cxnId="{2D57CF4D-3A5F-494E-8BE1-7E3D8C26DB38}">
      <dgm:prSet/>
      <dgm:spPr/>
      <dgm:t>
        <a:bodyPr/>
        <a:lstStyle/>
        <a:p>
          <a:endParaRPr lang="en-US" sz="2400">
            <a:solidFill>
              <a:schemeClr val="bg2"/>
            </a:solidFill>
          </a:endParaRPr>
        </a:p>
      </dgm:t>
    </dgm:pt>
    <dgm:pt modelId="{87E85C59-8D09-42AF-BB55-E80DB6833432}" type="sibTrans" cxnId="{2D57CF4D-3A5F-494E-8BE1-7E3D8C26DB38}">
      <dgm:prSet/>
      <dgm:spPr/>
      <dgm:t>
        <a:bodyPr/>
        <a:lstStyle/>
        <a:p>
          <a:endParaRPr lang="en-US" sz="2400">
            <a:solidFill>
              <a:schemeClr val="bg2"/>
            </a:solidFill>
          </a:endParaRPr>
        </a:p>
      </dgm:t>
    </dgm:pt>
    <dgm:pt modelId="{31631C41-C22B-40A8-BCBA-2FF6A33A9DD9}">
      <dgm:prSet custT="1"/>
      <dgm:spPr/>
      <dgm:t>
        <a:bodyPr/>
        <a:lstStyle/>
        <a:p>
          <a:r>
            <a:rPr lang="en-US" sz="2400">
              <a:solidFill>
                <a:schemeClr val="bg2"/>
              </a:solidFill>
            </a:rPr>
            <a:t>Script Block Logging -Event ID 4104</a:t>
          </a:r>
        </a:p>
      </dgm:t>
    </dgm:pt>
    <dgm:pt modelId="{6DF084FB-A033-4376-BE3A-859AC420B562}" type="parTrans" cxnId="{8ACF47F9-A364-4999-BF5E-C6028A3062C1}">
      <dgm:prSet/>
      <dgm:spPr/>
      <dgm:t>
        <a:bodyPr/>
        <a:lstStyle/>
        <a:p>
          <a:endParaRPr lang="en-US" sz="2400">
            <a:solidFill>
              <a:schemeClr val="bg2"/>
            </a:solidFill>
          </a:endParaRPr>
        </a:p>
      </dgm:t>
    </dgm:pt>
    <dgm:pt modelId="{4CDE5AB8-6540-467C-9AD3-2872365E9C33}" type="sibTrans" cxnId="{8ACF47F9-A364-4999-BF5E-C6028A3062C1}">
      <dgm:prSet/>
      <dgm:spPr/>
      <dgm:t>
        <a:bodyPr/>
        <a:lstStyle/>
        <a:p>
          <a:endParaRPr lang="en-US" sz="2400">
            <a:solidFill>
              <a:schemeClr val="bg2"/>
            </a:solidFill>
          </a:endParaRPr>
        </a:p>
      </dgm:t>
    </dgm:pt>
    <dgm:pt modelId="{525194AA-FD28-47B1-B703-DB3B214E437B}" type="pres">
      <dgm:prSet presAssocID="{D4F2A1BB-542D-496C-BB55-70E2C9A22086}" presName="hierChild1" presStyleCnt="0">
        <dgm:presLayoutVars>
          <dgm:orgChart val="1"/>
          <dgm:chPref val="1"/>
          <dgm:dir/>
          <dgm:animOne val="branch"/>
          <dgm:animLvl val="lvl"/>
          <dgm:resizeHandles/>
        </dgm:presLayoutVars>
      </dgm:prSet>
      <dgm:spPr/>
    </dgm:pt>
    <dgm:pt modelId="{6590C5FB-2369-46E2-AEEF-EBDB07D3DBB1}" type="pres">
      <dgm:prSet presAssocID="{01662A8C-9767-4EBC-AA37-907524BA073A}" presName="hierRoot1" presStyleCnt="0">
        <dgm:presLayoutVars>
          <dgm:hierBranch val="init"/>
        </dgm:presLayoutVars>
      </dgm:prSet>
      <dgm:spPr/>
    </dgm:pt>
    <dgm:pt modelId="{A5FF825C-163D-4840-8D63-1FF15EC63E00}" type="pres">
      <dgm:prSet presAssocID="{01662A8C-9767-4EBC-AA37-907524BA073A}" presName="rootComposite1" presStyleCnt="0"/>
      <dgm:spPr/>
    </dgm:pt>
    <dgm:pt modelId="{B2CBF0E4-9910-409A-A15F-9DD983B8E4C2}" type="pres">
      <dgm:prSet presAssocID="{01662A8C-9767-4EBC-AA37-907524BA073A}" presName="rootText1" presStyleLbl="node0" presStyleIdx="0" presStyleCnt="2">
        <dgm:presLayoutVars>
          <dgm:chPref val="3"/>
        </dgm:presLayoutVars>
      </dgm:prSet>
      <dgm:spPr/>
    </dgm:pt>
    <dgm:pt modelId="{BEC5BBF1-E03B-427A-A5D8-7B0142B68CD4}" type="pres">
      <dgm:prSet presAssocID="{01662A8C-9767-4EBC-AA37-907524BA073A}" presName="rootConnector1" presStyleLbl="node1" presStyleIdx="0" presStyleCnt="0"/>
      <dgm:spPr/>
    </dgm:pt>
    <dgm:pt modelId="{1DF842C7-155D-45FD-B25C-1E0500B4D319}" type="pres">
      <dgm:prSet presAssocID="{01662A8C-9767-4EBC-AA37-907524BA073A}" presName="hierChild2" presStyleCnt="0"/>
      <dgm:spPr/>
    </dgm:pt>
    <dgm:pt modelId="{18112EC9-5983-4D49-839F-8EDDABAF4FE9}" type="pres">
      <dgm:prSet presAssocID="{01662A8C-9767-4EBC-AA37-907524BA073A}" presName="hierChild3" presStyleCnt="0"/>
      <dgm:spPr/>
    </dgm:pt>
    <dgm:pt modelId="{67F397EF-935B-4D3D-B468-657305C5A47D}" type="pres">
      <dgm:prSet presAssocID="{31631C41-C22B-40A8-BCBA-2FF6A33A9DD9}" presName="hierRoot1" presStyleCnt="0">
        <dgm:presLayoutVars>
          <dgm:hierBranch val="init"/>
        </dgm:presLayoutVars>
      </dgm:prSet>
      <dgm:spPr/>
    </dgm:pt>
    <dgm:pt modelId="{C9EC1E37-7E58-48CE-8E86-DDA35E922093}" type="pres">
      <dgm:prSet presAssocID="{31631C41-C22B-40A8-BCBA-2FF6A33A9DD9}" presName="rootComposite1" presStyleCnt="0"/>
      <dgm:spPr/>
    </dgm:pt>
    <dgm:pt modelId="{C2A5F088-A01B-43B9-BB1E-75BFD06E1E67}" type="pres">
      <dgm:prSet presAssocID="{31631C41-C22B-40A8-BCBA-2FF6A33A9DD9}" presName="rootText1" presStyleLbl="node0" presStyleIdx="1" presStyleCnt="2">
        <dgm:presLayoutVars>
          <dgm:chPref val="3"/>
        </dgm:presLayoutVars>
      </dgm:prSet>
      <dgm:spPr/>
    </dgm:pt>
    <dgm:pt modelId="{4786B9CD-508D-4489-8B7F-533C7A66EE1F}" type="pres">
      <dgm:prSet presAssocID="{31631C41-C22B-40A8-BCBA-2FF6A33A9DD9}" presName="rootConnector1" presStyleLbl="node1" presStyleIdx="0" presStyleCnt="0"/>
      <dgm:spPr/>
    </dgm:pt>
    <dgm:pt modelId="{ECA86319-CD77-4D6F-A20C-E57F1942E55B}" type="pres">
      <dgm:prSet presAssocID="{31631C41-C22B-40A8-BCBA-2FF6A33A9DD9}" presName="hierChild2" presStyleCnt="0"/>
      <dgm:spPr/>
    </dgm:pt>
    <dgm:pt modelId="{100BC6D4-4D5B-47A6-9FDC-0B8ECC88A96A}" type="pres">
      <dgm:prSet presAssocID="{31631C41-C22B-40A8-BCBA-2FF6A33A9DD9}" presName="hierChild3" presStyleCnt="0"/>
      <dgm:spPr/>
    </dgm:pt>
  </dgm:ptLst>
  <dgm:cxnLst>
    <dgm:cxn modelId="{03853962-0596-4CBD-87FE-2BCC8D069778}" type="presOf" srcId="{01662A8C-9767-4EBC-AA37-907524BA073A}" destId="{BEC5BBF1-E03B-427A-A5D8-7B0142B68CD4}" srcOrd="1" destOrd="0" presId="urn:microsoft.com/office/officeart/2009/3/layout/HorizontalOrganizationChart"/>
    <dgm:cxn modelId="{29E80A63-2FB6-4B98-8772-5FD57F871F3D}" type="presOf" srcId="{D4F2A1BB-542D-496C-BB55-70E2C9A22086}" destId="{525194AA-FD28-47B1-B703-DB3B214E437B}" srcOrd="0" destOrd="0" presId="urn:microsoft.com/office/officeart/2009/3/layout/HorizontalOrganizationChart"/>
    <dgm:cxn modelId="{60E3A265-0EF8-43FB-913C-EDB4CE71836F}" type="presOf" srcId="{31631C41-C22B-40A8-BCBA-2FF6A33A9DD9}" destId="{C2A5F088-A01B-43B9-BB1E-75BFD06E1E67}" srcOrd="0" destOrd="0" presId="urn:microsoft.com/office/officeart/2009/3/layout/HorizontalOrganizationChart"/>
    <dgm:cxn modelId="{2D57CF4D-3A5F-494E-8BE1-7E3D8C26DB38}" srcId="{D4F2A1BB-542D-496C-BB55-70E2C9A22086}" destId="{01662A8C-9767-4EBC-AA37-907524BA073A}" srcOrd="0" destOrd="0" parTransId="{DA16CC7D-5CCD-478A-87BC-9B26E9A47F8F}" sibTransId="{87E85C59-8D09-42AF-BB55-E80DB6833432}"/>
    <dgm:cxn modelId="{08009E81-BE55-4B4D-9B81-E5E3BFD19AAC}" type="presOf" srcId="{31631C41-C22B-40A8-BCBA-2FF6A33A9DD9}" destId="{4786B9CD-508D-4489-8B7F-533C7A66EE1F}" srcOrd="1" destOrd="0" presId="urn:microsoft.com/office/officeart/2009/3/layout/HorizontalOrganizationChart"/>
    <dgm:cxn modelId="{E2807EAD-2FC7-4141-8609-D2CE655311F7}" type="presOf" srcId="{01662A8C-9767-4EBC-AA37-907524BA073A}" destId="{B2CBF0E4-9910-409A-A15F-9DD983B8E4C2}" srcOrd="0" destOrd="0" presId="urn:microsoft.com/office/officeart/2009/3/layout/HorizontalOrganizationChart"/>
    <dgm:cxn modelId="{8ACF47F9-A364-4999-BF5E-C6028A3062C1}" srcId="{D4F2A1BB-542D-496C-BB55-70E2C9A22086}" destId="{31631C41-C22B-40A8-BCBA-2FF6A33A9DD9}" srcOrd="1" destOrd="0" parTransId="{6DF084FB-A033-4376-BE3A-859AC420B562}" sibTransId="{4CDE5AB8-6540-467C-9AD3-2872365E9C33}"/>
    <dgm:cxn modelId="{C35A674D-3BE9-428D-9405-53638462B7B3}" type="presParOf" srcId="{525194AA-FD28-47B1-B703-DB3B214E437B}" destId="{6590C5FB-2369-46E2-AEEF-EBDB07D3DBB1}" srcOrd="0" destOrd="0" presId="urn:microsoft.com/office/officeart/2009/3/layout/HorizontalOrganizationChart"/>
    <dgm:cxn modelId="{C100144A-D7D0-4507-8827-D28377F525D2}" type="presParOf" srcId="{6590C5FB-2369-46E2-AEEF-EBDB07D3DBB1}" destId="{A5FF825C-163D-4840-8D63-1FF15EC63E00}" srcOrd="0" destOrd="0" presId="urn:microsoft.com/office/officeart/2009/3/layout/HorizontalOrganizationChart"/>
    <dgm:cxn modelId="{D0FE0FC6-ECB0-4E9D-9079-CFEA0DBB9147}" type="presParOf" srcId="{A5FF825C-163D-4840-8D63-1FF15EC63E00}" destId="{B2CBF0E4-9910-409A-A15F-9DD983B8E4C2}" srcOrd="0" destOrd="0" presId="urn:microsoft.com/office/officeart/2009/3/layout/HorizontalOrganizationChart"/>
    <dgm:cxn modelId="{1D00676D-1880-45F2-BA2A-F7F64C1CEC19}" type="presParOf" srcId="{A5FF825C-163D-4840-8D63-1FF15EC63E00}" destId="{BEC5BBF1-E03B-427A-A5D8-7B0142B68CD4}" srcOrd="1" destOrd="0" presId="urn:microsoft.com/office/officeart/2009/3/layout/HorizontalOrganizationChart"/>
    <dgm:cxn modelId="{A62A3EF2-BB6A-49F6-8F2E-288EB6D10CBD}" type="presParOf" srcId="{6590C5FB-2369-46E2-AEEF-EBDB07D3DBB1}" destId="{1DF842C7-155D-45FD-B25C-1E0500B4D319}" srcOrd="1" destOrd="0" presId="urn:microsoft.com/office/officeart/2009/3/layout/HorizontalOrganizationChart"/>
    <dgm:cxn modelId="{C999F6CC-3571-4FD6-8D8C-0C0DA8DB346B}" type="presParOf" srcId="{6590C5FB-2369-46E2-AEEF-EBDB07D3DBB1}" destId="{18112EC9-5983-4D49-839F-8EDDABAF4FE9}" srcOrd="2" destOrd="0" presId="urn:microsoft.com/office/officeart/2009/3/layout/HorizontalOrganizationChart"/>
    <dgm:cxn modelId="{0B2EE2A7-1AEF-4C3D-AF97-1B3320D5CFA8}" type="presParOf" srcId="{525194AA-FD28-47B1-B703-DB3B214E437B}" destId="{67F397EF-935B-4D3D-B468-657305C5A47D}" srcOrd="1" destOrd="0" presId="urn:microsoft.com/office/officeart/2009/3/layout/HorizontalOrganizationChart"/>
    <dgm:cxn modelId="{433C1802-9230-4C51-9260-6EC75CDE64D0}" type="presParOf" srcId="{67F397EF-935B-4D3D-B468-657305C5A47D}" destId="{C9EC1E37-7E58-48CE-8E86-DDA35E922093}" srcOrd="0" destOrd="0" presId="urn:microsoft.com/office/officeart/2009/3/layout/HorizontalOrganizationChart"/>
    <dgm:cxn modelId="{A537D7BE-516C-4B6B-84B7-EA7D5580C2E2}" type="presParOf" srcId="{C9EC1E37-7E58-48CE-8E86-DDA35E922093}" destId="{C2A5F088-A01B-43B9-BB1E-75BFD06E1E67}" srcOrd="0" destOrd="0" presId="urn:microsoft.com/office/officeart/2009/3/layout/HorizontalOrganizationChart"/>
    <dgm:cxn modelId="{DE28ED9D-98CC-452E-A47A-C19A6D833CE1}" type="presParOf" srcId="{C9EC1E37-7E58-48CE-8E86-DDA35E922093}" destId="{4786B9CD-508D-4489-8B7F-533C7A66EE1F}" srcOrd="1" destOrd="0" presId="urn:microsoft.com/office/officeart/2009/3/layout/HorizontalOrganizationChart"/>
    <dgm:cxn modelId="{931AF799-2B04-44AB-B0FC-CAB2D8DEA448}" type="presParOf" srcId="{67F397EF-935B-4D3D-B468-657305C5A47D}" destId="{ECA86319-CD77-4D6F-A20C-E57F1942E55B}" srcOrd="1" destOrd="0" presId="urn:microsoft.com/office/officeart/2009/3/layout/HorizontalOrganizationChart"/>
    <dgm:cxn modelId="{9261A1BD-03E3-40C7-B0A9-F10B7F9B3DF4}" type="presParOf" srcId="{67F397EF-935B-4D3D-B468-657305C5A47D}" destId="{100BC6D4-4D5B-47A6-9FDC-0B8ECC88A96A}" srcOrd="2" destOrd="0" presId="urn:microsoft.com/office/officeart/2009/3/layout/HorizontalOrganizationChar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4.xml><?xml version="1.0" encoding="utf-8"?>
<dgm:dataModel xmlns:dgm="http://schemas.openxmlformats.org/drawingml/2006/diagram" xmlns:a="http://schemas.openxmlformats.org/drawingml/2006/main">
  <dgm:ptLst>
    <dgm:pt modelId="{2BF0E44E-B155-4498-9BE7-B4D02DC434E2}" type="doc">
      <dgm:prSet loTypeId="urn:microsoft.com/office/officeart/2009/3/layout/HorizontalOrganizationChart" loCatId="hierarchy" qsTypeId="urn:microsoft.com/office/officeart/2005/8/quickstyle/simple4" qsCatId="simple" csTypeId="urn:microsoft.com/office/officeart/2005/8/colors/colorful5" csCatId="colorful"/>
      <dgm:spPr/>
      <dgm:t>
        <a:bodyPr/>
        <a:lstStyle/>
        <a:p>
          <a:endParaRPr lang="en-US"/>
        </a:p>
      </dgm:t>
    </dgm:pt>
    <dgm:pt modelId="{EEC8FB8B-A1A7-40E4-A305-45FE801D31B5}">
      <dgm:prSet custT="1"/>
      <dgm:spPr/>
      <dgm:t>
        <a:bodyPr/>
        <a:lstStyle/>
        <a:p>
          <a:r>
            <a:rPr lang="en-US" sz="2400">
              <a:solidFill>
                <a:schemeClr val="bg2"/>
              </a:solidFill>
            </a:rPr>
            <a:t>Not programming, more like batch files</a:t>
          </a:r>
        </a:p>
      </dgm:t>
    </dgm:pt>
    <dgm:pt modelId="{95E5EFA5-F93C-46E9-AE3E-0911C069B44F}" type="parTrans" cxnId="{DDE3188D-70EF-4B30-8E40-9436C3BE4613}">
      <dgm:prSet/>
      <dgm:spPr/>
      <dgm:t>
        <a:bodyPr/>
        <a:lstStyle/>
        <a:p>
          <a:endParaRPr lang="en-US" sz="2400">
            <a:solidFill>
              <a:schemeClr val="bg2"/>
            </a:solidFill>
          </a:endParaRPr>
        </a:p>
      </dgm:t>
    </dgm:pt>
    <dgm:pt modelId="{ED6E3A76-3537-4D06-BDCC-E85F55ED718F}" type="sibTrans" cxnId="{DDE3188D-70EF-4B30-8E40-9436C3BE4613}">
      <dgm:prSet/>
      <dgm:spPr/>
      <dgm:t>
        <a:bodyPr/>
        <a:lstStyle/>
        <a:p>
          <a:endParaRPr lang="en-US" sz="2400">
            <a:solidFill>
              <a:schemeClr val="bg2"/>
            </a:solidFill>
          </a:endParaRPr>
        </a:p>
      </dgm:t>
    </dgm:pt>
    <dgm:pt modelId="{79EDA6E6-5438-4A15-A058-55D745A0CD6B}">
      <dgm:prSet custT="1"/>
      <dgm:spPr/>
      <dgm:t>
        <a:bodyPr/>
        <a:lstStyle/>
        <a:p>
          <a:r>
            <a:rPr lang="en-US" sz="2400">
              <a:solidFill>
                <a:schemeClr val="bg2"/>
              </a:solidFill>
            </a:rPr>
            <a:t>Making Commands repeatable</a:t>
          </a:r>
        </a:p>
      </dgm:t>
    </dgm:pt>
    <dgm:pt modelId="{DC5805E4-B3B2-43BE-A522-0604C947B77D}" type="parTrans" cxnId="{DB9F8D8E-7CC1-445A-9C75-A75F143CD4AE}">
      <dgm:prSet/>
      <dgm:spPr/>
      <dgm:t>
        <a:bodyPr/>
        <a:lstStyle/>
        <a:p>
          <a:endParaRPr lang="en-US" sz="2400">
            <a:solidFill>
              <a:schemeClr val="bg2"/>
            </a:solidFill>
          </a:endParaRPr>
        </a:p>
      </dgm:t>
    </dgm:pt>
    <dgm:pt modelId="{709B775D-8F7D-4610-BC83-5287F7CC09CF}" type="sibTrans" cxnId="{DB9F8D8E-7CC1-445A-9C75-A75F143CD4AE}">
      <dgm:prSet/>
      <dgm:spPr/>
      <dgm:t>
        <a:bodyPr/>
        <a:lstStyle/>
        <a:p>
          <a:endParaRPr lang="en-US" sz="2400">
            <a:solidFill>
              <a:schemeClr val="bg2"/>
            </a:solidFill>
          </a:endParaRPr>
        </a:p>
      </dgm:t>
    </dgm:pt>
    <dgm:pt modelId="{F1168702-1FD6-4F62-B127-7DBF62108C46}">
      <dgm:prSet custT="1"/>
      <dgm:spPr/>
      <dgm:t>
        <a:bodyPr/>
        <a:lstStyle/>
        <a:p>
          <a:r>
            <a:rPr lang="en-US" sz="2400">
              <a:solidFill>
                <a:schemeClr val="bg2"/>
              </a:solidFill>
            </a:rPr>
            <a:t>Parameterizing commands</a:t>
          </a:r>
        </a:p>
      </dgm:t>
    </dgm:pt>
    <dgm:pt modelId="{0255FAEA-EDDD-4B2F-AB53-BB00EE32850D}" type="parTrans" cxnId="{5549993A-6A96-4437-9DDA-D9A04B79A120}">
      <dgm:prSet/>
      <dgm:spPr/>
      <dgm:t>
        <a:bodyPr/>
        <a:lstStyle/>
        <a:p>
          <a:endParaRPr lang="en-US" sz="2400">
            <a:solidFill>
              <a:schemeClr val="bg2"/>
            </a:solidFill>
          </a:endParaRPr>
        </a:p>
      </dgm:t>
    </dgm:pt>
    <dgm:pt modelId="{F1B31064-8CC8-47C8-8A4F-58BFE565F724}" type="sibTrans" cxnId="{5549993A-6A96-4437-9DDA-D9A04B79A120}">
      <dgm:prSet/>
      <dgm:spPr/>
      <dgm:t>
        <a:bodyPr/>
        <a:lstStyle/>
        <a:p>
          <a:endParaRPr lang="en-US" sz="2400">
            <a:solidFill>
              <a:schemeClr val="bg2"/>
            </a:solidFill>
          </a:endParaRPr>
        </a:p>
      </dgm:t>
    </dgm:pt>
    <dgm:pt modelId="{68E45756-33BE-4B4D-87A1-251ABCE65E6D}">
      <dgm:prSet custT="1"/>
      <dgm:spPr/>
      <dgm:t>
        <a:bodyPr/>
        <a:lstStyle/>
        <a:p>
          <a:r>
            <a:rPr lang="en-US" sz="2400">
              <a:solidFill>
                <a:schemeClr val="bg2"/>
              </a:solidFill>
            </a:rPr>
            <a:t>Comment-based help</a:t>
          </a:r>
        </a:p>
      </dgm:t>
    </dgm:pt>
    <dgm:pt modelId="{2400ECC0-0A28-44C5-957A-CA89928156BB}" type="parTrans" cxnId="{CF7F8C94-DC80-4CDA-8E1B-1FA82FCBE969}">
      <dgm:prSet/>
      <dgm:spPr/>
      <dgm:t>
        <a:bodyPr/>
        <a:lstStyle/>
        <a:p>
          <a:endParaRPr lang="en-US" sz="2400">
            <a:solidFill>
              <a:schemeClr val="bg2"/>
            </a:solidFill>
          </a:endParaRPr>
        </a:p>
      </dgm:t>
    </dgm:pt>
    <dgm:pt modelId="{BE448DDA-40EB-4990-A83D-431364451D1D}" type="sibTrans" cxnId="{CF7F8C94-DC80-4CDA-8E1B-1FA82FCBE969}">
      <dgm:prSet/>
      <dgm:spPr/>
      <dgm:t>
        <a:bodyPr/>
        <a:lstStyle/>
        <a:p>
          <a:endParaRPr lang="en-US" sz="2400">
            <a:solidFill>
              <a:schemeClr val="bg2"/>
            </a:solidFill>
          </a:endParaRPr>
        </a:p>
      </dgm:t>
    </dgm:pt>
    <dgm:pt modelId="{9340573F-E2C6-41E7-99C0-5DE97DBBD7B2}" type="pres">
      <dgm:prSet presAssocID="{2BF0E44E-B155-4498-9BE7-B4D02DC434E2}" presName="hierChild1" presStyleCnt="0">
        <dgm:presLayoutVars>
          <dgm:orgChart val="1"/>
          <dgm:chPref val="1"/>
          <dgm:dir/>
          <dgm:animOne val="branch"/>
          <dgm:animLvl val="lvl"/>
          <dgm:resizeHandles/>
        </dgm:presLayoutVars>
      </dgm:prSet>
      <dgm:spPr/>
    </dgm:pt>
    <dgm:pt modelId="{0590116D-5299-49ED-A37B-46230A75D90E}" type="pres">
      <dgm:prSet presAssocID="{EEC8FB8B-A1A7-40E4-A305-45FE801D31B5}" presName="hierRoot1" presStyleCnt="0">
        <dgm:presLayoutVars>
          <dgm:hierBranch val="init"/>
        </dgm:presLayoutVars>
      </dgm:prSet>
      <dgm:spPr/>
    </dgm:pt>
    <dgm:pt modelId="{E4F1A028-729F-4A2F-9BAC-381008A8B32E}" type="pres">
      <dgm:prSet presAssocID="{EEC8FB8B-A1A7-40E4-A305-45FE801D31B5}" presName="rootComposite1" presStyleCnt="0"/>
      <dgm:spPr/>
    </dgm:pt>
    <dgm:pt modelId="{D933DA08-380D-4EED-AB92-446E20AB6FF2}" type="pres">
      <dgm:prSet presAssocID="{EEC8FB8B-A1A7-40E4-A305-45FE801D31B5}" presName="rootText1" presStyleLbl="node0" presStyleIdx="0" presStyleCnt="4">
        <dgm:presLayoutVars>
          <dgm:chPref val="3"/>
        </dgm:presLayoutVars>
      </dgm:prSet>
      <dgm:spPr/>
    </dgm:pt>
    <dgm:pt modelId="{26D66FAF-1AB6-4F55-B6BB-EEE5776DD531}" type="pres">
      <dgm:prSet presAssocID="{EEC8FB8B-A1A7-40E4-A305-45FE801D31B5}" presName="rootConnector1" presStyleLbl="node1" presStyleIdx="0" presStyleCnt="0"/>
      <dgm:spPr/>
    </dgm:pt>
    <dgm:pt modelId="{ADBC7420-A4B8-4C9B-8B32-B7C78D7B9E50}" type="pres">
      <dgm:prSet presAssocID="{EEC8FB8B-A1A7-40E4-A305-45FE801D31B5}" presName="hierChild2" presStyleCnt="0"/>
      <dgm:spPr/>
    </dgm:pt>
    <dgm:pt modelId="{4479598D-ABDA-4774-8BA8-A21DA3DD694C}" type="pres">
      <dgm:prSet presAssocID="{EEC8FB8B-A1A7-40E4-A305-45FE801D31B5}" presName="hierChild3" presStyleCnt="0"/>
      <dgm:spPr/>
    </dgm:pt>
    <dgm:pt modelId="{ABE1A584-0E71-45A8-B323-E5EBAAB79B9B}" type="pres">
      <dgm:prSet presAssocID="{79EDA6E6-5438-4A15-A058-55D745A0CD6B}" presName="hierRoot1" presStyleCnt="0">
        <dgm:presLayoutVars>
          <dgm:hierBranch val="init"/>
        </dgm:presLayoutVars>
      </dgm:prSet>
      <dgm:spPr/>
    </dgm:pt>
    <dgm:pt modelId="{ABAC5522-8E7D-4070-A3A9-00C938797F6E}" type="pres">
      <dgm:prSet presAssocID="{79EDA6E6-5438-4A15-A058-55D745A0CD6B}" presName="rootComposite1" presStyleCnt="0"/>
      <dgm:spPr/>
    </dgm:pt>
    <dgm:pt modelId="{10E45D3B-E908-4BD2-B78D-0806EA4BEEA4}" type="pres">
      <dgm:prSet presAssocID="{79EDA6E6-5438-4A15-A058-55D745A0CD6B}" presName="rootText1" presStyleLbl="node0" presStyleIdx="1" presStyleCnt="4">
        <dgm:presLayoutVars>
          <dgm:chPref val="3"/>
        </dgm:presLayoutVars>
      </dgm:prSet>
      <dgm:spPr/>
    </dgm:pt>
    <dgm:pt modelId="{72B210A6-08DC-4560-98AB-CA991C78DE6D}" type="pres">
      <dgm:prSet presAssocID="{79EDA6E6-5438-4A15-A058-55D745A0CD6B}" presName="rootConnector1" presStyleLbl="node1" presStyleIdx="0" presStyleCnt="0"/>
      <dgm:spPr/>
    </dgm:pt>
    <dgm:pt modelId="{387BEA01-2B48-438A-B78A-A103C79BCE41}" type="pres">
      <dgm:prSet presAssocID="{79EDA6E6-5438-4A15-A058-55D745A0CD6B}" presName="hierChild2" presStyleCnt="0"/>
      <dgm:spPr/>
    </dgm:pt>
    <dgm:pt modelId="{C8FA7988-8D74-48FD-B082-DEB8873A29E9}" type="pres">
      <dgm:prSet presAssocID="{79EDA6E6-5438-4A15-A058-55D745A0CD6B}" presName="hierChild3" presStyleCnt="0"/>
      <dgm:spPr/>
    </dgm:pt>
    <dgm:pt modelId="{99A3DAAF-E255-4960-8AD0-26623F276FBE}" type="pres">
      <dgm:prSet presAssocID="{F1168702-1FD6-4F62-B127-7DBF62108C46}" presName="hierRoot1" presStyleCnt="0">
        <dgm:presLayoutVars>
          <dgm:hierBranch val="init"/>
        </dgm:presLayoutVars>
      </dgm:prSet>
      <dgm:spPr/>
    </dgm:pt>
    <dgm:pt modelId="{42BDA634-B39B-4140-AFFB-3AFADB59BD41}" type="pres">
      <dgm:prSet presAssocID="{F1168702-1FD6-4F62-B127-7DBF62108C46}" presName="rootComposite1" presStyleCnt="0"/>
      <dgm:spPr/>
    </dgm:pt>
    <dgm:pt modelId="{7B32E0DD-04A4-421D-9009-F5046862AA9D}" type="pres">
      <dgm:prSet presAssocID="{F1168702-1FD6-4F62-B127-7DBF62108C46}" presName="rootText1" presStyleLbl="node0" presStyleIdx="2" presStyleCnt="4">
        <dgm:presLayoutVars>
          <dgm:chPref val="3"/>
        </dgm:presLayoutVars>
      </dgm:prSet>
      <dgm:spPr/>
    </dgm:pt>
    <dgm:pt modelId="{E5F807B9-4A2A-4CF0-803E-4F17CD167EE9}" type="pres">
      <dgm:prSet presAssocID="{F1168702-1FD6-4F62-B127-7DBF62108C46}" presName="rootConnector1" presStyleLbl="node1" presStyleIdx="0" presStyleCnt="0"/>
      <dgm:spPr/>
    </dgm:pt>
    <dgm:pt modelId="{83F1A568-610D-43F4-A66C-8357932257C9}" type="pres">
      <dgm:prSet presAssocID="{F1168702-1FD6-4F62-B127-7DBF62108C46}" presName="hierChild2" presStyleCnt="0"/>
      <dgm:spPr/>
    </dgm:pt>
    <dgm:pt modelId="{14803380-D933-44F9-BF3B-86E7BA1D74AA}" type="pres">
      <dgm:prSet presAssocID="{F1168702-1FD6-4F62-B127-7DBF62108C46}" presName="hierChild3" presStyleCnt="0"/>
      <dgm:spPr/>
    </dgm:pt>
    <dgm:pt modelId="{41F1D9E7-EC5E-4675-B71C-A3980C46692B}" type="pres">
      <dgm:prSet presAssocID="{68E45756-33BE-4B4D-87A1-251ABCE65E6D}" presName="hierRoot1" presStyleCnt="0">
        <dgm:presLayoutVars>
          <dgm:hierBranch val="init"/>
        </dgm:presLayoutVars>
      </dgm:prSet>
      <dgm:spPr/>
    </dgm:pt>
    <dgm:pt modelId="{412B60D6-E947-446A-BAF4-E780910AA20A}" type="pres">
      <dgm:prSet presAssocID="{68E45756-33BE-4B4D-87A1-251ABCE65E6D}" presName="rootComposite1" presStyleCnt="0"/>
      <dgm:spPr/>
    </dgm:pt>
    <dgm:pt modelId="{7289717C-37D5-4BD9-958A-9389B580C72C}" type="pres">
      <dgm:prSet presAssocID="{68E45756-33BE-4B4D-87A1-251ABCE65E6D}" presName="rootText1" presStyleLbl="node0" presStyleIdx="3" presStyleCnt="4">
        <dgm:presLayoutVars>
          <dgm:chPref val="3"/>
        </dgm:presLayoutVars>
      </dgm:prSet>
      <dgm:spPr/>
    </dgm:pt>
    <dgm:pt modelId="{24DB45C1-4782-4653-AA0C-704BFC06444D}" type="pres">
      <dgm:prSet presAssocID="{68E45756-33BE-4B4D-87A1-251ABCE65E6D}" presName="rootConnector1" presStyleLbl="node1" presStyleIdx="0" presStyleCnt="0"/>
      <dgm:spPr/>
    </dgm:pt>
    <dgm:pt modelId="{20566C70-A9DC-4312-828E-F8C1F783C5F6}" type="pres">
      <dgm:prSet presAssocID="{68E45756-33BE-4B4D-87A1-251ABCE65E6D}" presName="hierChild2" presStyleCnt="0"/>
      <dgm:spPr/>
    </dgm:pt>
    <dgm:pt modelId="{6C6ACEEF-8CF4-43B3-B42C-4E95B6E8B657}" type="pres">
      <dgm:prSet presAssocID="{68E45756-33BE-4B4D-87A1-251ABCE65E6D}" presName="hierChild3" presStyleCnt="0"/>
      <dgm:spPr/>
    </dgm:pt>
  </dgm:ptLst>
  <dgm:cxnLst>
    <dgm:cxn modelId="{7C4C752F-C9C4-4177-99F0-90C5D2CA0F6F}" type="presOf" srcId="{F1168702-1FD6-4F62-B127-7DBF62108C46}" destId="{7B32E0DD-04A4-421D-9009-F5046862AA9D}" srcOrd="0" destOrd="0" presId="urn:microsoft.com/office/officeart/2009/3/layout/HorizontalOrganizationChart"/>
    <dgm:cxn modelId="{D5CA2537-B2EB-4908-81F6-9F5CC01D3501}" type="presOf" srcId="{68E45756-33BE-4B4D-87A1-251ABCE65E6D}" destId="{7289717C-37D5-4BD9-958A-9389B580C72C}" srcOrd="0" destOrd="0" presId="urn:microsoft.com/office/officeart/2009/3/layout/HorizontalOrganizationChart"/>
    <dgm:cxn modelId="{5549993A-6A96-4437-9DDA-D9A04B79A120}" srcId="{2BF0E44E-B155-4498-9BE7-B4D02DC434E2}" destId="{F1168702-1FD6-4F62-B127-7DBF62108C46}" srcOrd="2" destOrd="0" parTransId="{0255FAEA-EDDD-4B2F-AB53-BB00EE32850D}" sibTransId="{F1B31064-8CC8-47C8-8A4F-58BFE565F724}"/>
    <dgm:cxn modelId="{60E59D6C-8B2D-43AD-B061-1D3BC2351EBF}" type="presOf" srcId="{79EDA6E6-5438-4A15-A058-55D745A0CD6B}" destId="{10E45D3B-E908-4BD2-B78D-0806EA4BEEA4}" srcOrd="0" destOrd="0" presId="urn:microsoft.com/office/officeart/2009/3/layout/HorizontalOrganizationChart"/>
    <dgm:cxn modelId="{DDE3188D-70EF-4B30-8E40-9436C3BE4613}" srcId="{2BF0E44E-B155-4498-9BE7-B4D02DC434E2}" destId="{EEC8FB8B-A1A7-40E4-A305-45FE801D31B5}" srcOrd="0" destOrd="0" parTransId="{95E5EFA5-F93C-46E9-AE3E-0911C069B44F}" sibTransId="{ED6E3A76-3537-4D06-BDCC-E85F55ED718F}"/>
    <dgm:cxn modelId="{DB9F8D8E-7CC1-445A-9C75-A75F143CD4AE}" srcId="{2BF0E44E-B155-4498-9BE7-B4D02DC434E2}" destId="{79EDA6E6-5438-4A15-A058-55D745A0CD6B}" srcOrd="1" destOrd="0" parTransId="{DC5805E4-B3B2-43BE-A522-0604C947B77D}" sibTransId="{709B775D-8F7D-4610-BC83-5287F7CC09CF}"/>
    <dgm:cxn modelId="{CF7F8C94-DC80-4CDA-8E1B-1FA82FCBE969}" srcId="{2BF0E44E-B155-4498-9BE7-B4D02DC434E2}" destId="{68E45756-33BE-4B4D-87A1-251ABCE65E6D}" srcOrd="3" destOrd="0" parTransId="{2400ECC0-0A28-44C5-957A-CA89928156BB}" sibTransId="{BE448DDA-40EB-4990-A83D-431364451D1D}"/>
    <dgm:cxn modelId="{AC82AF9F-C690-44B3-B205-9B93A8176B48}" type="presOf" srcId="{79EDA6E6-5438-4A15-A058-55D745A0CD6B}" destId="{72B210A6-08DC-4560-98AB-CA991C78DE6D}" srcOrd="1" destOrd="0" presId="urn:microsoft.com/office/officeart/2009/3/layout/HorizontalOrganizationChart"/>
    <dgm:cxn modelId="{9253CFA8-BCCA-4948-8984-E3CC358FFD7D}" type="presOf" srcId="{68E45756-33BE-4B4D-87A1-251ABCE65E6D}" destId="{24DB45C1-4782-4653-AA0C-704BFC06444D}" srcOrd="1" destOrd="0" presId="urn:microsoft.com/office/officeart/2009/3/layout/HorizontalOrganizationChart"/>
    <dgm:cxn modelId="{4A9144CD-9047-4F0B-9895-87A5040D41CA}" type="presOf" srcId="{2BF0E44E-B155-4498-9BE7-B4D02DC434E2}" destId="{9340573F-E2C6-41E7-99C0-5DE97DBBD7B2}" srcOrd="0" destOrd="0" presId="urn:microsoft.com/office/officeart/2009/3/layout/HorizontalOrganizationChart"/>
    <dgm:cxn modelId="{DA648AD5-63A2-4E38-AB76-49AE73488CBF}" type="presOf" srcId="{EEC8FB8B-A1A7-40E4-A305-45FE801D31B5}" destId="{26D66FAF-1AB6-4F55-B6BB-EEE5776DD531}" srcOrd="1" destOrd="0" presId="urn:microsoft.com/office/officeart/2009/3/layout/HorizontalOrganizationChart"/>
    <dgm:cxn modelId="{F888D2DA-BF59-41D9-A6AA-E3AD0E049DFD}" type="presOf" srcId="{EEC8FB8B-A1A7-40E4-A305-45FE801D31B5}" destId="{D933DA08-380D-4EED-AB92-446E20AB6FF2}" srcOrd="0" destOrd="0" presId="urn:microsoft.com/office/officeart/2009/3/layout/HorizontalOrganizationChart"/>
    <dgm:cxn modelId="{E23CF0E0-2AD4-4B9B-B33B-C1D5CC1F3AD9}" type="presOf" srcId="{F1168702-1FD6-4F62-B127-7DBF62108C46}" destId="{E5F807B9-4A2A-4CF0-803E-4F17CD167EE9}" srcOrd="1" destOrd="0" presId="urn:microsoft.com/office/officeart/2009/3/layout/HorizontalOrganizationChart"/>
    <dgm:cxn modelId="{07E27053-172F-4F03-98A5-BBC85A93BDA1}" type="presParOf" srcId="{9340573F-E2C6-41E7-99C0-5DE97DBBD7B2}" destId="{0590116D-5299-49ED-A37B-46230A75D90E}" srcOrd="0" destOrd="0" presId="urn:microsoft.com/office/officeart/2009/3/layout/HorizontalOrganizationChart"/>
    <dgm:cxn modelId="{4BD38B50-731F-48B7-BD10-2279CF6024D2}" type="presParOf" srcId="{0590116D-5299-49ED-A37B-46230A75D90E}" destId="{E4F1A028-729F-4A2F-9BAC-381008A8B32E}" srcOrd="0" destOrd="0" presId="urn:microsoft.com/office/officeart/2009/3/layout/HorizontalOrganizationChart"/>
    <dgm:cxn modelId="{219E6DBB-BAE7-44A3-AB2E-E0C68B5220FF}" type="presParOf" srcId="{E4F1A028-729F-4A2F-9BAC-381008A8B32E}" destId="{D933DA08-380D-4EED-AB92-446E20AB6FF2}" srcOrd="0" destOrd="0" presId="urn:microsoft.com/office/officeart/2009/3/layout/HorizontalOrganizationChart"/>
    <dgm:cxn modelId="{CB659A1D-3EE5-41E9-9BD9-A7F096B1BFF0}" type="presParOf" srcId="{E4F1A028-729F-4A2F-9BAC-381008A8B32E}" destId="{26D66FAF-1AB6-4F55-B6BB-EEE5776DD531}" srcOrd="1" destOrd="0" presId="urn:microsoft.com/office/officeart/2009/3/layout/HorizontalOrganizationChart"/>
    <dgm:cxn modelId="{92DCD95F-9BAF-4540-A56F-9D654EEB49B3}" type="presParOf" srcId="{0590116D-5299-49ED-A37B-46230A75D90E}" destId="{ADBC7420-A4B8-4C9B-8B32-B7C78D7B9E50}" srcOrd="1" destOrd="0" presId="urn:microsoft.com/office/officeart/2009/3/layout/HorizontalOrganizationChart"/>
    <dgm:cxn modelId="{F7C95263-FEF4-4560-91B5-CB81F9221221}" type="presParOf" srcId="{0590116D-5299-49ED-A37B-46230A75D90E}" destId="{4479598D-ABDA-4774-8BA8-A21DA3DD694C}" srcOrd="2" destOrd="0" presId="urn:microsoft.com/office/officeart/2009/3/layout/HorizontalOrganizationChart"/>
    <dgm:cxn modelId="{99DCEC75-8C84-41F5-AB65-F681284100AC}" type="presParOf" srcId="{9340573F-E2C6-41E7-99C0-5DE97DBBD7B2}" destId="{ABE1A584-0E71-45A8-B323-E5EBAAB79B9B}" srcOrd="1" destOrd="0" presId="urn:microsoft.com/office/officeart/2009/3/layout/HorizontalOrganizationChart"/>
    <dgm:cxn modelId="{EAD5CAF0-37B1-4C62-912D-9AD40EABDA8E}" type="presParOf" srcId="{ABE1A584-0E71-45A8-B323-E5EBAAB79B9B}" destId="{ABAC5522-8E7D-4070-A3A9-00C938797F6E}" srcOrd="0" destOrd="0" presId="urn:microsoft.com/office/officeart/2009/3/layout/HorizontalOrganizationChart"/>
    <dgm:cxn modelId="{631AB2BD-7D45-4F3F-AED8-DE4693388086}" type="presParOf" srcId="{ABAC5522-8E7D-4070-A3A9-00C938797F6E}" destId="{10E45D3B-E908-4BD2-B78D-0806EA4BEEA4}" srcOrd="0" destOrd="0" presId="urn:microsoft.com/office/officeart/2009/3/layout/HorizontalOrganizationChart"/>
    <dgm:cxn modelId="{70361A56-7D32-46D3-AD6E-E6C327D7AE13}" type="presParOf" srcId="{ABAC5522-8E7D-4070-A3A9-00C938797F6E}" destId="{72B210A6-08DC-4560-98AB-CA991C78DE6D}" srcOrd="1" destOrd="0" presId="urn:microsoft.com/office/officeart/2009/3/layout/HorizontalOrganizationChart"/>
    <dgm:cxn modelId="{A2825DDD-14BC-44BA-8372-0265C33CE835}" type="presParOf" srcId="{ABE1A584-0E71-45A8-B323-E5EBAAB79B9B}" destId="{387BEA01-2B48-438A-B78A-A103C79BCE41}" srcOrd="1" destOrd="0" presId="urn:microsoft.com/office/officeart/2009/3/layout/HorizontalOrganizationChart"/>
    <dgm:cxn modelId="{39D777F1-7F4F-4FD5-97BE-37D6C8B0F056}" type="presParOf" srcId="{ABE1A584-0E71-45A8-B323-E5EBAAB79B9B}" destId="{C8FA7988-8D74-48FD-B082-DEB8873A29E9}" srcOrd="2" destOrd="0" presId="urn:microsoft.com/office/officeart/2009/3/layout/HorizontalOrganizationChart"/>
    <dgm:cxn modelId="{274C34D5-ED96-496C-A2F8-71F8EDCFA100}" type="presParOf" srcId="{9340573F-E2C6-41E7-99C0-5DE97DBBD7B2}" destId="{99A3DAAF-E255-4960-8AD0-26623F276FBE}" srcOrd="2" destOrd="0" presId="urn:microsoft.com/office/officeart/2009/3/layout/HorizontalOrganizationChart"/>
    <dgm:cxn modelId="{7BF55DCD-6A77-4C93-A068-906D8D038E81}" type="presParOf" srcId="{99A3DAAF-E255-4960-8AD0-26623F276FBE}" destId="{42BDA634-B39B-4140-AFFB-3AFADB59BD41}" srcOrd="0" destOrd="0" presId="urn:microsoft.com/office/officeart/2009/3/layout/HorizontalOrganizationChart"/>
    <dgm:cxn modelId="{19EEF3AB-89DB-454F-B504-49104BCEB72B}" type="presParOf" srcId="{42BDA634-B39B-4140-AFFB-3AFADB59BD41}" destId="{7B32E0DD-04A4-421D-9009-F5046862AA9D}" srcOrd="0" destOrd="0" presId="urn:microsoft.com/office/officeart/2009/3/layout/HorizontalOrganizationChart"/>
    <dgm:cxn modelId="{2EDDDB3C-531A-4B2E-913E-6E41A2E3E76E}" type="presParOf" srcId="{42BDA634-B39B-4140-AFFB-3AFADB59BD41}" destId="{E5F807B9-4A2A-4CF0-803E-4F17CD167EE9}" srcOrd="1" destOrd="0" presId="urn:microsoft.com/office/officeart/2009/3/layout/HorizontalOrganizationChart"/>
    <dgm:cxn modelId="{BF8BCF86-332A-452C-B506-9DC8A57A663F}" type="presParOf" srcId="{99A3DAAF-E255-4960-8AD0-26623F276FBE}" destId="{83F1A568-610D-43F4-A66C-8357932257C9}" srcOrd="1" destOrd="0" presId="urn:microsoft.com/office/officeart/2009/3/layout/HorizontalOrganizationChart"/>
    <dgm:cxn modelId="{B7E99FA6-5326-4319-8106-BA3E9E413343}" type="presParOf" srcId="{99A3DAAF-E255-4960-8AD0-26623F276FBE}" destId="{14803380-D933-44F9-BF3B-86E7BA1D74AA}" srcOrd="2" destOrd="0" presId="urn:microsoft.com/office/officeart/2009/3/layout/HorizontalOrganizationChart"/>
    <dgm:cxn modelId="{790CD946-D549-4313-8014-4C3DFC5B5158}" type="presParOf" srcId="{9340573F-E2C6-41E7-99C0-5DE97DBBD7B2}" destId="{41F1D9E7-EC5E-4675-B71C-A3980C46692B}" srcOrd="3" destOrd="0" presId="urn:microsoft.com/office/officeart/2009/3/layout/HorizontalOrganizationChart"/>
    <dgm:cxn modelId="{8128E7D4-E952-43E1-9E9D-D9C8380BF5F7}" type="presParOf" srcId="{41F1D9E7-EC5E-4675-B71C-A3980C46692B}" destId="{412B60D6-E947-446A-BAF4-E780910AA20A}" srcOrd="0" destOrd="0" presId="urn:microsoft.com/office/officeart/2009/3/layout/HorizontalOrganizationChart"/>
    <dgm:cxn modelId="{54C634BD-A1BE-4A3F-ADE6-DF1F39E27EAF}" type="presParOf" srcId="{412B60D6-E947-446A-BAF4-E780910AA20A}" destId="{7289717C-37D5-4BD9-958A-9389B580C72C}" srcOrd="0" destOrd="0" presId="urn:microsoft.com/office/officeart/2009/3/layout/HorizontalOrganizationChart"/>
    <dgm:cxn modelId="{F2D03137-41D9-4E41-A533-C96E6F92571E}" type="presParOf" srcId="{412B60D6-E947-446A-BAF4-E780910AA20A}" destId="{24DB45C1-4782-4653-AA0C-704BFC06444D}" srcOrd="1" destOrd="0" presId="urn:microsoft.com/office/officeart/2009/3/layout/HorizontalOrganizationChart"/>
    <dgm:cxn modelId="{234209F2-651F-4380-8597-81ACE5F723CA}" type="presParOf" srcId="{41F1D9E7-EC5E-4675-B71C-A3980C46692B}" destId="{20566C70-A9DC-4312-828E-F8C1F783C5F6}" srcOrd="1" destOrd="0" presId="urn:microsoft.com/office/officeart/2009/3/layout/HorizontalOrganizationChart"/>
    <dgm:cxn modelId="{519C62B9-2B27-4640-AD58-48694D772718}" type="presParOf" srcId="{41F1D9E7-EC5E-4675-B71C-A3980C46692B}" destId="{6C6ACEEF-8CF4-43B3-B42C-4E95B6E8B657}" srcOrd="2" destOrd="0" presId="urn:microsoft.com/office/officeart/2009/3/layout/HorizontalOrganizationChar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5.xml><?xml version="1.0" encoding="utf-8"?>
<dgm:dataModel xmlns:dgm="http://schemas.openxmlformats.org/drawingml/2006/diagram" xmlns:a="http://schemas.openxmlformats.org/drawingml/2006/main">
  <dgm:ptLst>
    <dgm:pt modelId="{5A843E57-E42F-46AE-8389-35960C5DFD0F}" type="doc">
      <dgm:prSet loTypeId="urn:microsoft.com/office/officeart/2005/8/layout/vList2" loCatId="list" qsTypeId="urn:microsoft.com/office/officeart/2005/8/quickstyle/simple4" qsCatId="simple" csTypeId="urn:microsoft.com/office/officeart/2005/8/colors/colorful5" csCatId="colorful"/>
      <dgm:spPr/>
      <dgm:t>
        <a:bodyPr/>
        <a:lstStyle/>
        <a:p>
          <a:endParaRPr lang="en-US"/>
        </a:p>
      </dgm:t>
    </dgm:pt>
    <dgm:pt modelId="{AFFB991F-77E0-44C4-8C22-55298DA731D9}">
      <dgm:prSet custT="1"/>
      <dgm:spPr/>
      <dgm:t>
        <a:bodyPr/>
        <a:lstStyle/>
        <a:p>
          <a:r>
            <a:rPr lang="en-US" sz="2400">
              <a:solidFill>
                <a:schemeClr val="bg2"/>
              </a:solidFill>
            </a:rPr>
            <a:t>Regular expressions to parse text files</a:t>
          </a:r>
        </a:p>
      </dgm:t>
    </dgm:pt>
    <dgm:pt modelId="{A0AFA53B-8D6C-403B-921F-698EA08791BF}" type="parTrans" cxnId="{4983DAD5-E772-48E4-B3D8-FB20C97B9711}">
      <dgm:prSet/>
      <dgm:spPr/>
      <dgm:t>
        <a:bodyPr/>
        <a:lstStyle/>
        <a:p>
          <a:endParaRPr lang="en-US" sz="2400">
            <a:solidFill>
              <a:schemeClr val="bg2"/>
            </a:solidFill>
          </a:endParaRPr>
        </a:p>
      </dgm:t>
    </dgm:pt>
    <dgm:pt modelId="{424C3981-197A-40F3-8EAA-3D11004E1529}" type="sibTrans" cxnId="{4983DAD5-E772-48E4-B3D8-FB20C97B9711}">
      <dgm:prSet/>
      <dgm:spPr/>
      <dgm:t>
        <a:bodyPr/>
        <a:lstStyle/>
        <a:p>
          <a:endParaRPr lang="en-US" sz="2400">
            <a:solidFill>
              <a:schemeClr val="bg2"/>
            </a:solidFill>
          </a:endParaRPr>
        </a:p>
      </dgm:t>
    </dgm:pt>
    <dgm:pt modelId="{D55E7B06-28F3-41AE-B26D-FF964D9A18DF}">
      <dgm:prSet custT="1"/>
      <dgm:spPr/>
      <dgm:t>
        <a:bodyPr/>
        <a:lstStyle/>
        <a:p>
          <a:r>
            <a:rPr lang="en-US" sz="2400">
              <a:solidFill>
                <a:schemeClr val="bg2"/>
              </a:solidFill>
            </a:rPr>
            <a:t>Operators: -as, -is, -replace, -join, -split, -in, -contains</a:t>
          </a:r>
        </a:p>
      </dgm:t>
    </dgm:pt>
    <dgm:pt modelId="{10657F39-73F6-429B-AA49-950D676774D9}" type="parTrans" cxnId="{FAC8691A-8D94-43BE-9D28-2527C3D55E1A}">
      <dgm:prSet/>
      <dgm:spPr/>
      <dgm:t>
        <a:bodyPr/>
        <a:lstStyle/>
        <a:p>
          <a:endParaRPr lang="en-US" sz="2400">
            <a:solidFill>
              <a:schemeClr val="bg2"/>
            </a:solidFill>
          </a:endParaRPr>
        </a:p>
      </dgm:t>
    </dgm:pt>
    <dgm:pt modelId="{C68576C1-7F7B-4CFC-9D23-242417CC8E24}" type="sibTrans" cxnId="{FAC8691A-8D94-43BE-9D28-2527C3D55E1A}">
      <dgm:prSet/>
      <dgm:spPr/>
      <dgm:t>
        <a:bodyPr/>
        <a:lstStyle/>
        <a:p>
          <a:endParaRPr lang="en-US" sz="2400">
            <a:solidFill>
              <a:schemeClr val="bg2"/>
            </a:solidFill>
          </a:endParaRPr>
        </a:p>
      </dgm:t>
    </dgm:pt>
    <dgm:pt modelId="{F9022165-479A-415B-8B96-BCDF4B95E84A}">
      <dgm:prSet custT="1"/>
      <dgm:spPr/>
      <dgm:t>
        <a:bodyPr/>
        <a:lstStyle/>
        <a:p>
          <a:r>
            <a:rPr lang="en-US" sz="2400">
              <a:solidFill>
                <a:schemeClr val="bg2"/>
              </a:solidFill>
            </a:rPr>
            <a:t>String Manipulation</a:t>
          </a:r>
        </a:p>
      </dgm:t>
    </dgm:pt>
    <dgm:pt modelId="{3C71EBA7-CC2C-4288-82BD-3E1AF55836C8}" type="parTrans" cxnId="{6C234D6B-E7CF-4C81-93DD-DB1206474B0E}">
      <dgm:prSet/>
      <dgm:spPr/>
      <dgm:t>
        <a:bodyPr/>
        <a:lstStyle/>
        <a:p>
          <a:endParaRPr lang="en-US" sz="2400">
            <a:solidFill>
              <a:schemeClr val="bg2"/>
            </a:solidFill>
          </a:endParaRPr>
        </a:p>
      </dgm:t>
    </dgm:pt>
    <dgm:pt modelId="{3E4E8530-473A-4A7A-A481-8DA06786F668}" type="sibTrans" cxnId="{6C234D6B-E7CF-4C81-93DD-DB1206474B0E}">
      <dgm:prSet/>
      <dgm:spPr/>
      <dgm:t>
        <a:bodyPr/>
        <a:lstStyle/>
        <a:p>
          <a:endParaRPr lang="en-US" sz="2400">
            <a:solidFill>
              <a:schemeClr val="bg2"/>
            </a:solidFill>
          </a:endParaRPr>
        </a:p>
      </dgm:t>
    </dgm:pt>
    <dgm:pt modelId="{00587C73-9B86-4AC8-B750-EB93C3CCD492}">
      <dgm:prSet custT="1"/>
      <dgm:spPr/>
      <dgm:t>
        <a:bodyPr/>
        <a:lstStyle/>
        <a:p>
          <a:r>
            <a:rPr lang="en-US" sz="2400">
              <a:solidFill>
                <a:schemeClr val="bg2"/>
              </a:solidFill>
            </a:rPr>
            <a:t>Date manipulation</a:t>
          </a:r>
        </a:p>
      </dgm:t>
    </dgm:pt>
    <dgm:pt modelId="{8ECA1DD4-71A9-4D70-9C8A-BFEF7F447E45}" type="parTrans" cxnId="{12260547-0255-4CDD-8053-EEAE2E537CDF}">
      <dgm:prSet/>
      <dgm:spPr/>
      <dgm:t>
        <a:bodyPr/>
        <a:lstStyle/>
        <a:p>
          <a:endParaRPr lang="en-US" sz="2400">
            <a:solidFill>
              <a:schemeClr val="bg2"/>
            </a:solidFill>
          </a:endParaRPr>
        </a:p>
      </dgm:t>
    </dgm:pt>
    <dgm:pt modelId="{097FB6AB-8356-464E-ADCB-CE3A6E0C21CC}" type="sibTrans" cxnId="{12260547-0255-4CDD-8053-EEAE2E537CDF}">
      <dgm:prSet/>
      <dgm:spPr/>
      <dgm:t>
        <a:bodyPr/>
        <a:lstStyle/>
        <a:p>
          <a:endParaRPr lang="en-US" sz="2400">
            <a:solidFill>
              <a:schemeClr val="bg2"/>
            </a:solidFill>
          </a:endParaRPr>
        </a:p>
      </dgm:t>
    </dgm:pt>
    <dgm:pt modelId="{933B9CFA-7172-4A84-B077-54910E42F7B4}" type="pres">
      <dgm:prSet presAssocID="{5A843E57-E42F-46AE-8389-35960C5DFD0F}" presName="linear" presStyleCnt="0">
        <dgm:presLayoutVars>
          <dgm:animLvl val="lvl"/>
          <dgm:resizeHandles val="exact"/>
        </dgm:presLayoutVars>
      </dgm:prSet>
      <dgm:spPr/>
    </dgm:pt>
    <dgm:pt modelId="{2E7C4E41-DC1C-4D7D-AC10-B67611AC83B7}" type="pres">
      <dgm:prSet presAssocID="{AFFB991F-77E0-44C4-8C22-55298DA731D9}" presName="parentText" presStyleLbl="node1" presStyleIdx="0" presStyleCnt="4">
        <dgm:presLayoutVars>
          <dgm:chMax val="0"/>
          <dgm:bulletEnabled val="1"/>
        </dgm:presLayoutVars>
      </dgm:prSet>
      <dgm:spPr/>
    </dgm:pt>
    <dgm:pt modelId="{F70A253A-D0E2-4573-A1D6-873E8A591976}" type="pres">
      <dgm:prSet presAssocID="{424C3981-197A-40F3-8EAA-3D11004E1529}" presName="spacer" presStyleCnt="0"/>
      <dgm:spPr/>
    </dgm:pt>
    <dgm:pt modelId="{11331EA7-52DB-41AF-97D9-E70067A82143}" type="pres">
      <dgm:prSet presAssocID="{D55E7B06-28F3-41AE-B26D-FF964D9A18DF}" presName="parentText" presStyleLbl="node1" presStyleIdx="1" presStyleCnt="4">
        <dgm:presLayoutVars>
          <dgm:chMax val="0"/>
          <dgm:bulletEnabled val="1"/>
        </dgm:presLayoutVars>
      </dgm:prSet>
      <dgm:spPr/>
    </dgm:pt>
    <dgm:pt modelId="{1C711BAB-3861-48B6-A141-6EC1EA9B764E}" type="pres">
      <dgm:prSet presAssocID="{C68576C1-7F7B-4CFC-9D23-242417CC8E24}" presName="spacer" presStyleCnt="0"/>
      <dgm:spPr/>
    </dgm:pt>
    <dgm:pt modelId="{32BA0C89-8948-4CF9-9CEA-3999FABD9AF3}" type="pres">
      <dgm:prSet presAssocID="{F9022165-479A-415B-8B96-BCDF4B95E84A}" presName="parentText" presStyleLbl="node1" presStyleIdx="2" presStyleCnt="4">
        <dgm:presLayoutVars>
          <dgm:chMax val="0"/>
          <dgm:bulletEnabled val="1"/>
        </dgm:presLayoutVars>
      </dgm:prSet>
      <dgm:spPr/>
    </dgm:pt>
    <dgm:pt modelId="{78D3B901-E9F5-41E9-9199-A91D145D4B9D}" type="pres">
      <dgm:prSet presAssocID="{3E4E8530-473A-4A7A-A481-8DA06786F668}" presName="spacer" presStyleCnt="0"/>
      <dgm:spPr/>
    </dgm:pt>
    <dgm:pt modelId="{7862A3B9-0EB4-475E-A3C7-ECDF4A05F458}" type="pres">
      <dgm:prSet presAssocID="{00587C73-9B86-4AC8-B750-EB93C3CCD492}" presName="parentText" presStyleLbl="node1" presStyleIdx="3" presStyleCnt="4">
        <dgm:presLayoutVars>
          <dgm:chMax val="0"/>
          <dgm:bulletEnabled val="1"/>
        </dgm:presLayoutVars>
      </dgm:prSet>
      <dgm:spPr/>
    </dgm:pt>
  </dgm:ptLst>
  <dgm:cxnLst>
    <dgm:cxn modelId="{FAC8691A-8D94-43BE-9D28-2527C3D55E1A}" srcId="{5A843E57-E42F-46AE-8389-35960C5DFD0F}" destId="{D55E7B06-28F3-41AE-B26D-FF964D9A18DF}" srcOrd="1" destOrd="0" parTransId="{10657F39-73F6-429B-AA49-950D676774D9}" sibTransId="{C68576C1-7F7B-4CFC-9D23-242417CC8E24}"/>
    <dgm:cxn modelId="{EB3ADA3A-3492-47BE-9FCB-1FC5F1CF0AF4}" type="presOf" srcId="{D55E7B06-28F3-41AE-B26D-FF964D9A18DF}" destId="{11331EA7-52DB-41AF-97D9-E70067A82143}" srcOrd="0" destOrd="0" presId="urn:microsoft.com/office/officeart/2005/8/layout/vList2"/>
    <dgm:cxn modelId="{12260547-0255-4CDD-8053-EEAE2E537CDF}" srcId="{5A843E57-E42F-46AE-8389-35960C5DFD0F}" destId="{00587C73-9B86-4AC8-B750-EB93C3CCD492}" srcOrd="3" destOrd="0" parTransId="{8ECA1DD4-71A9-4D70-9C8A-BFEF7F447E45}" sibTransId="{097FB6AB-8356-464E-ADCB-CE3A6E0C21CC}"/>
    <dgm:cxn modelId="{6C234D6B-E7CF-4C81-93DD-DB1206474B0E}" srcId="{5A843E57-E42F-46AE-8389-35960C5DFD0F}" destId="{F9022165-479A-415B-8B96-BCDF4B95E84A}" srcOrd="2" destOrd="0" parTransId="{3C71EBA7-CC2C-4288-82BD-3E1AF55836C8}" sibTransId="{3E4E8530-473A-4A7A-A481-8DA06786F668}"/>
    <dgm:cxn modelId="{5A0CCB6D-3F40-4C1F-8E70-048B65FAF680}" type="presOf" srcId="{AFFB991F-77E0-44C4-8C22-55298DA731D9}" destId="{2E7C4E41-DC1C-4D7D-AC10-B67611AC83B7}" srcOrd="0" destOrd="0" presId="urn:microsoft.com/office/officeart/2005/8/layout/vList2"/>
    <dgm:cxn modelId="{4E4588BE-5269-4494-BAF1-01C46552C5EE}" type="presOf" srcId="{00587C73-9B86-4AC8-B750-EB93C3CCD492}" destId="{7862A3B9-0EB4-475E-A3C7-ECDF4A05F458}" srcOrd="0" destOrd="0" presId="urn:microsoft.com/office/officeart/2005/8/layout/vList2"/>
    <dgm:cxn modelId="{0EF728C2-616C-4375-8C68-461F847A73FE}" type="presOf" srcId="{5A843E57-E42F-46AE-8389-35960C5DFD0F}" destId="{933B9CFA-7172-4A84-B077-54910E42F7B4}" srcOrd="0" destOrd="0" presId="urn:microsoft.com/office/officeart/2005/8/layout/vList2"/>
    <dgm:cxn modelId="{4983DAD5-E772-48E4-B3D8-FB20C97B9711}" srcId="{5A843E57-E42F-46AE-8389-35960C5DFD0F}" destId="{AFFB991F-77E0-44C4-8C22-55298DA731D9}" srcOrd="0" destOrd="0" parTransId="{A0AFA53B-8D6C-403B-921F-698EA08791BF}" sibTransId="{424C3981-197A-40F3-8EAA-3D11004E1529}"/>
    <dgm:cxn modelId="{546C33F6-604E-49FE-A104-0A4E7ECEC8CA}" type="presOf" srcId="{F9022165-479A-415B-8B96-BCDF4B95E84A}" destId="{32BA0C89-8948-4CF9-9CEA-3999FABD9AF3}" srcOrd="0" destOrd="0" presId="urn:microsoft.com/office/officeart/2005/8/layout/vList2"/>
    <dgm:cxn modelId="{81F6BAA5-8E66-4A24-9823-8EC2E464E367}" type="presParOf" srcId="{933B9CFA-7172-4A84-B077-54910E42F7B4}" destId="{2E7C4E41-DC1C-4D7D-AC10-B67611AC83B7}" srcOrd="0" destOrd="0" presId="urn:microsoft.com/office/officeart/2005/8/layout/vList2"/>
    <dgm:cxn modelId="{3DD33407-2759-4FD9-BB9D-7AF051CE24E7}" type="presParOf" srcId="{933B9CFA-7172-4A84-B077-54910E42F7B4}" destId="{F70A253A-D0E2-4573-A1D6-873E8A591976}" srcOrd="1" destOrd="0" presId="urn:microsoft.com/office/officeart/2005/8/layout/vList2"/>
    <dgm:cxn modelId="{1F111E16-A4B2-4438-B30D-D6B4352C7A79}" type="presParOf" srcId="{933B9CFA-7172-4A84-B077-54910E42F7B4}" destId="{11331EA7-52DB-41AF-97D9-E70067A82143}" srcOrd="2" destOrd="0" presId="urn:microsoft.com/office/officeart/2005/8/layout/vList2"/>
    <dgm:cxn modelId="{EA3EAE12-1C03-467D-9308-8B125592AB81}" type="presParOf" srcId="{933B9CFA-7172-4A84-B077-54910E42F7B4}" destId="{1C711BAB-3861-48B6-A141-6EC1EA9B764E}" srcOrd="3" destOrd="0" presId="urn:microsoft.com/office/officeart/2005/8/layout/vList2"/>
    <dgm:cxn modelId="{6F27F1CF-16FA-48B1-AADF-D00F6F4C4199}" type="presParOf" srcId="{933B9CFA-7172-4A84-B077-54910E42F7B4}" destId="{32BA0C89-8948-4CF9-9CEA-3999FABD9AF3}" srcOrd="4" destOrd="0" presId="urn:microsoft.com/office/officeart/2005/8/layout/vList2"/>
    <dgm:cxn modelId="{78868A29-D147-4D04-AEFC-D8A558A21BF3}" type="presParOf" srcId="{933B9CFA-7172-4A84-B077-54910E42F7B4}" destId="{78D3B901-E9F5-41E9-9199-A91D145D4B9D}" srcOrd="5" destOrd="0" presId="urn:microsoft.com/office/officeart/2005/8/layout/vList2"/>
    <dgm:cxn modelId="{15C8580A-3509-4973-94E1-DC67185AA0E5}" type="presParOf" srcId="{933B9CFA-7172-4A84-B077-54910E42F7B4}" destId="{7862A3B9-0EB4-475E-A3C7-ECDF4A05F458}"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98FCA5C0-8084-4473-88A6-C7D5BAC5ACD7}" type="doc">
      <dgm:prSet loTypeId="urn:microsoft.com/office/officeart/2009/3/layout/HorizontalOrganizationChart" loCatId="hierarchy" qsTypeId="urn:microsoft.com/office/officeart/2005/8/quickstyle/simple4" qsCatId="simple" csTypeId="urn:microsoft.com/office/officeart/2005/8/colors/colorful5" csCatId="colorful" phldr="1"/>
      <dgm:spPr/>
      <dgm:t>
        <a:bodyPr/>
        <a:lstStyle/>
        <a:p>
          <a:endParaRPr lang="en-US"/>
        </a:p>
      </dgm:t>
    </dgm:pt>
    <dgm:pt modelId="{324DAF06-9EBE-4E2A-A819-3CA5C69FF003}">
      <dgm:prSet/>
      <dgm:spPr/>
      <dgm:t>
        <a:bodyPr/>
        <a:lstStyle/>
        <a:p>
          <a:r>
            <a:rPr lang="en-US">
              <a:solidFill>
                <a:schemeClr val="bg1"/>
              </a:solidFill>
            </a:rPr>
            <a:t>Profile Scripts</a:t>
          </a:r>
        </a:p>
      </dgm:t>
    </dgm:pt>
    <dgm:pt modelId="{8E893778-94C9-462D-A58D-0DE1B74677E0}" type="parTrans" cxnId="{B0224FB2-3BDD-46FC-AA78-E94BF8F8451C}">
      <dgm:prSet/>
      <dgm:spPr/>
      <dgm:t>
        <a:bodyPr/>
        <a:lstStyle/>
        <a:p>
          <a:endParaRPr lang="en-US">
            <a:solidFill>
              <a:schemeClr val="bg1"/>
            </a:solidFill>
          </a:endParaRPr>
        </a:p>
      </dgm:t>
    </dgm:pt>
    <dgm:pt modelId="{21AFEC71-2896-4AD1-89D5-A7A3CEA1A236}" type="sibTrans" cxnId="{B0224FB2-3BDD-46FC-AA78-E94BF8F8451C}">
      <dgm:prSet/>
      <dgm:spPr/>
      <dgm:t>
        <a:bodyPr/>
        <a:lstStyle/>
        <a:p>
          <a:endParaRPr lang="en-US">
            <a:solidFill>
              <a:schemeClr val="bg1"/>
            </a:solidFill>
          </a:endParaRPr>
        </a:p>
      </dgm:t>
    </dgm:pt>
    <dgm:pt modelId="{5D509D53-9441-4933-9E24-B1E97CE1E129}">
      <dgm:prSet/>
      <dgm:spPr/>
      <dgm:t>
        <a:bodyPr/>
        <a:lstStyle/>
        <a:p>
          <a:r>
            <a:rPr lang="en-US">
              <a:solidFill>
                <a:schemeClr val="bg1"/>
              </a:solidFill>
            </a:rPr>
            <a:t>Set-location</a:t>
          </a:r>
        </a:p>
      </dgm:t>
    </dgm:pt>
    <dgm:pt modelId="{6676E119-202C-4190-9030-DA0CCC5DF5ED}" type="parTrans" cxnId="{028262AB-5CA9-4D83-BA0F-1B1D8DC70FC5}">
      <dgm:prSet/>
      <dgm:spPr/>
      <dgm:t>
        <a:bodyPr/>
        <a:lstStyle/>
        <a:p>
          <a:endParaRPr lang="en-US">
            <a:solidFill>
              <a:schemeClr val="bg1"/>
            </a:solidFill>
          </a:endParaRPr>
        </a:p>
      </dgm:t>
    </dgm:pt>
    <dgm:pt modelId="{5094D29D-D610-4294-A6E8-CA1E9445635E}" type="sibTrans" cxnId="{028262AB-5CA9-4D83-BA0F-1B1D8DC70FC5}">
      <dgm:prSet/>
      <dgm:spPr/>
      <dgm:t>
        <a:bodyPr/>
        <a:lstStyle/>
        <a:p>
          <a:endParaRPr lang="en-US">
            <a:solidFill>
              <a:schemeClr val="bg1"/>
            </a:solidFill>
          </a:endParaRPr>
        </a:p>
      </dgm:t>
    </dgm:pt>
    <dgm:pt modelId="{5D3D8DE7-C8B9-4B3E-B3B8-33B74D9FFCB3}">
      <dgm:prSet/>
      <dgm:spPr/>
      <dgm:t>
        <a:bodyPr/>
        <a:lstStyle/>
        <a:p>
          <a:r>
            <a:rPr lang="en-US" dirty="0">
              <a:solidFill>
                <a:schemeClr val="bg1"/>
              </a:solidFill>
            </a:rPr>
            <a:t>New-item</a:t>
          </a:r>
        </a:p>
      </dgm:t>
    </dgm:pt>
    <dgm:pt modelId="{B9EFF0F8-A0D7-4061-AE1F-CE91420326C2}" type="parTrans" cxnId="{073D9916-CBA9-474A-A3E6-DD1FA03077D2}">
      <dgm:prSet/>
      <dgm:spPr/>
      <dgm:t>
        <a:bodyPr/>
        <a:lstStyle/>
        <a:p>
          <a:endParaRPr lang="en-US">
            <a:solidFill>
              <a:schemeClr val="bg1"/>
            </a:solidFill>
          </a:endParaRPr>
        </a:p>
      </dgm:t>
    </dgm:pt>
    <dgm:pt modelId="{DBE04AEF-999D-4E66-98EC-3C75B9EBA331}" type="sibTrans" cxnId="{073D9916-CBA9-474A-A3E6-DD1FA03077D2}">
      <dgm:prSet/>
      <dgm:spPr/>
      <dgm:t>
        <a:bodyPr/>
        <a:lstStyle/>
        <a:p>
          <a:endParaRPr lang="en-US">
            <a:solidFill>
              <a:schemeClr val="bg1"/>
            </a:solidFill>
          </a:endParaRPr>
        </a:p>
      </dgm:t>
    </dgm:pt>
    <dgm:pt modelId="{AACEDDBC-1703-4433-A23D-868A21FE0F9A}">
      <dgm:prSet/>
      <dgm:spPr/>
      <dgm:t>
        <a:bodyPr/>
        <a:lstStyle/>
        <a:p>
          <a:r>
            <a:rPr lang="en-US" dirty="0">
              <a:solidFill>
                <a:schemeClr val="bg1"/>
              </a:solidFill>
            </a:rPr>
            <a:t>Path parameter</a:t>
          </a:r>
        </a:p>
      </dgm:t>
    </dgm:pt>
    <dgm:pt modelId="{EB672E40-607C-4393-877A-2E08272366EE}" type="parTrans" cxnId="{1BC4AA63-A99B-4DB1-B864-17BFCBC56973}">
      <dgm:prSet/>
      <dgm:spPr/>
      <dgm:t>
        <a:bodyPr/>
        <a:lstStyle/>
        <a:p>
          <a:endParaRPr lang="en-US">
            <a:solidFill>
              <a:schemeClr val="bg1"/>
            </a:solidFill>
          </a:endParaRPr>
        </a:p>
      </dgm:t>
    </dgm:pt>
    <dgm:pt modelId="{8445F516-8847-4365-8CFD-F314761370C4}" type="sibTrans" cxnId="{1BC4AA63-A99B-4DB1-B864-17BFCBC56973}">
      <dgm:prSet/>
      <dgm:spPr/>
      <dgm:t>
        <a:bodyPr/>
        <a:lstStyle/>
        <a:p>
          <a:endParaRPr lang="en-US">
            <a:solidFill>
              <a:schemeClr val="bg1"/>
            </a:solidFill>
          </a:endParaRPr>
        </a:p>
      </dgm:t>
    </dgm:pt>
    <dgm:pt modelId="{AB6A4BED-483A-4254-AC14-BAB6510FE497}">
      <dgm:prSet custT="1"/>
      <dgm:spPr/>
      <dgm:t>
        <a:bodyPr/>
        <a:lstStyle/>
        <a:p>
          <a:r>
            <a:rPr lang="en-US" sz="2400">
              <a:solidFill>
                <a:schemeClr val="bg1"/>
              </a:solidFill>
            </a:rPr>
            <a:t>Literal Paths</a:t>
          </a:r>
        </a:p>
        <a:p>
          <a:r>
            <a:rPr lang="en-US" sz="2400">
              <a:solidFill>
                <a:schemeClr val="bg1"/>
              </a:solidFill>
            </a:rPr>
            <a:t>Relative Paths</a:t>
          </a:r>
          <a:endParaRPr lang="en-US" sz="2400" dirty="0">
            <a:solidFill>
              <a:schemeClr val="bg1"/>
            </a:solidFill>
          </a:endParaRPr>
        </a:p>
      </dgm:t>
    </dgm:pt>
    <dgm:pt modelId="{88BB5925-DC5D-4E7B-B2F8-84F516CAD81D}" type="parTrans" cxnId="{30F44B26-A479-4C2C-ABFD-C9364E45C215}">
      <dgm:prSet/>
      <dgm:spPr/>
      <dgm:t>
        <a:bodyPr/>
        <a:lstStyle/>
        <a:p>
          <a:endParaRPr lang="en-US">
            <a:solidFill>
              <a:schemeClr val="bg1"/>
            </a:solidFill>
          </a:endParaRPr>
        </a:p>
      </dgm:t>
    </dgm:pt>
    <dgm:pt modelId="{BB4626BF-7B52-418A-BA71-7A5C13AAF10B}" type="sibTrans" cxnId="{30F44B26-A479-4C2C-ABFD-C9364E45C215}">
      <dgm:prSet/>
      <dgm:spPr/>
      <dgm:t>
        <a:bodyPr/>
        <a:lstStyle/>
        <a:p>
          <a:endParaRPr lang="en-US">
            <a:solidFill>
              <a:schemeClr val="bg1"/>
            </a:solidFill>
          </a:endParaRPr>
        </a:p>
      </dgm:t>
    </dgm:pt>
    <dgm:pt modelId="{03D7BC65-4E59-4C42-B648-82352AAA1AAB}">
      <dgm:prSet custT="1"/>
      <dgm:spPr/>
      <dgm:t>
        <a:bodyPr/>
        <a:lstStyle/>
        <a:p>
          <a:r>
            <a:rPr lang="en-US" sz="2400">
              <a:solidFill>
                <a:schemeClr val="bg1"/>
              </a:solidFill>
            </a:rPr>
            <a:t>* - zero or more characters</a:t>
          </a:r>
          <a:endParaRPr lang="en-US" sz="2400" dirty="0">
            <a:solidFill>
              <a:schemeClr val="bg1"/>
            </a:solidFill>
          </a:endParaRPr>
        </a:p>
      </dgm:t>
    </dgm:pt>
    <dgm:pt modelId="{E5FB40A9-5DD5-44E8-B856-A0342D59D5E9}" type="parTrans" cxnId="{2B6FE8D2-CEF8-4F3C-B7D7-0E6F3B83A972}">
      <dgm:prSet/>
      <dgm:spPr/>
      <dgm:t>
        <a:bodyPr/>
        <a:lstStyle/>
        <a:p>
          <a:endParaRPr lang="en-US">
            <a:solidFill>
              <a:schemeClr val="bg1"/>
            </a:solidFill>
          </a:endParaRPr>
        </a:p>
      </dgm:t>
    </dgm:pt>
    <dgm:pt modelId="{EBA29BBE-7DB6-4ADB-BBB3-32CB29350AF1}" type="sibTrans" cxnId="{2B6FE8D2-CEF8-4F3C-B7D7-0E6F3B83A972}">
      <dgm:prSet/>
      <dgm:spPr/>
      <dgm:t>
        <a:bodyPr/>
        <a:lstStyle/>
        <a:p>
          <a:endParaRPr lang="en-US">
            <a:solidFill>
              <a:schemeClr val="bg1"/>
            </a:solidFill>
          </a:endParaRPr>
        </a:p>
      </dgm:t>
    </dgm:pt>
    <dgm:pt modelId="{DF29EFF4-B780-48E2-BD19-FCDF9AEF7E28}">
      <dgm:prSet custT="1"/>
      <dgm:spPr/>
      <dgm:t>
        <a:bodyPr/>
        <a:lstStyle/>
        <a:p>
          <a:r>
            <a:rPr lang="en-US" sz="2400">
              <a:solidFill>
                <a:schemeClr val="bg1"/>
              </a:solidFill>
            </a:rPr>
            <a:t>? – a single character</a:t>
          </a:r>
          <a:endParaRPr lang="en-US" sz="2400" dirty="0">
            <a:solidFill>
              <a:schemeClr val="bg1"/>
            </a:solidFill>
          </a:endParaRPr>
        </a:p>
      </dgm:t>
    </dgm:pt>
    <dgm:pt modelId="{4CB5C47C-55C9-4C25-A14B-E7B431585718}" type="parTrans" cxnId="{22779FF4-B280-496F-9070-6851C82C0209}">
      <dgm:prSet/>
      <dgm:spPr/>
      <dgm:t>
        <a:bodyPr/>
        <a:lstStyle/>
        <a:p>
          <a:endParaRPr lang="en-US">
            <a:solidFill>
              <a:schemeClr val="bg1"/>
            </a:solidFill>
          </a:endParaRPr>
        </a:p>
      </dgm:t>
    </dgm:pt>
    <dgm:pt modelId="{3F266CB9-F06F-41DA-A743-3C1DF92B5A94}" type="sibTrans" cxnId="{22779FF4-B280-496F-9070-6851C82C0209}">
      <dgm:prSet/>
      <dgm:spPr/>
      <dgm:t>
        <a:bodyPr/>
        <a:lstStyle/>
        <a:p>
          <a:endParaRPr lang="en-US">
            <a:solidFill>
              <a:schemeClr val="bg1"/>
            </a:solidFill>
          </a:endParaRPr>
        </a:p>
      </dgm:t>
    </dgm:pt>
    <dgm:pt modelId="{B1BDCDEB-5E6E-49FB-8B66-5F1275096D84}" type="pres">
      <dgm:prSet presAssocID="{98FCA5C0-8084-4473-88A6-C7D5BAC5ACD7}" presName="hierChild1" presStyleCnt="0">
        <dgm:presLayoutVars>
          <dgm:orgChart val="1"/>
          <dgm:chPref val="1"/>
          <dgm:dir/>
          <dgm:animOne val="branch"/>
          <dgm:animLvl val="lvl"/>
          <dgm:resizeHandles/>
        </dgm:presLayoutVars>
      </dgm:prSet>
      <dgm:spPr/>
    </dgm:pt>
    <dgm:pt modelId="{7B9A46E7-B8C8-4390-92A1-F177D3ED3D4D}" type="pres">
      <dgm:prSet presAssocID="{324DAF06-9EBE-4E2A-A819-3CA5C69FF003}" presName="hierRoot1" presStyleCnt="0">
        <dgm:presLayoutVars>
          <dgm:hierBranch val="init"/>
        </dgm:presLayoutVars>
      </dgm:prSet>
      <dgm:spPr/>
    </dgm:pt>
    <dgm:pt modelId="{3F0C1CA9-62E9-43D9-AC35-4F92A784C12E}" type="pres">
      <dgm:prSet presAssocID="{324DAF06-9EBE-4E2A-A819-3CA5C69FF003}" presName="rootComposite1" presStyleCnt="0"/>
      <dgm:spPr/>
    </dgm:pt>
    <dgm:pt modelId="{AB2739CE-F6A7-4080-B568-639EF5904087}" type="pres">
      <dgm:prSet presAssocID="{324DAF06-9EBE-4E2A-A819-3CA5C69FF003}" presName="rootText1" presStyleLbl="node0" presStyleIdx="0" presStyleCnt="4">
        <dgm:presLayoutVars>
          <dgm:chPref val="3"/>
        </dgm:presLayoutVars>
      </dgm:prSet>
      <dgm:spPr/>
    </dgm:pt>
    <dgm:pt modelId="{A3CAB59F-1A6D-4617-8039-6B8E9532723D}" type="pres">
      <dgm:prSet presAssocID="{324DAF06-9EBE-4E2A-A819-3CA5C69FF003}" presName="rootConnector1" presStyleLbl="node1" presStyleIdx="0" presStyleCnt="0"/>
      <dgm:spPr/>
    </dgm:pt>
    <dgm:pt modelId="{6E78CBC8-6478-4035-92DB-EB25F2D14D3A}" type="pres">
      <dgm:prSet presAssocID="{324DAF06-9EBE-4E2A-A819-3CA5C69FF003}" presName="hierChild2" presStyleCnt="0"/>
      <dgm:spPr/>
    </dgm:pt>
    <dgm:pt modelId="{6BD3D050-9A23-44C7-BE39-8552384B48D5}" type="pres">
      <dgm:prSet presAssocID="{324DAF06-9EBE-4E2A-A819-3CA5C69FF003}" presName="hierChild3" presStyleCnt="0"/>
      <dgm:spPr/>
    </dgm:pt>
    <dgm:pt modelId="{B8E19F59-1490-49C7-B2B4-F4FEEF289AB6}" type="pres">
      <dgm:prSet presAssocID="{5D509D53-9441-4933-9E24-B1E97CE1E129}" presName="hierRoot1" presStyleCnt="0">
        <dgm:presLayoutVars>
          <dgm:hierBranch val="init"/>
        </dgm:presLayoutVars>
      </dgm:prSet>
      <dgm:spPr/>
    </dgm:pt>
    <dgm:pt modelId="{192D5FBB-0B5F-4093-9432-52D375D86158}" type="pres">
      <dgm:prSet presAssocID="{5D509D53-9441-4933-9E24-B1E97CE1E129}" presName="rootComposite1" presStyleCnt="0"/>
      <dgm:spPr/>
    </dgm:pt>
    <dgm:pt modelId="{E687D245-73F2-4A3B-B438-1B35E41EA00B}" type="pres">
      <dgm:prSet presAssocID="{5D509D53-9441-4933-9E24-B1E97CE1E129}" presName="rootText1" presStyleLbl="node0" presStyleIdx="1" presStyleCnt="4">
        <dgm:presLayoutVars>
          <dgm:chPref val="3"/>
        </dgm:presLayoutVars>
      </dgm:prSet>
      <dgm:spPr/>
    </dgm:pt>
    <dgm:pt modelId="{4F8530D5-F9FA-4582-8152-3A054BD97AF1}" type="pres">
      <dgm:prSet presAssocID="{5D509D53-9441-4933-9E24-B1E97CE1E129}" presName="rootConnector1" presStyleLbl="node1" presStyleIdx="0" presStyleCnt="0"/>
      <dgm:spPr/>
    </dgm:pt>
    <dgm:pt modelId="{BC122347-FAE7-44BC-AF81-A50A3039D9F2}" type="pres">
      <dgm:prSet presAssocID="{5D509D53-9441-4933-9E24-B1E97CE1E129}" presName="hierChild2" presStyleCnt="0"/>
      <dgm:spPr/>
    </dgm:pt>
    <dgm:pt modelId="{DC76226A-0EE7-4661-BCFB-2F2B7A46050C}" type="pres">
      <dgm:prSet presAssocID="{5D509D53-9441-4933-9E24-B1E97CE1E129}" presName="hierChild3" presStyleCnt="0"/>
      <dgm:spPr/>
    </dgm:pt>
    <dgm:pt modelId="{F7D44394-1343-4A1D-9AD8-0818EE6A2FD2}" type="pres">
      <dgm:prSet presAssocID="{5D3D8DE7-C8B9-4B3E-B3B8-33B74D9FFCB3}" presName="hierRoot1" presStyleCnt="0">
        <dgm:presLayoutVars>
          <dgm:hierBranch val="init"/>
        </dgm:presLayoutVars>
      </dgm:prSet>
      <dgm:spPr/>
    </dgm:pt>
    <dgm:pt modelId="{C072699B-196C-4606-940D-ECC2459B1879}" type="pres">
      <dgm:prSet presAssocID="{5D3D8DE7-C8B9-4B3E-B3B8-33B74D9FFCB3}" presName="rootComposite1" presStyleCnt="0"/>
      <dgm:spPr/>
    </dgm:pt>
    <dgm:pt modelId="{27069453-FF3B-4A21-9481-695C3F22B16D}" type="pres">
      <dgm:prSet presAssocID="{5D3D8DE7-C8B9-4B3E-B3B8-33B74D9FFCB3}" presName="rootText1" presStyleLbl="node0" presStyleIdx="2" presStyleCnt="4">
        <dgm:presLayoutVars>
          <dgm:chPref val="3"/>
        </dgm:presLayoutVars>
      </dgm:prSet>
      <dgm:spPr/>
    </dgm:pt>
    <dgm:pt modelId="{56210C43-1438-42E5-B07A-EA8137EC7AD6}" type="pres">
      <dgm:prSet presAssocID="{5D3D8DE7-C8B9-4B3E-B3B8-33B74D9FFCB3}" presName="rootConnector1" presStyleLbl="node1" presStyleIdx="0" presStyleCnt="0"/>
      <dgm:spPr/>
    </dgm:pt>
    <dgm:pt modelId="{72BE162C-0974-4E51-8B03-622221D17B9B}" type="pres">
      <dgm:prSet presAssocID="{5D3D8DE7-C8B9-4B3E-B3B8-33B74D9FFCB3}" presName="hierChild2" presStyleCnt="0"/>
      <dgm:spPr/>
    </dgm:pt>
    <dgm:pt modelId="{A6C4876D-6EA4-4683-B261-DF4EDBB31214}" type="pres">
      <dgm:prSet presAssocID="{5D3D8DE7-C8B9-4B3E-B3B8-33B74D9FFCB3}" presName="hierChild3" presStyleCnt="0"/>
      <dgm:spPr/>
    </dgm:pt>
    <dgm:pt modelId="{826C5EB1-CA84-402E-8DD4-73243428D010}" type="pres">
      <dgm:prSet presAssocID="{AACEDDBC-1703-4433-A23D-868A21FE0F9A}" presName="hierRoot1" presStyleCnt="0">
        <dgm:presLayoutVars>
          <dgm:hierBranch val="init"/>
        </dgm:presLayoutVars>
      </dgm:prSet>
      <dgm:spPr/>
    </dgm:pt>
    <dgm:pt modelId="{DAEC07A2-1B39-4D1B-B1FD-5924600C95FC}" type="pres">
      <dgm:prSet presAssocID="{AACEDDBC-1703-4433-A23D-868A21FE0F9A}" presName="rootComposite1" presStyleCnt="0"/>
      <dgm:spPr/>
    </dgm:pt>
    <dgm:pt modelId="{2512948F-D4A3-458E-9D94-6E910EDE0F9C}" type="pres">
      <dgm:prSet presAssocID="{AACEDDBC-1703-4433-A23D-868A21FE0F9A}" presName="rootText1" presStyleLbl="node0" presStyleIdx="3" presStyleCnt="4">
        <dgm:presLayoutVars>
          <dgm:chPref val="3"/>
        </dgm:presLayoutVars>
      </dgm:prSet>
      <dgm:spPr/>
    </dgm:pt>
    <dgm:pt modelId="{4EF01EA1-ACFD-4CA8-9827-54A8C1500F35}" type="pres">
      <dgm:prSet presAssocID="{AACEDDBC-1703-4433-A23D-868A21FE0F9A}" presName="rootConnector1" presStyleLbl="node1" presStyleIdx="0" presStyleCnt="0"/>
      <dgm:spPr/>
    </dgm:pt>
    <dgm:pt modelId="{106544DB-A034-42AF-8621-4403F339DB9F}" type="pres">
      <dgm:prSet presAssocID="{AACEDDBC-1703-4433-A23D-868A21FE0F9A}" presName="hierChild2" presStyleCnt="0"/>
      <dgm:spPr/>
    </dgm:pt>
    <dgm:pt modelId="{318E8838-D77A-448B-BAAE-0EF64922FCE3}" type="pres">
      <dgm:prSet presAssocID="{88BB5925-DC5D-4E7B-B2F8-84F516CAD81D}" presName="Name64" presStyleLbl="parChTrans1D2" presStyleIdx="0" presStyleCnt="3"/>
      <dgm:spPr/>
    </dgm:pt>
    <dgm:pt modelId="{DB6E3701-562E-418D-B74D-2D89BA487CB1}" type="pres">
      <dgm:prSet presAssocID="{AB6A4BED-483A-4254-AC14-BAB6510FE497}" presName="hierRoot2" presStyleCnt="0">
        <dgm:presLayoutVars>
          <dgm:hierBranch val="init"/>
        </dgm:presLayoutVars>
      </dgm:prSet>
      <dgm:spPr/>
    </dgm:pt>
    <dgm:pt modelId="{78A52F11-DAAF-4BC7-851F-571268BDB0F9}" type="pres">
      <dgm:prSet presAssocID="{AB6A4BED-483A-4254-AC14-BAB6510FE497}" presName="rootComposite" presStyleCnt="0"/>
      <dgm:spPr/>
    </dgm:pt>
    <dgm:pt modelId="{536B1AE5-7B8C-493B-A0F7-E4D2ECD79C1E}" type="pres">
      <dgm:prSet presAssocID="{AB6A4BED-483A-4254-AC14-BAB6510FE497}" presName="rootText" presStyleLbl="node2" presStyleIdx="0" presStyleCnt="3">
        <dgm:presLayoutVars>
          <dgm:chPref val="3"/>
        </dgm:presLayoutVars>
      </dgm:prSet>
      <dgm:spPr/>
    </dgm:pt>
    <dgm:pt modelId="{FB56C296-EA2B-46D0-AF89-DF7C7A5604CB}" type="pres">
      <dgm:prSet presAssocID="{AB6A4BED-483A-4254-AC14-BAB6510FE497}" presName="rootConnector" presStyleLbl="node2" presStyleIdx="0" presStyleCnt="3"/>
      <dgm:spPr/>
    </dgm:pt>
    <dgm:pt modelId="{8D95472A-2D7F-4158-883D-656D63E01229}" type="pres">
      <dgm:prSet presAssocID="{AB6A4BED-483A-4254-AC14-BAB6510FE497}" presName="hierChild4" presStyleCnt="0"/>
      <dgm:spPr/>
    </dgm:pt>
    <dgm:pt modelId="{402526B1-8B79-4798-A7AE-2D7346E18EAD}" type="pres">
      <dgm:prSet presAssocID="{AB6A4BED-483A-4254-AC14-BAB6510FE497}" presName="hierChild5" presStyleCnt="0"/>
      <dgm:spPr/>
    </dgm:pt>
    <dgm:pt modelId="{AF5C12BC-6B77-454B-8306-E9B30D04EE08}" type="pres">
      <dgm:prSet presAssocID="{E5FB40A9-5DD5-44E8-B856-A0342D59D5E9}" presName="Name64" presStyleLbl="parChTrans1D2" presStyleIdx="1" presStyleCnt="3"/>
      <dgm:spPr/>
    </dgm:pt>
    <dgm:pt modelId="{93A158CA-E898-4EEB-B9DD-92A641EC6E0F}" type="pres">
      <dgm:prSet presAssocID="{03D7BC65-4E59-4C42-B648-82352AAA1AAB}" presName="hierRoot2" presStyleCnt="0">
        <dgm:presLayoutVars>
          <dgm:hierBranch val="init"/>
        </dgm:presLayoutVars>
      </dgm:prSet>
      <dgm:spPr/>
    </dgm:pt>
    <dgm:pt modelId="{3D73456D-DFDE-40AA-800D-2CF3FB565843}" type="pres">
      <dgm:prSet presAssocID="{03D7BC65-4E59-4C42-B648-82352AAA1AAB}" presName="rootComposite" presStyleCnt="0"/>
      <dgm:spPr/>
    </dgm:pt>
    <dgm:pt modelId="{AECF83AC-7D5D-4B41-AE75-96B0AC2C4AA6}" type="pres">
      <dgm:prSet presAssocID="{03D7BC65-4E59-4C42-B648-82352AAA1AAB}" presName="rootText" presStyleLbl="node2" presStyleIdx="1" presStyleCnt="3">
        <dgm:presLayoutVars>
          <dgm:chPref val="3"/>
        </dgm:presLayoutVars>
      </dgm:prSet>
      <dgm:spPr/>
    </dgm:pt>
    <dgm:pt modelId="{AD56603C-1F06-4F10-ADAB-EE7A9DFACA85}" type="pres">
      <dgm:prSet presAssocID="{03D7BC65-4E59-4C42-B648-82352AAA1AAB}" presName="rootConnector" presStyleLbl="node2" presStyleIdx="1" presStyleCnt="3"/>
      <dgm:spPr/>
    </dgm:pt>
    <dgm:pt modelId="{73486C34-65A7-4702-8905-799A46197A5D}" type="pres">
      <dgm:prSet presAssocID="{03D7BC65-4E59-4C42-B648-82352AAA1AAB}" presName="hierChild4" presStyleCnt="0"/>
      <dgm:spPr/>
    </dgm:pt>
    <dgm:pt modelId="{2385D083-7A80-41F5-A47C-25E9BFDCF79B}" type="pres">
      <dgm:prSet presAssocID="{03D7BC65-4E59-4C42-B648-82352AAA1AAB}" presName="hierChild5" presStyleCnt="0"/>
      <dgm:spPr/>
    </dgm:pt>
    <dgm:pt modelId="{4EE874D2-0675-485E-9761-300D69ED0AAA}" type="pres">
      <dgm:prSet presAssocID="{4CB5C47C-55C9-4C25-A14B-E7B431585718}" presName="Name64" presStyleLbl="parChTrans1D2" presStyleIdx="2" presStyleCnt="3"/>
      <dgm:spPr/>
    </dgm:pt>
    <dgm:pt modelId="{1CD799A4-5C68-4D09-A1CA-E120C3920D3B}" type="pres">
      <dgm:prSet presAssocID="{DF29EFF4-B780-48E2-BD19-FCDF9AEF7E28}" presName="hierRoot2" presStyleCnt="0">
        <dgm:presLayoutVars>
          <dgm:hierBranch val="init"/>
        </dgm:presLayoutVars>
      </dgm:prSet>
      <dgm:spPr/>
    </dgm:pt>
    <dgm:pt modelId="{300BD0C2-3CE0-468C-8DCF-F9A3AA04A5B0}" type="pres">
      <dgm:prSet presAssocID="{DF29EFF4-B780-48E2-BD19-FCDF9AEF7E28}" presName="rootComposite" presStyleCnt="0"/>
      <dgm:spPr/>
    </dgm:pt>
    <dgm:pt modelId="{F7A13EA0-7829-4A93-9D61-82DB761E2707}" type="pres">
      <dgm:prSet presAssocID="{DF29EFF4-B780-48E2-BD19-FCDF9AEF7E28}" presName="rootText" presStyleLbl="node2" presStyleIdx="2" presStyleCnt="3">
        <dgm:presLayoutVars>
          <dgm:chPref val="3"/>
        </dgm:presLayoutVars>
      </dgm:prSet>
      <dgm:spPr/>
    </dgm:pt>
    <dgm:pt modelId="{41E1E860-D329-48C6-8DEF-2A2077FFACEE}" type="pres">
      <dgm:prSet presAssocID="{DF29EFF4-B780-48E2-BD19-FCDF9AEF7E28}" presName="rootConnector" presStyleLbl="node2" presStyleIdx="2" presStyleCnt="3"/>
      <dgm:spPr/>
    </dgm:pt>
    <dgm:pt modelId="{92E0150C-0271-4CF5-A863-32DE79C86F00}" type="pres">
      <dgm:prSet presAssocID="{DF29EFF4-B780-48E2-BD19-FCDF9AEF7E28}" presName="hierChild4" presStyleCnt="0"/>
      <dgm:spPr/>
    </dgm:pt>
    <dgm:pt modelId="{4FA266E8-C5C2-41D2-AF66-DDE078E22806}" type="pres">
      <dgm:prSet presAssocID="{DF29EFF4-B780-48E2-BD19-FCDF9AEF7E28}" presName="hierChild5" presStyleCnt="0"/>
      <dgm:spPr/>
    </dgm:pt>
    <dgm:pt modelId="{20DF512F-8710-48D7-982E-0517E195FA4C}" type="pres">
      <dgm:prSet presAssocID="{AACEDDBC-1703-4433-A23D-868A21FE0F9A}" presName="hierChild3" presStyleCnt="0"/>
      <dgm:spPr/>
    </dgm:pt>
  </dgm:ptLst>
  <dgm:cxnLst>
    <dgm:cxn modelId="{82373306-281D-4D2C-9391-BD02969083E8}" type="presOf" srcId="{324DAF06-9EBE-4E2A-A819-3CA5C69FF003}" destId="{AB2739CE-F6A7-4080-B568-639EF5904087}" srcOrd="0" destOrd="0" presId="urn:microsoft.com/office/officeart/2009/3/layout/HorizontalOrganizationChart"/>
    <dgm:cxn modelId="{073D9916-CBA9-474A-A3E6-DD1FA03077D2}" srcId="{98FCA5C0-8084-4473-88A6-C7D5BAC5ACD7}" destId="{5D3D8DE7-C8B9-4B3E-B3B8-33B74D9FFCB3}" srcOrd="2" destOrd="0" parTransId="{B9EFF0F8-A0D7-4061-AE1F-CE91420326C2}" sibTransId="{DBE04AEF-999D-4E66-98EC-3C75B9EBA331}"/>
    <dgm:cxn modelId="{B7050C26-2407-44C6-8504-D61F7113307B}" type="presOf" srcId="{5D509D53-9441-4933-9E24-B1E97CE1E129}" destId="{E687D245-73F2-4A3B-B438-1B35E41EA00B}" srcOrd="0" destOrd="0" presId="urn:microsoft.com/office/officeart/2009/3/layout/HorizontalOrganizationChart"/>
    <dgm:cxn modelId="{48D83F26-8D1D-4167-BEFF-149FD7762254}" type="presOf" srcId="{88BB5925-DC5D-4E7B-B2F8-84F516CAD81D}" destId="{318E8838-D77A-448B-BAAE-0EF64922FCE3}" srcOrd="0" destOrd="0" presId="urn:microsoft.com/office/officeart/2009/3/layout/HorizontalOrganizationChart"/>
    <dgm:cxn modelId="{30F44B26-A479-4C2C-ABFD-C9364E45C215}" srcId="{AACEDDBC-1703-4433-A23D-868A21FE0F9A}" destId="{AB6A4BED-483A-4254-AC14-BAB6510FE497}" srcOrd="0" destOrd="0" parTransId="{88BB5925-DC5D-4E7B-B2F8-84F516CAD81D}" sibTransId="{BB4626BF-7B52-418A-BA71-7A5C13AAF10B}"/>
    <dgm:cxn modelId="{BC4C8528-5B1F-44A5-994E-1F6FC3D3A725}" type="presOf" srcId="{4CB5C47C-55C9-4C25-A14B-E7B431585718}" destId="{4EE874D2-0675-485E-9761-300D69ED0AAA}" srcOrd="0" destOrd="0" presId="urn:microsoft.com/office/officeart/2009/3/layout/HorizontalOrganizationChart"/>
    <dgm:cxn modelId="{1BC4AA63-A99B-4DB1-B864-17BFCBC56973}" srcId="{98FCA5C0-8084-4473-88A6-C7D5BAC5ACD7}" destId="{AACEDDBC-1703-4433-A23D-868A21FE0F9A}" srcOrd="3" destOrd="0" parTransId="{EB672E40-607C-4393-877A-2E08272366EE}" sibTransId="{8445F516-8847-4365-8CFD-F314761370C4}"/>
    <dgm:cxn modelId="{043F3748-FC67-4525-83A3-A8C1E10A78D9}" type="presOf" srcId="{AB6A4BED-483A-4254-AC14-BAB6510FE497}" destId="{FB56C296-EA2B-46D0-AF89-DF7C7A5604CB}" srcOrd="1" destOrd="0" presId="urn:microsoft.com/office/officeart/2009/3/layout/HorizontalOrganizationChart"/>
    <dgm:cxn modelId="{4D39506A-F786-4710-9451-54614184CB31}" type="presOf" srcId="{E5FB40A9-5DD5-44E8-B856-A0342D59D5E9}" destId="{AF5C12BC-6B77-454B-8306-E9B30D04EE08}" srcOrd="0" destOrd="0" presId="urn:microsoft.com/office/officeart/2009/3/layout/HorizontalOrganizationChart"/>
    <dgm:cxn modelId="{D7F24C72-B7AE-4CF1-86F2-3B12853E23E2}" type="presOf" srcId="{AB6A4BED-483A-4254-AC14-BAB6510FE497}" destId="{536B1AE5-7B8C-493B-A0F7-E4D2ECD79C1E}" srcOrd="0" destOrd="0" presId="urn:microsoft.com/office/officeart/2009/3/layout/HorizontalOrganizationChart"/>
    <dgm:cxn modelId="{B6FF8057-F22C-4F2C-8D6D-2D907DE2C68D}" type="presOf" srcId="{5D3D8DE7-C8B9-4B3E-B3B8-33B74D9FFCB3}" destId="{56210C43-1438-42E5-B07A-EA8137EC7AD6}" srcOrd="1" destOrd="0" presId="urn:microsoft.com/office/officeart/2009/3/layout/HorizontalOrganizationChart"/>
    <dgm:cxn modelId="{F6D9B957-BC7E-4960-912C-378B0C35E661}" type="presOf" srcId="{03D7BC65-4E59-4C42-B648-82352AAA1AAB}" destId="{AD56603C-1F06-4F10-ADAB-EE7A9DFACA85}" srcOrd="1" destOrd="0" presId="urn:microsoft.com/office/officeart/2009/3/layout/HorizontalOrganizationChart"/>
    <dgm:cxn modelId="{8F45827E-B232-4C0F-A63F-1165AD4A9930}" type="presOf" srcId="{DF29EFF4-B780-48E2-BD19-FCDF9AEF7E28}" destId="{F7A13EA0-7829-4A93-9D61-82DB761E2707}" srcOrd="0" destOrd="0" presId="urn:microsoft.com/office/officeart/2009/3/layout/HorizontalOrganizationChart"/>
    <dgm:cxn modelId="{028262AB-5CA9-4D83-BA0F-1B1D8DC70FC5}" srcId="{98FCA5C0-8084-4473-88A6-C7D5BAC5ACD7}" destId="{5D509D53-9441-4933-9E24-B1E97CE1E129}" srcOrd="1" destOrd="0" parTransId="{6676E119-202C-4190-9030-DA0CCC5DF5ED}" sibTransId="{5094D29D-D610-4294-A6E8-CA1E9445635E}"/>
    <dgm:cxn modelId="{B0224FB2-3BDD-46FC-AA78-E94BF8F8451C}" srcId="{98FCA5C0-8084-4473-88A6-C7D5BAC5ACD7}" destId="{324DAF06-9EBE-4E2A-A819-3CA5C69FF003}" srcOrd="0" destOrd="0" parTransId="{8E893778-94C9-462D-A58D-0DE1B74677E0}" sibTransId="{21AFEC71-2896-4AD1-89D5-A7A3CEA1A236}"/>
    <dgm:cxn modelId="{4827D1B4-97DD-44CA-B4BA-CFD18B08438B}" type="presOf" srcId="{98FCA5C0-8084-4473-88A6-C7D5BAC5ACD7}" destId="{B1BDCDEB-5E6E-49FB-8B66-5F1275096D84}" srcOrd="0" destOrd="0" presId="urn:microsoft.com/office/officeart/2009/3/layout/HorizontalOrganizationChart"/>
    <dgm:cxn modelId="{CA7F98BC-48E8-470D-87F9-36ECA24F80A9}" type="presOf" srcId="{03D7BC65-4E59-4C42-B648-82352AAA1AAB}" destId="{AECF83AC-7D5D-4B41-AE75-96B0AC2C4AA6}" srcOrd="0" destOrd="0" presId="urn:microsoft.com/office/officeart/2009/3/layout/HorizontalOrganizationChart"/>
    <dgm:cxn modelId="{0F90A7BE-2F2C-4C19-B50F-E026F9E37B86}" type="presOf" srcId="{5D509D53-9441-4933-9E24-B1E97CE1E129}" destId="{4F8530D5-F9FA-4582-8152-3A054BD97AF1}" srcOrd="1" destOrd="0" presId="urn:microsoft.com/office/officeart/2009/3/layout/HorizontalOrganizationChart"/>
    <dgm:cxn modelId="{97341CC5-E10B-4D0D-9A5E-525D99881267}" type="presOf" srcId="{5D3D8DE7-C8B9-4B3E-B3B8-33B74D9FFCB3}" destId="{27069453-FF3B-4A21-9481-695C3F22B16D}" srcOrd="0" destOrd="0" presId="urn:microsoft.com/office/officeart/2009/3/layout/HorizontalOrganizationChart"/>
    <dgm:cxn modelId="{78A1BBC6-6953-42AC-9169-F478858D68B4}" type="presOf" srcId="{AACEDDBC-1703-4433-A23D-868A21FE0F9A}" destId="{4EF01EA1-ACFD-4CA8-9827-54A8C1500F35}" srcOrd="1" destOrd="0" presId="urn:microsoft.com/office/officeart/2009/3/layout/HorizontalOrganizationChart"/>
    <dgm:cxn modelId="{2B6FE8D2-CEF8-4F3C-B7D7-0E6F3B83A972}" srcId="{AACEDDBC-1703-4433-A23D-868A21FE0F9A}" destId="{03D7BC65-4E59-4C42-B648-82352AAA1AAB}" srcOrd="1" destOrd="0" parTransId="{E5FB40A9-5DD5-44E8-B856-A0342D59D5E9}" sibTransId="{EBA29BBE-7DB6-4ADB-BBB3-32CB29350AF1}"/>
    <dgm:cxn modelId="{36EC2DD7-BCE8-40DA-B271-488956878C89}" type="presOf" srcId="{AACEDDBC-1703-4433-A23D-868A21FE0F9A}" destId="{2512948F-D4A3-458E-9D94-6E910EDE0F9C}" srcOrd="0" destOrd="0" presId="urn:microsoft.com/office/officeart/2009/3/layout/HorizontalOrganizationChart"/>
    <dgm:cxn modelId="{AC59DAE1-002D-48D5-B415-1038AF673531}" type="presOf" srcId="{DF29EFF4-B780-48E2-BD19-FCDF9AEF7E28}" destId="{41E1E860-D329-48C6-8DEF-2A2077FFACEE}" srcOrd="1" destOrd="0" presId="urn:microsoft.com/office/officeart/2009/3/layout/HorizontalOrganizationChart"/>
    <dgm:cxn modelId="{C3D495EC-AC58-428F-9ACB-75D7F3F0742D}" type="presOf" srcId="{324DAF06-9EBE-4E2A-A819-3CA5C69FF003}" destId="{A3CAB59F-1A6D-4617-8039-6B8E9532723D}" srcOrd="1" destOrd="0" presId="urn:microsoft.com/office/officeart/2009/3/layout/HorizontalOrganizationChart"/>
    <dgm:cxn modelId="{22779FF4-B280-496F-9070-6851C82C0209}" srcId="{AACEDDBC-1703-4433-A23D-868A21FE0F9A}" destId="{DF29EFF4-B780-48E2-BD19-FCDF9AEF7E28}" srcOrd="2" destOrd="0" parTransId="{4CB5C47C-55C9-4C25-A14B-E7B431585718}" sibTransId="{3F266CB9-F06F-41DA-A743-3C1DF92B5A94}"/>
    <dgm:cxn modelId="{7D423E9F-C676-47BF-990B-2857A18BE274}" type="presParOf" srcId="{B1BDCDEB-5E6E-49FB-8B66-5F1275096D84}" destId="{7B9A46E7-B8C8-4390-92A1-F177D3ED3D4D}" srcOrd="0" destOrd="0" presId="urn:microsoft.com/office/officeart/2009/3/layout/HorizontalOrganizationChart"/>
    <dgm:cxn modelId="{54CD7921-151F-4FFF-9C49-368D623D20BC}" type="presParOf" srcId="{7B9A46E7-B8C8-4390-92A1-F177D3ED3D4D}" destId="{3F0C1CA9-62E9-43D9-AC35-4F92A784C12E}" srcOrd="0" destOrd="0" presId="urn:microsoft.com/office/officeart/2009/3/layout/HorizontalOrganizationChart"/>
    <dgm:cxn modelId="{9D75FDFC-7FB5-4186-8482-88E885912805}" type="presParOf" srcId="{3F0C1CA9-62E9-43D9-AC35-4F92A784C12E}" destId="{AB2739CE-F6A7-4080-B568-639EF5904087}" srcOrd="0" destOrd="0" presId="urn:microsoft.com/office/officeart/2009/3/layout/HorizontalOrganizationChart"/>
    <dgm:cxn modelId="{631F4001-F6DB-4A07-BEB6-3FD441F3E767}" type="presParOf" srcId="{3F0C1CA9-62E9-43D9-AC35-4F92A784C12E}" destId="{A3CAB59F-1A6D-4617-8039-6B8E9532723D}" srcOrd="1" destOrd="0" presId="urn:microsoft.com/office/officeart/2009/3/layout/HorizontalOrganizationChart"/>
    <dgm:cxn modelId="{F7875144-1C81-4D84-9619-A06ADE8921AD}" type="presParOf" srcId="{7B9A46E7-B8C8-4390-92A1-F177D3ED3D4D}" destId="{6E78CBC8-6478-4035-92DB-EB25F2D14D3A}" srcOrd="1" destOrd="0" presId="urn:microsoft.com/office/officeart/2009/3/layout/HorizontalOrganizationChart"/>
    <dgm:cxn modelId="{C041988D-69A3-472E-B13C-3D3C1C7670CE}" type="presParOf" srcId="{7B9A46E7-B8C8-4390-92A1-F177D3ED3D4D}" destId="{6BD3D050-9A23-44C7-BE39-8552384B48D5}" srcOrd="2" destOrd="0" presId="urn:microsoft.com/office/officeart/2009/3/layout/HorizontalOrganizationChart"/>
    <dgm:cxn modelId="{A7C2A1FE-FDFF-4F28-BA4E-95042E24BA21}" type="presParOf" srcId="{B1BDCDEB-5E6E-49FB-8B66-5F1275096D84}" destId="{B8E19F59-1490-49C7-B2B4-F4FEEF289AB6}" srcOrd="1" destOrd="0" presId="urn:microsoft.com/office/officeart/2009/3/layout/HorizontalOrganizationChart"/>
    <dgm:cxn modelId="{677D9D7C-D013-45B6-BC90-6328B08AD5DC}" type="presParOf" srcId="{B8E19F59-1490-49C7-B2B4-F4FEEF289AB6}" destId="{192D5FBB-0B5F-4093-9432-52D375D86158}" srcOrd="0" destOrd="0" presId="urn:microsoft.com/office/officeart/2009/3/layout/HorizontalOrganizationChart"/>
    <dgm:cxn modelId="{FC489ED4-B5A6-4775-96A6-335C88FB0008}" type="presParOf" srcId="{192D5FBB-0B5F-4093-9432-52D375D86158}" destId="{E687D245-73F2-4A3B-B438-1B35E41EA00B}" srcOrd="0" destOrd="0" presId="urn:microsoft.com/office/officeart/2009/3/layout/HorizontalOrganizationChart"/>
    <dgm:cxn modelId="{0194C848-3116-4A35-8010-26ED0E031863}" type="presParOf" srcId="{192D5FBB-0B5F-4093-9432-52D375D86158}" destId="{4F8530D5-F9FA-4582-8152-3A054BD97AF1}" srcOrd="1" destOrd="0" presId="urn:microsoft.com/office/officeart/2009/3/layout/HorizontalOrganizationChart"/>
    <dgm:cxn modelId="{3A19E1EB-7C20-4587-A9B4-6E509FC13295}" type="presParOf" srcId="{B8E19F59-1490-49C7-B2B4-F4FEEF289AB6}" destId="{BC122347-FAE7-44BC-AF81-A50A3039D9F2}" srcOrd="1" destOrd="0" presId="urn:microsoft.com/office/officeart/2009/3/layout/HorizontalOrganizationChart"/>
    <dgm:cxn modelId="{ABE05699-B623-4066-ACA4-5103B8599E30}" type="presParOf" srcId="{B8E19F59-1490-49C7-B2B4-F4FEEF289AB6}" destId="{DC76226A-0EE7-4661-BCFB-2F2B7A46050C}" srcOrd="2" destOrd="0" presId="urn:microsoft.com/office/officeart/2009/3/layout/HorizontalOrganizationChart"/>
    <dgm:cxn modelId="{509FFA7F-F4A6-41BF-9193-8426AE2374A8}" type="presParOf" srcId="{B1BDCDEB-5E6E-49FB-8B66-5F1275096D84}" destId="{F7D44394-1343-4A1D-9AD8-0818EE6A2FD2}" srcOrd="2" destOrd="0" presId="urn:microsoft.com/office/officeart/2009/3/layout/HorizontalOrganizationChart"/>
    <dgm:cxn modelId="{C49E68AC-FBFB-4B26-936F-DA92D8AA736E}" type="presParOf" srcId="{F7D44394-1343-4A1D-9AD8-0818EE6A2FD2}" destId="{C072699B-196C-4606-940D-ECC2459B1879}" srcOrd="0" destOrd="0" presId="urn:microsoft.com/office/officeart/2009/3/layout/HorizontalOrganizationChart"/>
    <dgm:cxn modelId="{9DCCC3DA-7438-4033-A4FB-CC6D1E409C50}" type="presParOf" srcId="{C072699B-196C-4606-940D-ECC2459B1879}" destId="{27069453-FF3B-4A21-9481-695C3F22B16D}" srcOrd="0" destOrd="0" presId="urn:microsoft.com/office/officeart/2009/3/layout/HorizontalOrganizationChart"/>
    <dgm:cxn modelId="{C9B1C071-1B49-4D2B-8F57-BBC173B2A030}" type="presParOf" srcId="{C072699B-196C-4606-940D-ECC2459B1879}" destId="{56210C43-1438-42E5-B07A-EA8137EC7AD6}" srcOrd="1" destOrd="0" presId="urn:microsoft.com/office/officeart/2009/3/layout/HorizontalOrganizationChart"/>
    <dgm:cxn modelId="{90CBC2F5-EC52-4E1E-87FB-DB17E28C3E78}" type="presParOf" srcId="{F7D44394-1343-4A1D-9AD8-0818EE6A2FD2}" destId="{72BE162C-0974-4E51-8B03-622221D17B9B}" srcOrd="1" destOrd="0" presId="urn:microsoft.com/office/officeart/2009/3/layout/HorizontalOrganizationChart"/>
    <dgm:cxn modelId="{0E908BF5-9A07-49F3-8AC6-9DFDDFA5C2BF}" type="presParOf" srcId="{F7D44394-1343-4A1D-9AD8-0818EE6A2FD2}" destId="{A6C4876D-6EA4-4683-B261-DF4EDBB31214}" srcOrd="2" destOrd="0" presId="urn:microsoft.com/office/officeart/2009/3/layout/HorizontalOrganizationChart"/>
    <dgm:cxn modelId="{B01DD6CD-0AAC-4DB7-83DE-F3FA7423D903}" type="presParOf" srcId="{B1BDCDEB-5E6E-49FB-8B66-5F1275096D84}" destId="{826C5EB1-CA84-402E-8DD4-73243428D010}" srcOrd="3" destOrd="0" presId="urn:microsoft.com/office/officeart/2009/3/layout/HorizontalOrganizationChart"/>
    <dgm:cxn modelId="{77ADBC0F-4B7E-44DA-B61B-E2E3B8A1C27F}" type="presParOf" srcId="{826C5EB1-CA84-402E-8DD4-73243428D010}" destId="{DAEC07A2-1B39-4D1B-B1FD-5924600C95FC}" srcOrd="0" destOrd="0" presId="urn:microsoft.com/office/officeart/2009/3/layout/HorizontalOrganizationChart"/>
    <dgm:cxn modelId="{E3F99049-41F0-40A2-93E8-6C97CA9DBFF7}" type="presParOf" srcId="{DAEC07A2-1B39-4D1B-B1FD-5924600C95FC}" destId="{2512948F-D4A3-458E-9D94-6E910EDE0F9C}" srcOrd="0" destOrd="0" presId="urn:microsoft.com/office/officeart/2009/3/layout/HorizontalOrganizationChart"/>
    <dgm:cxn modelId="{22205192-F59C-4CCB-96AA-F07669A0C42B}" type="presParOf" srcId="{DAEC07A2-1B39-4D1B-B1FD-5924600C95FC}" destId="{4EF01EA1-ACFD-4CA8-9827-54A8C1500F35}" srcOrd="1" destOrd="0" presId="urn:microsoft.com/office/officeart/2009/3/layout/HorizontalOrganizationChart"/>
    <dgm:cxn modelId="{3A2DABF3-9EAD-4F51-90B0-2B99734817C5}" type="presParOf" srcId="{826C5EB1-CA84-402E-8DD4-73243428D010}" destId="{106544DB-A034-42AF-8621-4403F339DB9F}" srcOrd="1" destOrd="0" presId="urn:microsoft.com/office/officeart/2009/3/layout/HorizontalOrganizationChart"/>
    <dgm:cxn modelId="{016456F5-DC11-4A21-9C30-D7A275396857}" type="presParOf" srcId="{106544DB-A034-42AF-8621-4403F339DB9F}" destId="{318E8838-D77A-448B-BAAE-0EF64922FCE3}" srcOrd="0" destOrd="0" presId="urn:microsoft.com/office/officeart/2009/3/layout/HorizontalOrganizationChart"/>
    <dgm:cxn modelId="{E89DBBC8-0736-4035-8C23-3D94000E5D1E}" type="presParOf" srcId="{106544DB-A034-42AF-8621-4403F339DB9F}" destId="{DB6E3701-562E-418D-B74D-2D89BA487CB1}" srcOrd="1" destOrd="0" presId="urn:microsoft.com/office/officeart/2009/3/layout/HorizontalOrganizationChart"/>
    <dgm:cxn modelId="{1DD9450F-6E3E-4DF3-B977-DCFA055BA8AF}" type="presParOf" srcId="{DB6E3701-562E-418D-B74D-2D89BA487CB1}" destId="{78A52F11-DAAF-4BC7-851F-571268BDB0F9}" srcOrd="0" destOrd="0" presId="urn:microsoft.com/office/officeart/2009/3/layout/HorizontalOrganizationChart"/>
    <dgm:cxn modelId="{4488D4F6-F333-415A-9C9B-BA86E19E934B}" type="presParOf" srcId="{78A52F11-DAAF-4BC7-851F-571268BDB0F9}" destId="{536B1AE5-7B8C-493B-A0F7-E4D2ECD79C1E}" srcOrd="0" destOrd="0" presId="urn:microsoft.com/office/officeart/2009/3/layout/HorizontalOrganizationChart"/>
    <dgm:cxn modelId="{9ED85378-9812-42F2-AA33-29B1BD67569C}" type="presParOf" srcId="{78A52F11-DAAF-4BC7-851F-571268BDB0F9}" destId="{FB56C296-EA2B-46D0-AF89-DF7C7A5604CB}" srcOrd="1" destOrd="0" presId="urn:microsoft.com/office/officeart/2009/3/layout/HorizontalOrganizationChart"/>
    <dgm:cxn modelId="{F2D92E0C-42F4-4028-B4B2-8F6DC091E12A}" type="presParOf" srcId="{DB6E3701-562E-418D-B74D-2D89BA487CB1}" destId="{8D95472A-2D7F-4158-883D-656D63E01229}" srcOrd="1" destOrd="0" presId="urn:microsoft.com/office/officeart/2009/3/layout/HorizontalOrganizationChart"/>
    <dgm:cxn modelId="{F0663FCC-C40B-4943-B3A7-5365F4CECD76}" type="presParOf" srcId="{DB6E3701-562E-418D-B74D-2D89BA487CB1}" destId="{402526B1-8B79-4798-A7AE-2D7346E18EAD}" srcOrd="2" destOrd="0" presId="urn:microsoft.com/office/officeart/2009/3/layout/HorizontalOrganizationChart"/>
    <dgm:cxn modelId="{B779A279-70FD-4387-A909-15959D3FD3F3}" type="presParOf" srcId="{106544DB-A034-42AF-8621-4403F339DB9F}" destId="{AF5C12BC-6B77-454B-8306-E9B30D04EE08}" srcOrd="2" destOrd="0" presId="urn:microsoft.com/office/officeart/2009/3/layout/HorizontalOrganizationChart"/>
    <dgm:cxn modelId="{51D42E87-5D28-41B4-A255-53586B840311}" type="presParOf" srcId="{106544DB-A034-42AF-8621-4403F339DB9F}" destId="{93A158CA-E898-4EEB-B9DD-92A641EC6E0F}" srcOrd="3" destOrd="0" presId="urn:microsoft.com/office/officeart/2009/3/layout/HorizontalOrganizationChart"/>
    <dgm:cxn modelId="{6CC27BB0-FC2A-48D4-8A48-8BCF307E388A}" type="presParOf" srcId="{93A158CA-E898-4EEB-B9DD-92A641EC6E0F}" destId="{3D73456D-DFDE-40AA-800D-2CF3FB565843}" srcOrd="0" destOrd="0" presId="urn:microsoft.com/office/officeart/2009/3/layout/HorizontalOrganizationChart"/>
    <dgm:cxn modelId="{2CC754C0-D242-4AD7-A9D3-83D942F141E4}" type="presParOf" srcId="{3D73456D-DFDE-40AA-800D-2CF3FB565843}" destId="{AECF83AC-7D5D-4B41-AE75-96B0AC2C4AA6}" srcOrd="0" destOrd="0" presId="urn:microsoft.com/office/officeart/2009/3/layout/HorizontalOrganizationChart"/>
    <dgm:cxn modelId="{4F4CDB13-9647-4FAC-9B51-1E85D16C2B3E}" type="presParOf" srcId="{3D73456D-DFDE-40AA-800D-2CF3FB565843}" destId="{AD56603C-1F06-4F10-ADAB-EE7A9DFACA85}" srcOrd="1" destOrd="0" presId="urn:microsoft.com/office/officeart/2009/3/layout/HorizontalOrganizationChart"/>
    <dgm:cxn modelId="{F59EF02E-0F99-44D2-B3C8-AD7609F74CD6}" type="presParOf" srcId="{93A158CA-E898-4EEB-B9DD-92A641EC6E0F}" destId="{73486C34-65A7-4702-8905-799A46197A5D}" srcOrd="1" destOrd="0" presId="urn:microsoft.com/office/officeart/2009/3/layout/HorizontalOrganizationChart"/>
    <dgm:cxn modelId="{F86F4F2E-2F0C-4C62-A81D-E35D6DB56F13}" type="presParOf" srcId="{93A158CA-E898-4EEB-B9DD-92A641EC6E0F}" destId="{2385D083-7A80-41F5-A47C-25E9BFDCF79B}" srcOrd="2" destOrd="0" presId="urn:microsoft.com/office/officeart/2009/3/layout/HorizontalOrganizationChart"/>
    <dgm:cxn modelId="{711C5F69-19A0-45AF-8EE6-F5DDF1B3907D}" type="presParOf" srcId="{106544DB-A034-42AF-8621-4403F339DB9F}" destId="{4EE874D2-0675-485E-9761-300D69ED0AAA}" srcOrd="4" destOrd="0" presId="urn:microsoft.com/office/officeart/2009/3/layout/HorizontalOrganizationChart"/>
    <dgm:cxn modelId="{73DE8FB1-42A7-47EA-8109-C0A625F19796}" type="presParOf" srcId="{106544DB-A034-42AF-8621-4403F339DB9F}" destId="{1CD799A4-5C68-4D09-A1CA-E120C3920D3B}" srcOrd="5" destOrd="0" presId="urn:microsoft.com/office/officeart/2009/3/layout/HorizontalOrganizationChart"/>
    <dgm:cxn modelId="{6FECC2C8-F186-41A4-AC3E-03CCA7C8586B}" type="presParOf" srcId="{1CD799A4-5C68-4D09-A1CA-E120C3920D3B}" destId="{300BD0C2-3CE0-468C-8DCF-F9A3AA04A5B0}" srcOrd="0" destOrd="0" presId="urn:microsoft.com/office/officeart/2009/3/layout/HorizontalOrganizationChart"/>
    <dgm:cxn modelId="{D410A523-5D18-45E7-9156-79BA775BBBF4}" type="presParOf" srcId="{300BD0C2-3CE0-468C-8DCF-F9A3AA04A5B0}" destId="{F7A13EA0-7829-4A93-9D61-82DB761E2707}" srcOrd="0" destOrd="0" presId="urn:microsoft.com/office/officeart/2009/3/layout/HorizontalOrganizationChart"/>
    <dgm:cxn modelId="{121D0754-68D5-4DE5-9058-C8F4C0B537A5}" type="presParOf" srcId="{300BD0C2-3CE0-468C-8DCF-F9A3AA04A5B0}" destId="{41E1E860-D329-48C6-8DEF-2A2077FFACEE}" srcOrd="1" destOrd="0" presId="urn:microsoft.com/office/officeart/2009/3/layout/HorizontalOrganizationChart"/>
    <dgm:cxn modelId="{209AB33F-F05E-4AA9-8AD0-A9CE7B2C3247}" type="presParOf" srcId="{1CD799A4-5C68-4D09-A1CA-E120C3920D3B}" destId="{92E0150C-0271-4CF5-A863-32DE79C86F00}" srcOrd="1" destOrd="0" presId="urn:microsoft.com/office/officeart/2009/3/layout/HorizontalOrganizationChart"/>
    <dgm:cxn modelId="{8DE39103-3B63-42B9-A7BB-E8E8270330F0}" type="presParOf" srcId="{1CD799A4-5C68-4D09-A1CA-E120C3920D3B}" destId="{4FA266E8-C5C2-41D2-AF66-DDE078E22806}" srcOrd="2" destOrd="0" presId="urn:microsoft.com/office/officeart/2009/3/layout/HorizontalOrganizationChart"/>
    <dgm:cxn modelId="{C5BCC9C8-12F9-47B1-9852-FE84284B3649}" type="presParOf" srcId="{826C5EB1-CA84-402E-8DD4-73243428D010}" destId="{20DF512F-8710-48D7-982E-0517E195FA4C}" srcOrd="2" destOrd="0" presId="urn:microsoft.com/office/officeart/2009/3/layout/HorizontalOrganizationChar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1AA3BABB-98D2-4934-B680-523105FB187B}" type="doc">
      <dgm:prSet loTypeId="urn:microsoft.com/office/officeart/2005/8/layout/vList2" loCatId="list" qsTypeId="urn:microsoft.com/office/officeart/2005/8/quickstyle/simple4" qsCatId="simple" csTypeId="urn:microsoft.com/office/officeart/2005/8/colors/colorful5" csCatId="colorful"/>
      <dgm:spPr/>
      <dgm:t>
        <a:bodyPr/>
        <a:lstStyle/>
        <a:p>
          <a:endParaRPr lang="en-US"/>
        </a:p>
      </dgm:t>
    </dgm:pt>
    <dgm:pt modelId="{CED743D2-3D2E-446C-BA3B-AC3A3750F1A2}">
      <dgm:prSet/>
      <dgm:spPr/>
      <dgm:t>
        <a:bodyPr/>
        <a:lstStyle/>
        <a:p>
          <a:r>
            <a:rPr lang="en-US" u="sng">
              <a:solidFill>
                <a:schemeClr val="bg1"/>
              </a:solidFill>
            </a:rPr>
            <a:t>Object</a:t>
          </a:r>
          <a:r>
            <a:rPr lang="en-US">
              <a:solidFill>
                <a:schemeClr val="bg1"/>
              </a:solidFill>
            </a:rPr>
            <a:t> - It represents a single thing, such as a single process or a single service.</a:t>
          </a:r>
          <a:endParaRPr lang="en-US" dirty="0">
            <a:solidFill>
              <a:schemeClr val="bg1"/>
            </a:solidFill>
          </a:endParaRPr>
        </a:p>
      </dgm:t>
    </dgm:pt>
    <dgm:pt modelId="{DBD166DA-13D0-4CD9-82E2-584A816BFF60}" type="parTrans" cxnId="{79D878AB-38F8-42B6-93B5-D1984165B4D6}">
      <dgm:prSet/>
      <dgm:spPr/>
      <dgm:t>
        <a:bodyPr/>
        <a:lstStyle/>
        <a:p>
          <a:endParaRPr lang="en-US">
            <a:solidFill>
              <a:schemeClr val="bg1"/>
            </a:solidFill>
          </a:endParaRPr>
        </a:p>
      </dgm:t>
    </dgm:pt>
    <dgm:pt modelId="{087D99BA-A813-46A2-A78A-35010FC669B5}" type="sibTrans" cxnId="{79D878AB-38F8-42B6-93B5-D1984165B4D6}">
      <dgm:prSet/>
      <dgm:spPr/>
      <dgm:t>
        <a:bodyPr/>
        <a:lstStyle/>
        <a:p>
          <a:endParaRPr lang="en-US">
            <a:solidFill>
              <a:schemeClr val="bg1"/>
            </a:solidFill>
          </a:endParaRPr>
        </a:p>
      </dgm:t>
    </dgm:pt>
    <dgm:pt modelId="{E02D8057-116F-4D3D-889D-87B317DA5881}">
      <dgm:prSet/>
      <dgm:spPr/>
      <dgm:t>
        <a:bodyPr/>
        <a:lstStyle/>
        <a:p>
          <a:r>
            <a:rPr lang="en-US" u="sng">
              <a:solidFill>
                <a:schemeClr val="bg1"/>
              </a:solidFill>
            </a:rPr>
            <a:t>Property</a:t>
          </a:r>
          <a:r>
            <a:rPr lang="en-US">
              <a:solidFill>
                <a:schemeClr val="bg1"/>
              </a:solidFill>
            </a:rPr>
            <a:t> - It represents one piece of information about an object, such as a process name, process ID, or service status.</a:t>
          </a:r>
          <a:endParaRPr lang="en-US" dirty="0">
            <a:solidFill>
              <a:schemeClr val="bg1"/>
            </a:solidFill>
          </a:endParaRPr>
        </a:p>
      </dgm:t>
    </dgm:pt>
    <dgm:pt modelId="{54432084-7612-4BF9-BDB2-A20FB0362FC7}" type="parTrans" cxnId="{340DF3BA-E2EC-4D90-8580-3C0E4FF87A83}">
      <dgm:prSet/>
      <dgm:spPr/>
      <dgm:t>
        <a:bodyPr/>
        <a:lstStyle/>
        <a:p>
          <a:endParaRPr lang="en-US">
            <a:solidFill>
              <a:schemeClr val="bg1"/>
            </a:solidFill>
          </a:endParaRPr>
        </a:p>
      </dgm:t>
    </dgm:pt>
    <dgm:pt modelId="{ECBDF41F-4C63-4B45-9427-1203297E0082}" type="sibTrans" cxnId="{340DF3BA-E2EC-4D90-8580-3C0E4FF87A83}">
      <dgm:prSet/>
      <dgm:spPr/>
      <dgm:t>
        <a:bodyPr/>
        <a:lstStyle/>
        <a:p>
          <a:endParaRPr lang="en-US">
            <a:solidFill>
              <a:schemeClr val="bg1"/>
            </a:solidFill>
          </a:endParaRPr>
        </a:p>
      </dgm:t>
    </dgm:pt>
    <dgm:pt modelId="{CC2AFC65-E685-46BE-BF02-1926F99ADDFB}">
      <dgm:prSet/>
      <dgm:spPr/>
      <dgm:t>
        <a:bodyPr/>
        <a:lstStyle/>
        <a:p>
          <a:r>
            <a:rPr lang="en-US" u="sng">
              <a:solidFill>
                <a:schemeClr val="bg1"/>
              </a:solidFill>
            </a:rPr>
            <a:t>Method</a:t>
          </a:r>
          <a:r>
            <a:rPr lang="en-US">
              <a:solidFill>
                <a:schemeClr val="bg1"/>
              </a:solidFill>
            </a:rPr>
            <a:t> - A method is related to a single object and makes that object do something - for example, killing a process or starting a service.</a:t>
          </a:r>
          <a:endParaRPr lang="en-US" dirty="0">
            <a:solidFill>
              <a:schemeClr val="bg1"/>
            </a:solidFill>
          </a:endParaRPr>
        </a:p>
      </dgm:t>
    </dgm:pt>
    <dgm:pt modelId="{2408DCC4-D94E-4FAB-AC9C-646ACF094E96}" type="parTrans" cxnId="{A7D469DF-3524-4DF9-93D0-0B7124EE24F2}">
      <dgm:prSet/>
      <dgm:spPr/>
      <dgm:t>
        <a:bodyPr/>
        <a:lstStyle/>
        <a:p>
          <a:endParaRPr lang="en-US">
            <a:solidFill>
              <a:schemeClr val="bg1"/>
            </a:solidFill>
          </a:endParaRPr>
        </a:p>
      </dgm:t>
    </dgm:pt>
    <dgm:pt modelId="{EBDF3524-8284-4D14-8E0C-E6E44EC15F10}" type="sibTrans" cxnId="{A7D469DF-3524-4DF9-93D0-0B7124EE24F2}">
      <dgm:prSet/>
      <dgm:spPr/>
      <dgm:t>
        <a:bodyPr/>
        <a:lstStyle/>
        <a:p>
          <a:endParaRPr lang="en-US">
            <a:solidFill>
              <a:schemeClr val="bg1"/>
            </a:solidFill>
          </a:endParaRPr>
        </a:p>
      </dgm:t>
    </dgm:pt>
    <dgm:pt modelId="{01BC73A8-E8DF-419A-9656-DD57F2FFA2A3}">
      <dgm:prSet/>
      <dgm:spPr/>
      <dgm:t>
        <a:bodyPr/>
        <a:lstStyle/>
        <a:p>
          <a:r>
            <a:rPr lang="en-US" u="sng">
              <a:solidFill>
                <a:schemeClr val="bg1"/>
              </a:solidFill>
            </a:rPr>
            <a:t>Collection</a:t>
          </a:r>
          <a:r>
            <a:rPr lang="en-US">
              <a:solidFill>
                <a:schemeClr val="bg1"/>
              </a:solidFill>
            </a:rPr>
            <a:t> - This is the entire set of objects</a:t>
          </a:r>
          <a:endParaRPr lang="en-US" dirty="0">
            <a:solidFill>
              <a:schemeClr val="bg1"/>
            </a:solidFill>
          </a:endParaRPr>
        </a:p>
      </dgm:t>
    </dgm:pt>
    <dgm:pt modelId="{96524D4C-6452-48DE-A41F-D007F1C4E8EC}" type="parTrans" cxnId="{6848A661-5EC4-4602-8F65-1778C5F595F9}">
      <dgm:prSet/>
      <dgm:spPr/>
      <dgm:t>
        <a:bodyPr/>
        <a:lstStyle/>
        <a:p>
          <a:endParaRPr lang="en-US">
            <a:solidFill>
              <a:schemeClr val="bg1"/>
            </a:solidFill>
          </a:endParaRPr>
        </a:p>
      </dgm:t>
    </dgm:pt>
    <dgm:pt modelId="{DD780DCE-0BFC-4ABB-9384-3BC1AC457C2E}" type="sibTrans" cxnId="{6848A661-5EC4-4602-8F65-1778C5F595F9}">
      <dgm:prSet/>
      <dgm:spPr/>
      <dgm:t>
        <a:bodyPr/>
        <a:lstStyle/>
        <a:p>
          <a:endParaRPr lang="en-US">
            <a:solidFill>
              <a:schemeClr val="bg1"/>
            </a:solidFill>
          </a:endParaRPr>
        </a:p>
      </dgm:t>
    </dgm:pt>
    <dgm:pt modelId="{E4EC8795-3CA4-441C-B982-5F1120651389}" type="pres">
      <dgm:prSet presAssocID="{1AA3BABB-98D2-4934-B680-523105FB187B}" presName="linear" presStyleCnt="0">
        <dgm:presLayoutVars>
          <dgm:animLvl val="lvl"/>
          <dgm:resizeHandles val="exact"/>
        </dgm:presLayoutVars>
      </dgm:prSet>
      <dgm:spPr/>
    </dgm:pt>
    <dgm:pt modelId="{7B3768A0-9A1B-4C3B-AC04-553999B610D8}" type="pres">
      <dgm:prSet presAssocID="{CED743D2-3D2E-446C-BA3B-AC3A3750F1A2}" presName="parentText" presStyleLbl="node1" presStyleIdx="0" presStyleCnt="4">
        <dgm:presLayoutVars>
          <dgm:chMax val="0"/>
          <dgm:bulletEnabled val="1"/>
        </dgm:presLayoutVars>
      </dgm:prSet>
      <dgm:spPr/>
    </dgm:pt>
    <dgm:pt modelId="{63F99266-455D-4C3D-8D28-02C4ADC5F8E8}" type="pres">
      <dgm:prSet presAssocID="{087D99BA-A813-46A2-A78A-35010FC669B5}" presName="spacer" presStyleCnt="0"/>
      <dgm:spPr/>
    </dgm:pt>
    <dgm:pt modelId="{CE870665-2E02-4DC3-B1AE-4B7890096DA8}" type="pres">
      <dgm:prSet presAssocID="{E02D8057-116F-4D3D-889D-87B317DA5881}" presName="parentText" presStyleLbl="node1" presStyleIdx="1" presStyleCnt="4">
        <dgm:presLayoutVars>
          <dgm:chMax val="0"/>
          <dgm:bulletEnabled val="1"/>
        </dgm:presLayoutVars>
      </dgm:prSet>
      <dgm:spPr/>
    </dgm:pt>
    <dgm:pt modelId="{0A16474E-58D6-4725-94B4-1338E271A102}" type="pres">
      <dgm:prSet presAssocID="{ECBDF41F-4C63-4B45-9427-1203297E0082}" presName="spacer" presStyleCnt="0"/>
      <dgm:spPr/>
    </dgm:pt>
    <dgm:pt modelId="{1313F39E-DC12-4C25-A2DB-C8F5CEEBB26E}" type="pres">
      <dgm:prSet presAssocID="{CC2AFC65-E685-46BE-BF02-1926F99ADDFB}" presName="parentText" presStyleLbl="node1" presStyleIdx="2" presStyleCnt="4">
        <dgm:presLayoutVars>
          <dgm:chMax val="0"/>
          <dgm:bulletEnabled val="1"/>
        </dgm:presLayoutVars>
      </dgm:prSet>
      <dgm:spPr/>
    </dgm:pt>
    <dgm:pt modelId="{46EB5F45-B1FB-4C03-92C8-5467FAA9EF3B}" type="pres">
      <dgm:prSet presAssocID="{EBDF3524-8284-4D14-8E0C-E6E44EC15F10}" presName="spacer" presStyleCnt="0"/>
      <dgm:spPr/>
    </dgm:pt>
    <dgm:pt modelId="{FE65C73D-3591-4D60-AB62-32CFD429C038}" type="pres">
      <dgm:prSet presAssocID="{01BC73A8-E8DF-419A-9656-DD57F2FFA2A3}" presName="parentText" presStyleLbl="node1" presStyleIdx="3" presStyleCnt="4">
        <dgm:presLayoutVars>
          <dgm:chMax val="0"/>
          <dgm:bulletEnabled val="1"/>
        </dgm:presLayoutVars>
      </dgm:prSet>
      <dgm:spPr/>
    </dgm:pt>
  </dgm:ptLst>
  <dgm:cxnLst>
    <dgm:cxn modelId="{BDEF1B31-D2F2-4F56-B75B-95109610F6F5}" type="presOf" srcId="{CED743D2-3D2E-446C-BA3B-AC3A3750F1A2}" destId="{7B3768A0-9A1B-4C3B-AC04-553999B610D8}" srcOrd="0" destOrd="0" presId="urn:microsoft.com/office/officeart/2005/8/layout/vList2"/>
    <dgm:cxn modelId="{42484761-BE42-4B85-BEB8-6D74106CC135}" type="presOf" srcId="{CC2AFC65-E685-46BE-BF02-1926F99ADDFB}" destId="{1313F39E-DC12-4C25-A2DB-C8F5CEEBB26E}" srcOrd="0" destOrd="0" presId="urn:microsoft.com/office/officeart/2005/8/layout/vList2"/>
    <dgm:cxn modelId="{6848A661-5EC4-4602-8F65-1778C5F595F9}" srcId="{1AA3BABB-98D2-4934-B680-523105FB187B}" destId="{01BC73A8-E8DF-419A-9656-DD57F2FFA2A3}" srcOrd="3" destOrd="0" parTransId="{96524D4C-6452-48DE-A41F-D007F1C4E8EC}" sibTransId="{DD780DCE-0BFC-4ABB-9384-3BC1AC457C2E}"/>
    <dgm:cxn modelId="{4B6C1EAA-8946-4FBF-A7D3-EF6690DD1F7F}" type="presOf" srcId="{01BC73A8-E8DF-419A-9656-DD57F2FFA2A3}" destId="{FE65C73D-3591-4D60-AB62-32CFD429C038}" srcOrd="0" destOrd="0" presId="urn:microsoft.com/office/officeart/2005/8/layout/vList2"/>
    <dgm:cxn modelId="{79D878AB-38F8-42B6-93B5-D1984165B4D6}" srcId="{1AA3BABB-98D2-4934-B680-523105FB187B}" destId="{CED743D2-3D2E-446C-BA3B-AC3A3750F1A2}" srcOrd="0" destOrd="0" parTransId="{DBD166DA-13D0-4CD9-82E2-584A816BFF60}" sibTransId="{087D99BA-A813-46A2-A78A-35010FC669B5}"/>
    <dgm:cxn modelId="{340DF3BA-E2EC-4D90-8580-3C0E4FF87A83}" srcId="{1AA3BABB-98D2-4934-B680-523105FB187B}" destId="{E02D8057-116F-4D3D-889D-87B317DA5881}" srcOrd="1" destOrd="0" parTransId="{54432084-7612-4BF9-BDB2-A20FB0362FC7}" sibTransId="{ECBDF41F-4C63-4B45-9427-1203297E0082}"/>
    <dgm:cxn modelId="{0BA67CBE-46CF-459F-B881-314B7501B1DD}" type="presOf" srcId="{1AA3BABB-98D2-4934-B680-523105FB187B}" destId="{E4EC8795-3CA4-441C-B982-5F1120651389}" srcOrd="0" destOrd="0" presId="urn:microsoft.com/office/officeart/2005/8/layout/vList2"/>
    <dgm:cxn modelId="{A7D469DF-3524-4DF9-93D0-0B7124EE24F2}" srcId="{1AA3BABB-98D2-4934-B680-523105FB187B}" destId="{CC2AFC65-E685-46BE-BF02-1926F99ADDFB}" srcOrd="2" destOrd="0" parTransId="{2408DCC4-D94E-4FAB-AC9C-646ACF094E96}" sibTransId="{EBDF3524-8284-4D14-8E0C-E6E44EC15F10}"/>
    <dgm:cxn modelId="{03724EE9-0B5E-4F09-8EF9-B7C3DBCB8F52}" type="presOf" srcId="{E02D8057-116F-4D3D-889D-87B317DA5881}" destId="{CE870665-2E02-4DC3-B1AE-4B7890096DA8}" srcOrd="0" destOrd="0" presId="urn:microsoft.com/office/officeart/2005/8/layout/vList2"/>
    <dgm:cxn modelId="{1D037F41-9F34-46CF-B5D9-9954D83E0FB3}" type="presParOf" srcId="{E4EC8795-3CA4-441C-B982-5F1120651389}" destId="{7B3768A0-9A1B-4C3B-AC04-553999B610D8}" srcOrd="0" destOrd="0" presId="urn:microsoft.com/office/officeart/2005/8/layout/vList2"/>
    <dgm:cxn modelId="{520EEEC1-F03F-4EF5-89AF-B04CF5BE0E1C}" type="presParOf" srcId="{E4EC8795-3CA4-441C-B982-5F1120651389}" destId="{63F99266-455D-4C3D-8D28-02C4ADC5F8E8}" srcOrd="1" destOrd="0" presId="urn:microsoft.com/office/officeart/2005/8/layout/vList2"/>
    <dgm:cxn modelId="{FB599640-1071-4566-BC7C-7902EF4B12E0}" type="presParOf" srcId="{E4EC8795-3CA4-441C-B982-5F1120651389}" destId="{CE870665-2E02-4DC3-B1AE-4B7890096DA8}" srcOrd="2" destOrd="0" presId="urn:microsoft.com/office/officeart/2005/8/layout/vList2"/>
    <dgm:cxn modelId="{799276A3-C757-4D3D-850A-E7F373F0B7C8}" type="presParOf" srcId="{E4EC8795-3CA4-441C-B982-5F1120651389}" destId="{0A16474E-58D6-4725-94B4-1338E271A102}" srcOrd="3" destOrd="0" presId="urn:microsoft.com/office/officeart/2005/8/layout/vList2"/>
    <dgm:cxn modelId="{9BDA59E3-5468-4847-87B5-710F352A94BA}" type="presParOf" srcId="{E4EC8795-3CA4-441C-B982-5F1120651389}" destId="{1313F39E-DC12-4C25-A2DB-C8F5CEEBB26E}" srcOrd="4" destOrd="0" presId="urn:microsoft.com/office/officeart/2005/8/layout/vList2"/>
    <dgm:cxn modelId="{D6D0A685-71FC-4D9C-93F5-9207D28188DB}" type="presParOf" srcId="{E4EC8795-3CA4-441C-B982-5F1120651389}" destId="{46EB5F45-B1FB-4C03-92C8-5467FAA9EF3B}" srcOrd="5" destOrd="0" presId="urn:microsoft.com/office/officeart/2005/8/layout/vList2"/>
    <dgm:cxn modelId="{CA4C6FB9-088D-45AC-8DAB-F702672E6FB1}" type="presParOf" srcId="{E4EC8795-3CA4-441C-B982-5F1120651389}" destId="{FE65C73D-3591-4D60-AB62-32CFD429C038}" srcOrd="6"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EAC0DB7E-141E-431A-B4B8-11F6E354E407}" type="doc">
      <dgm:prSet loTypeId="urn:microsoft.com/office/officeart/2005/8/layout/default" loCatId="list" qsTypeId="urn:microsoft.com/office/officeart/2005/8/quickstyle/simple1" qsCatId="simple" csTypeId="urn:microsoft.com/office/officeart/2005/8/colors/colorful5" csCatId="colorful"/>
      <dgm:spPr/>
      <dgm:t>
        <a:bodyPr/>
        <a:lstStyle/>
        <a:p>
          <a:endParaRPr lang="en-US"/>
        </a:p>
      </dgm:t>
    </dgm:pt>
    <dgm:pt modelId="{EBCD81E7-10B5-45DE-B58F-7A5AB49E52F7}">
      <dgm:prSet/>
      <dgm:spPr/>
      <dgm:t>
        <a:bodyPr/>
        <a:lstStyle/>
        <a:p>
          <a:r>
            <a:rPr lang="en-US"/>
            <a:t>Single quotes are a literal string; variable will not expand</a:t>
          </a:r>
        </a:p>
      </dgm:t>
    </dgm:pt>
    <dgm:pt modelId="{38DB65AE-0BFC-4381-92D4-69FF57BCA9E8}" type="parTrans" cxnId="{DA6C56FC-2300-41EF-A724-D4D35DF54865}">
      <dgm:prSet/>
      <dgm:spPr/>
      <dgm:t>
        <a:bodyPr/>
        <a:lstStyle/>
        <a:p>
          <a:endParaRPr lang="en-US"/>
        </a:p>
      </dgm:t>
    </dgm:pt>
    <dgm:pt modelId="{BA16375C-40F8-425D-9CB3-7BEB9D7FA94B}" type="sibTrans" cxnId="{DA6C56FC-2300-41EF-A724-D4D35DF54865}">
      <dgm:prSet/>
      <dgm:spPr/>
      <dgm:t>
        <a:bodyPr/>
        <a:lstStyle/>
        <a:p>
          <a:endParaRPr lang="en-US"/>
        </a:p>
      </dgm:t>
    </dgm:pt>
    <dgm:pt modelId="{144D7A55-F33E-496E-A1F9-AD892A6868B5}">
      <dgm:prSet/>
      <dgm:spPr/>
      <dgm:t>
        <a:bodyPr/>
        <a:lstStyle/>
        <a:p>
          <a:r>
            <a:rPr lang="en-US"/>
            <a:t>Double quotes will execute variables and commands</a:t>
          </a:r>
        </a:p>
      </dgm:t>
    </dgm:pt>
    <dgm:pt modelId="{5ACC0A2B-68E8-4181-856A-0D2FBF029479}" type="parTrans" cxnId="{CFEB85A5-D403-42B9-9292-83E41E5A0546}">
      <dgm:prSet/>
      <dgm:spPr/>
      <dgm:t>
        <a:bodyPr/>
        <a:lstStyle/>
        <a:p>
          <a:endParaRPr lang="en-US"/>
        </a:p>
      </dgm:t>
    </dgm:pt>
    <dgm:pt modelId="{46C4DE6D-DC28-4C57-A339-387FAACF7532}" type="sibTrans" cxnId="{CFEB85A5-D403-42B9-9292-83E41E5A0546}">
      <dgm:prSet/>
      <dgm:spPr/>
      <dgm:t>
        <a:bodyPr/>
        <a:lstStyle/>
        <a:p>
          <a:endParaRPr lang="en-US"/>
        </a:p>
      </dgm:t>
    </dgm:pt>
    <dgm:pt modelId="{BF0EE7A9-CB95-4FED-85D2-47D351FCA3B0}">
      <dgm:prSet/>
      <dgm:spPr/>
      <dgm:t>
        <a:bodyPr/>
        <a:lstStyle/>
        <a:p>
          <a:r>
            <a:rPr lang="en-US"/>
            <a:t>`(backtick) escapes the variable expansion and command execution</a:t>
          </a:r>
        </a:p>
      </dgm:t>
    </dgm:pt>
    <dgm:pt modelId="{1228020E-6B77-4FCB-A3C9-BC4CF7E440B9}" type="parTrans" cxnId="{461D32BA-877A-4773-9784-BAC3886DCA3C}">
      <dgm:prSet/>
      <dgm:spPr/>
      <dgm:t>
        <a:bodyPr/>
        <a:lstStyle/>
        <a:p>
          <a:endParaRPr lang="en-US"/>
        </a:p>
      </dgm:t>
    </dgm:pt>
    <dgm:pt modelId="{4B2C7358-81BA-49FF-92DD-0B0E1E7BBE08}" type="sibTrans" cxnId="{461D32BA-877A-4773-9784-BAC3886DCA3C}">
      <dgm:prSet/>
      <dgm:spPr/>
      <dgm:t>
        <a:bodyPr/>
        <a:lstStyle/>
        <a:p>
          <a:endParaRPr lang="en-US"/>
        </a:p>
      </dgm:t>
    </dgm:pt>
    <dgm:pt modelId="{63C3B6BC-9906-4332-A7B0-88D46689AB24}">
      <dgm:prSet/>
      <dgm:spPr/>
      <dgm:t>
        <a:bodyPr/>
        <a:lstStyle/>
        <a:p>
          <a:r>
            <a:rPr lang="en-US"/>
            <a:t>`n is a newline</a:t>
          </a:r>
        </a:p>
      </dgm:t>
    </dgm:pt>
    <dgm:pt modelId="{90BC7488-A5F4-4D48-A8B6-AABFE1A51D99}" type="parTrans" cxnId="{D0B1F614-3305-4642-A17E-6427B68735DB}">
      <dgm:prSet/>
      <dgm:spPr/>
      <dgm:t>
        <a:bodyPr/>
        <a:lstStyle/>
        <a:p>
          <a:endParaRPr lang="en-US"/>
        </a:p>
      </dgm:t>
    </dgm:pt>
    <dgm:pt modelId="{41AF70E7-8315-47C0-9F38-DF1E29BB2DB3}" type="sibTrans" cxnId="{D0B1F614-3305-4642-A17E-6427B68735DB}">
      <dgm:prSet/>
      <dgm:spPr/>
      <dgm:t>
        <a:bodyPr/>
        <a:lstStyle/>
        <a:p>
          <a:endParaRPr lang="en-US"/>
        </a:p>
      </dgm:t>
    </dgm:pt>
    <dgm:pt modelId="{B5B4A3ED-E227-4B17-996D-4720706C19E8}">
      <dgm:prSet/>
      <dgm:spPr/>
      <dgm:t>
        <a:bodyPr/>
        <a:lstStyle/>
        <a:p>
          <a:r>
            <a:rPr lang="en-US"/>
            <a:t>Access by index number</a:t>
          </a:r>
        </a:p>
      </dgm:t>
    </dgm:pt>
    <dgm:pt modelId="{AF7E6A52-0839-49D7-B800-1F03A28777BF}" type="parTrans" cxnId="{04744243-0C20-4B03-9536-A26EA70454C9}">
      <dgm:prSet/>
      <dgm:spPr/>
      <dgm:t>
        <a:bodyPr/>
        <a:lstStyle/>
        <a:p>
          <a:endParaRPr lang="en-US"/>
        </a:p>
      </dgm:t>
    </dgm:pt>
    <dgm:pt modelId="{E23BCC18-A501-4BF1-A1D0-932E71687F5F}" type="sibTrans" cxnId="{04744243-0C20-4B03-9536-A26EA70454C9}">
      <dgm:prSet/>
      <dgm:spPr/>
      <dgm:t>
        <a:bodyPr/>
        <a:lstStyle/>
        <a:p>
          <a:endParaRPr lang="en-US"/>
        </a:p>
      </dgm:t>
    </dgm:pt>
    <dgm:pt modelId="{5A39D651-908D-4527-93C0-0BB211DD5727}" type="pres">
      <dgm:prSet presAssocID="{EAC0DB7E-141E-431A-B4B8-11F6E354E407}" presName="diagram" presStyleCnt="0">
        <dgm:presLayoutVars>
          <dgm:dir/>
          <dgm:resizeHandles val="exact"/>
        </dgm:presLayoutVars>
      </dgm:prSet>
      <dgm:spPr/>
    </dgm:pt>
    <dgm:pt modelId="{5CE213BA-4B4D-4DB2-B365-4B43909EF212}" type="pres">
      <dgm:prSet presAssocID="{EBCD81E7-10B5-45DE-B58F-7A5AB49E52F7}" presName="node" presStyleLbl="node1" presStyleIdx="0" presStyleCnt="5">
        <dgm:presLayoutVars>
          <dgm:bulletEnabled val="1"/>
        </dgm:presLayoutVars>
      </dgm:prSet>
      <dgm:spPr/>
    </dgm:pt>
    <dgm:pt modelId="{81FC0430-258A-4FA1-B1DA-204EE90FC1C4}" type="pres">
      <dgm:prSet presAssocID="{BA16375C-40F8-425D-9CB3-7BEB9D7FA94B}" presName="sibTrans" presStyleCnt="0"/>
      <dgm:spPr/>
    </dgm:pt>
    <dgm:pt modelId="{C704A26E-BE83-4D27-90A9-B76FDD7A7A70}" type="pres">
      <dgm:prSet presAssocID="{144D7A55-F33E-496E-A1F9-AD892A6868B5}" presName="node" presStyleLbl="node1" presStyleIdx="1" presStyleCnt="5">
        <dgm:presLayoutVars>
          <dgm:bulletEnabled val="1"/>
        </dgm:presLayoutVars>
      </dgm:prSet>
      <dgm:spPr/>
    </dgm:pt>
    <dgm:pt modelId="{18FB3F20-EC39-45D4-A4E1-1A94FBEFFE81}" type="pres">
      <dgm:prSet presAssocID="{46C4DE6D-DC28-4C57-A339-387FAACF7532}" presName="sibTrans" presStyleCnt="0"/>
      <dgm:spPr/>
    </dgm:pt>
    <dgm:pt modelId="{00EBF8AE-F6F1-4F16-AF37-0EB9CA360AAF}" type="pres">
      <dgm:prSet presAssocID="{BF0EE7A9-CB95-4FED-85D2-47D351FCA3B0}" presName="node" presStyleLbl="node1" presStyleIdx="2" presStyleCnt="5">
        <dgm:presLayoutVars>
          <dgm:bulletEnabled val="1"/>
        </dgm:presLayoutVars>
      </dgm:prSet>
      <dgm:spPr/>
    </dgm:pt>
    <dgm:pt modelId="{2961118D-4E74-4313-A9F8-52B6A6D2B2F6}" type="pres">
      <dgm:prSet presAssocID="{4B2C7358-81BA-49FF-92DD-0B0E1E7BBE08}" presName="sibTrans" presStyleCnt="0"/>
      <dgm:spPr/>
    </dgm:pt>
    <dgm:pt modelId="{51EF9D3C-08CB-4564-A4FF-2C15BC8E6ED0}" type="pres">
      <dgm:prSet presAssocID="{63C3B6BC-9906-4332-A7B0-88D46689AB24}" presName="node" presStyleLbl="node1" presStyleIdx="3" presStyleCnt="5">
        <dgm:presLayoutVars>
          <dgm:bulletEnabled val="1"/>
        </dgm:presLayoutVars>
      </dgm:prSet>
      <dgm:spPr/>
    </dgm:pt>
    <dgm:pt modelId="{DA145C9B-EEB5-4405-B3D8-D336E1D50F71}" type="pres">
      <dgm:prSet presAssocID="{41AF70E7-8315-47C0-9F38-DF1E29BB2DB3}" presName="sibTrans" presStyleCnt="0"/>
      <dgm:spPr/>
    </dgm:pt>
    <dgm:pt modelId="{977DFC90-9663-444C-A203-8F0984C1AF35}" type="pres">
      <dgm:prSet presAssocID="{B5B4A3ED-E227-4B17-996D-4720706C19E8}" presName="node" presStyleLbl="node1" presStyleIdx="4" presStyleCnt="5">
        <dgm:presLayoutVars>
          <dgm:bulletEnabled val="1"/>
        </dgm:presLayoutVars>
      </dgm:prSet>
      <dgm:spPr/>
    </dgm:pt>
  </dgm:ptLst>
  <dgm:cxnLst>
    <dgm:cxn modelId="{D0B1F614-3305-4642-A17E-6427B68735DB}" srcId="{EAC0DB7E-141E-431A-B4B8-11F6E354E407}" destId="{63C3B6BC-9906-4332-A7B0-88D46689AB24}" srcOrd="3" destOrd="0" parTransId="{90BC7488-A5F4-4D48-A8B6-AABFE1A51D99}" sibTransId="{41AF70E7-8315-47C0-9F38-DF1E29BB2DB3}"/>
    <dgm:cxn modelId="{1BA69F23-C687-494C-A82F-6B2CB6E8EC9C}" type="presOf" srcId="{B5B4A3ED-E227-4B17-996D-4720706C19E8}" destId="{977DFC90-9663-444C-A203-8F0984C1AF35}" srcOrd="0" destOrd="0" presId="urn:microsoft.com/office/officeart/2005/8/layout/default"/>
    <dgm:cxn modelId="{CCA0B126-8FF6-4972-B9CD-0891BBC1A37E}" type="presOf" srcId="{EBCD81E7-10B5-45DE-B58F-7A5AB49E52F7}" destId="{5CE213BA-4B4D-4DB2-B365-4B43909EF212}" srcOrd="0" destOrd="0" presId="urn:microsoft.com/office/officeart/2005/8/layout/default"/>
    <dgm:cxn modelId="{1AD69835-4B61-420C-B4D7-7054E33EA6E6}" type="presOf" srcId="{EAC0DB7E-141E-431A-B4B8-11F6E354E407}" destId="{5A39D651-908D-4527-93C0-0BB211DD5727}" srcOrd="0" destOrd="0" presId="urn:microsoft.com/office/officeart/2005/8/layout/default"/>
    <dgm:cxn modelId="{882C0343-9A7F-4B4F-B83D-02BB4954CAD9}" type="presOf" srcId="{BF0EE7A9-CB95-4FED-85D2-47D351FCA3B0}" destId="{00EBF8AE-F6F1-4F16-AF37-0EB9CA360AAF}" srcOrd="0" destOrd="0" presId="urn:microsoft.com/office/officeart/2005/8/layout/default"/>
    <dgm:cxn modelId="{04744243-0C20-4B03-9536-A26EA70454C9}" srcId="{EAC0DB7E-141E-431A-B4B8-11F6E354E407}" destId="{B5B4A3ED-E227-4B17-996D-4720706C19E8}" srcOrd="4" destOrd="0" parTransId="{AF7E6A52-0839-49D7-B800-1F03A28777BF}" sibTransId="{E23BCC18-A501-4BF1-A1D0-932E71687F5F}"/>
    <dgm:cxn modelId="{CFEB85A5-D403-42B9-9292-83E41E5A0546}" srcId="{EAC0DB7E-141E-431A-B4B8-11F6E354E407}" destId="{144D7A55-F33E-496E-A1F9-AD892A6868B5}" srcOrd="1" destOrd="0" parTransId="{5ACC0A2B-68E8-4181-856A-0D2FBF029479}" sibTransId="{46C4DE6D-DC28-4C57-A339-387FAACF7532}"/>
    <dgm:cxn modelId="{461D32BA-877A-4773-9784-BAC3886DCA3C}" srcId="{EAC0DB7E-141E-431A-B4B8-11F6E354E407}" destId="{BF0EE7A9-CB95-4FED-85D2-47D351FCA3B0}" srcOrd="2" destOrd="0" parTransId="{1228020E-6B77-4FCB-A3C9-BC4CF7E440B9}" sibTransId="{4B2C7358-81BA-49FF-92DD-0B0E1E7BBE08}"/>
    <dgm:cxn modelId="{74834BD4-89F3-40E5-ABFD-6AC613E766DC}" type="presOf" srcId="{63C3B6BC-9906-4332-A7B0-88D46689AB24}" destId="{51EF9D3C-08CB-4564-A4FF-2C15BC8E6ED0}" srcOrd="0" destOrd="0" presId="urn:microsoft.com/office/officeart/2005/8/layout/default"/>
    <dgm:cxn modelId="{3D2DB9DC-7B9C-4850-9E64-FF843F536984}" type="presOf" srcId="{144D7A55-F33E-496E-A1F9-AD892A6868B5}" destId="{C704A26E-BE83-4D27-90A9-B76FDD7A7A70}" srcOrd="0" destOrd="0" presId="urn:microsoft.com/office/officeart/2005/8/layout/default"/>
    <dgm:cxn modelId="{DA6C56FC-2300-41EF-A724-D4D35DF54865}" srcId="{EAC0DB7E-141E-431A-B4B8-11F6E354E407}" destId="{EBCD81E7-10B5-45DE-B58F-7A5AB49E52F7}" srcOrd="0" destOrd="0" parTransId="{38DB65AE-0BFC-4381-92D4-69FF57BCA9E8}" sibTransId="{BA16375C-40F8-425D-9CB3-7BEB9D7FA94B}"/>
    <dgm:cxn modelId="{8A2861CA-AA7F-46F5-AE96-24D7EAF81987}" type="presParOf" srcId="{5A39D651-908D-4527-93C0-0BB211DD5727}" destId="{5CE213BA-4B4D-4DB2-B365-4B43909EF212}" srcOrd="0" destOrd="0" presId="urn:microsoft.com/office/officeart/2005/8/layout/default"/>
    <dgm:cxn modelId="{EA8A6A63-57AF-463D-93F3-98817FBF3688}" type="presParOf" srcId="{5A39D651-908D-4527-93C0-0BB211DD5727}" destId="{81FC0430-258A-4FA1-B1DA-204EE90FC1C4}" srcOrd="1" destOrd="0" presId="urn:microsoft.com/office/officeart/2005/8/layout/default"/>
    <dgm:cxn modelId="{43EA038B-0D7E-4700-84AE-213AECE0184C}" type="presParOf" srcId="{5A39D651-908D-4527-93C0-0BB211DD5727}" destId="{C704A26E-BE83-4D27-90A9-B76FDD7A7A70}" srcOrd="2" destOrd="0" presId="urn:microsoft.com/office/officeart/2005/8/layout/default"/>
    <dgm:cxn modelId="{59936747-1779-461B-80C1-803AA42CAFFC}" type="presParOf" srcId="{5A39D651-908D-4527-93C0-0BB211DD5727}" destId="{18FB3F20-EC39-45D4-A4E1-1A94FBEFFE81}" srcOrd="3" destOrd="0" presId="urn:microsoft.com/office/officeart/2005/8/layout/default"/>
    <dgm:cxn modelId="{A7E0969D-BDD2-446A-B80D-6856222FD528}" type="presParOf" srcId="{5A39D651-908D-4527-93C0-0BB211DD5727}" destId="{00EBF8AE-F6F1-4F16-AF37-0EB9CA360AAF}" srcOrd="4" destOrd="0" presId="urn:microsoft.com/office/officeart/2005/8/layout/default"/>
    <dgm:cxn modelId="{71112206-2E30-4401-8A7E-5B4D146B4F6C}" type="presParOf" srcId="{5A39D651-908D-4527-93C0-0BB211DD5727}" destId="{2961118D-4E74-4313-A9F8-52B6A6D2B2F6}" srcOrd="5" destOrd="0" presId="urn:microsoft.com/office/officeart/2005/8/layout/default"/>
    <dgm:cxn modelId="{490A0137-BA91-4DB4-9ACD-BCCF6D093219}" type="presParOf" srcId="{5A39D651-908D-4527-93C0-0BB211DD5727}" destId="{51EF9D3C-08CB-4564-A4FF-2C15BC8E6ED0}" srcOrd="6" destOrd="0" presId="urn:microsoft.com/office/officeart/2005/8/layout/default"/>
    <dgm:cxn modelId="{DA0C353E-CB3A-426E-9E18-074BCB79946A}" type="presParOf" srcId="{5A39D651-908D-4527-93C0-0BB211DD5727}" destId="{DA145C9B-EEB5-4405-B3D8-D336E1D50F71}" srcOrd="7" destOrd="0" presId="urn:microsoft.com/office/officeart/2005/8/layout/default"/>
    <dgm:cxn modelId="{57C4A9DB-336E-463D-8D89-0BAA287ED8B5}" type="presParOf" srcId="{5A39D651-908D-4527-93C0-0BB211DD5727}" destId="{977DFC90-9663-444C-A203-8F0984C1AF35}" srcOrd="8" destOrd="0" presId="urn:microsoft.com/office/officeart/2005/8/layout/defaul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2755D933-5A18-471F-81A9-DAC89D6DEBEC}" type="doc">
      <dgm:prSet loTypeId="urn:microsoft.com/office/officeart/2005/8/layout/hierarchy1" loCatId="hierarchy" qsTypeId="urn:microsoft.com/office/officeart/2005/8/quickstyle/simple1" qsCatId="simple" csTypeId="urn:microsoft.com/office/officeart/2005/8/colors/colorful5" csCatId="colorful" phldr="1"/>
      <dgm:spPr/>
      <dgm:t>
        <a:bodyPr/>
        <a:lstStyle/>
        <a:p>
          <a:endParaRPr lang="en-US"/>
        </a:p>
      </dgm:t>
    </dgm:pt>
    <dgm:pt modelId="{98ED3E29-B68B-4552-9429-9A71184876D7}">
      <dgm:prSet/>
      <dgm:spPr/>
      <dgm:t>
        <a:bodyPr/>
        <a:lstStyle/>
        <a:p>
          <a:r>
            <a:rPr lang="en-US"/>
            <a:t>Declaring Variables</a:t>
          </a:r>
        </a:p>
      </dgm:t>
    </dgm:pt>
    <dgm:pt modelId="{0859F900-3120-41A2-B2C6-5AD8BABDFF97}" type="parTrans" cxnId="{348B4247-01F0-4A07-B3BE-A0439C274B47}">
      <dgm:prSet/>
      <dgm:spPr/>
      <dgm:t>
        <a:bodyPr/>
        <a:lstStyle/>
        <a:p>
          <a:endParaRPr lang="en-US" sz="2400"/>
        </a:p>
      </dgm:t>
    </dgm:pt>
    <dgm:pt modelId="{A3DEC869-FFBC-4B9D-82A5-8068F5D8FC95}" type="sibTrans" cxnId="{348B4247-01F0-4A07-B3BE-A0439C274B47}">
      <dgm:prSet/>
      <dgm:spPr/>
      <dgm:t>
        <a:bodyPr/>
        <a:lstStyle/>
        <a:p>
          <a:endParaRPr lang="en-US"/>
        </a:p>
      </dgm:t>
    </dgm:pt>
    <dgm:pt modelId="{E28C6B21-9417-4374-B830-37DA0185A415}">
      <dgm:prSet/>
      <dgm:spPr/>
      <dgm:t>
        <a:bodyPr/>
        <a:lstStyle/>
        <a:p>
          <a:r>
            <a:rPr lang="en-US"/>
            <a:t>Access variable by property</a:t>
          </a:r>
        </a:p>
      </dgm:t>
    </dgm:pt>
    <dgm:pt modelId="{3A494F3B-7716-42CA-949F-D6FCADAB5400}" type="parTrans" cxnId="{0ABCCE57-2470-471E-886A-FA515D050BB4}">
      <dgm:prSet/>
      <dgm:spPr/>
      <dgm:t>
        <a:bodyPr/>
        <a:lstStyle/>
        <a:p>
          <a:endParaRPr lang="en-US" sz="2400"/>
        </a:p>
      </dgm:t>
    </dgm:pt>
    <dgm:pt modelId="{F4BDF3B5-35AB-4727-93C4-D0DD3AF500DB}" type="sibTrans" cxnId="{0ABCCE57-2470-471E-886A-FA515D050BB4}">
      <dgm:prSet/>
      <dgm:spPr/>
      <dgm:t>
        <a:bodyPr/>
        <a:lstStyle/>
        <a:p>
          <a:endParaRPr lang="en-US"/>
        </a:p>
      </dgm:t>
    </dgm:pt>
    <dgm:pt modelId="{1A4C33D1-9ACF-49EA-A4A7-327385729627}">
      <dgm:prSet/>
      <dgm:spPr/>
      <dgm:t>
        <a:bodyPr/>
        <a:lstStyle/>
        <a:p>
          <a:r>
            <a:rPr lang="en-US"/>
            <a:t>$_. </a:t>
          </a:r>
        </a:p>
        <a:p>
          <a:r>
            <a:rPr lang="en-US"/>
            <a:t>Pipeline Object</a:t>
          </a:r>
        </a:p>
      </dgm:t>
    </dgm:pt>
    <dgm:pt modelId="{FF237F87-FB6E-4D57-A66C-2E4DEFB17490}" type="parTrans" cxnId="{CC06AD42-AC4F-48B2-84DE-E9E0590D4534}">
      <dgm:prSet/>
      <dgm:spPr/>
      <dgm:t>
        <a:bodyPr/>
        <a:lstStyle/>
        <a:p>
          <a:endParaRPr lang="en-US" sz="2400"/>
        </a:p>
      </dgm:t>
    </dgm:pt>
    <dgm:pt modelId="{D4573E46-39DD-46C4-AF0C-A77AD56BB79E}" type="sibTrans" cxnId="{CC06AD42-AC4F-48B2-84DE-E9E0590D4534}">
      <dgm:prSet/>
      <dgm:spPr/>
      <dgm:t>
        <a:bodyPr/>
        <a:lstStyle/>
        <a:p>
          <a:endParaRPr lang="en-US"/>
        </a:p>
      </dgm:t>
    </dgm:pt>
    <dgm:pt modelId="{1EE03C62-F5A1-41B5-9252-50BA3967573D}">
      <dgm:prSet/>
      <dgm:spPr/>
      <dgm:t>
        <a:bodyPr/>
        <a:lstStyle/>
        <a:p>
          <a:r>
            <a:rPr lang="en-US"/>
            <a:t>$()  subexpression</a:t>
          </a:r>
        </a:p>
      </dgm:t>
    </dgm:pt>
    <dgm:pt modelId="{F182495E-6F84-4D29-8806-5099021B7291}" type="parTrans" cxnId="{E3440AFE-A275-434B-B83C-F74DD6AB73DC}">
      <dgm:prSet/>
      <dgm:spPr/>
      <dgm:t>
        <a:bodyPr/>
        <a:lstStyle/>
        <a:p>
          <a:endParaRPr lang="en-US" sz="2400"/>
        </a:p>
      </dgm:t>
    </dgm:pt>
    <dgm:pt modelId="{31DA8C6D-EF79-4631-A8BE-EF38DFA3BCB5}" type="sibTrans" cxnId="{E3440AFE-A275-434B-B83C-F74DD6AB73DC}">
      <dgm:prSet/>
      <dgm:spPr/>
      <dgm:t>
        <a:bodyPr/>
        <a:lstStyle/>
        <a:p>
          <a:endParaRPr lang="en-US"/>
        </a:p>
      </dgm:t>
    </dgm:pt>
    <dgm:pt modelId="{16316112-30C8-4071-A7BA-B9462205B61D}" type="pres">
      <dgm:prSet presAssocID="{2755D933-5A18-471F-81A9-DAC89D6DEBEC}" presName="hierChild1" presStyleCnt="0">
        <dgm:presLayoutVars>
          <dgm:chPref val="1"/>
          <dgm:dir/>
          <dgm:animOne val="branch"/>
          <dgm:animLvl val="lvl"/>
          <dgm:resizeHandles/>
        </dgm:presLayoutVars>
      </dgm:prSet>
      <dgm:spPr/>
    </dgm:pt>
    <dgm:pt modelId="{B5A01BA7-74CA-4A82-8131-FA32E8705F75}" type="pres">
      <dgm:prSet presAssocID="{98ED3E29-B68B-4552-9429-9A71184876D7}" presName="hierRoot1" presStyleCnt="0"/>
      <dgm:spPr/>
    </dgm:pt>
    <dgm:pt modelId="{EED69D55-FC91-421B-B598-1B5F5470F32D}" type="pres">
      <dgm:prSet presAssocID="{98ED3E29-B68B-4552-9429-9A71184876D7}" presName="composite" presStyleCnt="0"/>
      <dgm:spPr/>
    </dgm:pt>
    <dgm:pt modelId="{E53D90C5-5F50-4FF9-BD47-059BE5CD79A5}" type="pres">
      <dgm:prSet presAssocID="{98ED3E29-B68B-4552-9429-9A71184876D7}" presName="background" presStyleLbl="node0" presStyleIdx="0" presStyleCnt="4"/>
      <dgm:spPr/>
    </dgm:pt>
    <dgm:pt modelId="{D7082193-18D8-40CC-8FA4-2515894E8D3F}" type="pres">
      <dgm:prSet presAssocID="{98ED3E29-B68B-4552-9429-9A71184876D7}" presName="text" presStyleLbl="fgAcc0" presStyleIdx="0" presStyleCnt="4">
        <dgm:presLayoutVars>
          <dgm:chPref val="3"/>
        </dgm:presLayoutVars>
      </dgm:prSet>
      <dgm:spPr/>
    </dgm:pt>
    <dgm:pt modelId="{F268B921-6542-4BDD-B2E9-5FF728B705DF}" type="pres">
      <dgm:prSet presAssocID="{98ED3E29-B68B-4552-9429-9A71184876D7}" presName="hierChild2" presStyleCnt="0"/>
      <dgm:spPr/>
    </dgm:pt>
    <dgm:pt modelId="{1B1F36F7-8239-4968-A9B0-A3AC92070FFE}" type="pres">
      <dgm:prSet presAssocID="{E28C6B21-9417-4374-B830-37DA0185A415}" presName="hierRoot1" presStyleCnt="0"/>
      <dgm:spPr/>
    </dgm:pt>
    <dgm:pt modelId="{E5A39007-3925-4E76-BF8F-5F7C7981124B}" type="pres">
      <dgm:prSet presAssocID="{E28C6B21-9417-4374-B830-37DA0185A415}" presName="composite" presStyleCnt="0"/>
      <dgm:spPr/>
    </dgm:pt>
    <dgm:pt modelId="{16DE3A81-4258-4775-A794-90CA9B0A53CB}" type="pres">
      <dgm:prSet presAssocID="{E28C6B21-9417-4374-B830-37DA0185A415}" presName="background" presStyleLbl="node0" presStyleIdx="1" presStyleCnt="4"/>
      <dgm:spPr/>
    </dgm:pt>
    <dgm:pt modelId="{6E85DC9C-33D7-4603-8DAC-F423B666985E}" type="pres">
      <dgm:prSet presAssocID="{E28C6B21-9417-4374-B830-37DA0185A415}" presName="text" presStyleLbl="fgAcc0" presStyleIdx="1" presStyleCnt="4">
        <dgm:presLayoutVars>
          <dgm:chPref val="3"/>
        </dgm:presLayoutVars>
      </dgm:prSet>
      <dgm:spPr/>
    </dgm:pt>
    <dgm:pt modelId="{159C734F-81A6-4609-950E-1AC58AE80EB6}" type="pres">
      <dgm:prSet presAssocID="{E28C6B21-9417-4374-B830-37DA0185A415}" presName="hierChild2" presStyleCnt="0"/>
      <dgm:spPr/>
    </dgm:pt>
    <dgm:pt modelId="{40830C19-9852-4788-8AF4-8525415CFAE8}" type="pres">
      <dgm:prSet presAssocID="{1A4C33D1-9ACF-49EA-A4A7-327385729627}" presName="hierRoot1" presStyleCnt="0"/>
      <dgm:spPr/>
    </dgm:pt>
    <dgm:pt modelId="{B1E25DC2-6A6B-4D81-A5F0-1A5EE7B61F7C}" type="pres">
      <dgm:prSet presAssocID="{1A4C33D1-9ACF-49EA-A4A7-327385729627}" presName="composite" presStyleCnt="0"/>
      <dgm:spPr/>
    </dgm:pt>
    <dgm:pt modelId="{5CFF7512-60C6-4832-9BEB-A31C8615943D}" type="pres">
      <dgm:prSet presAssocID="{1A4C33D1-9ACF-49EA-A4A7-327385729627}" presName="background" presStyleLbl="node0" presStyleIdx="2" presStyleCnt="4"/>
      <dgm:spPr/>
    </dgm:pt>
    <dgm:pt modelId="{0303B254-94F3-41FB-B45C-52C1738C2FA1}" type="pres">
      <dgm:prSet presAssocID="{1A4C33D1-9ACF-49EA-A4A7-327385729627}" presName="text" presStyleLbl="fgAcc0" presStyleIdx="2" presStyleCnt="4">
        <dgm:presLayoutVars>
          <dgm:chPref val="3"/>
        </dgm:presLayoutVars>
      </dgm:prSet>
      <dgm:spPr/>
    </dgm:pt>
    <dgm:pt modelId="{35273052-73AD-4227-9FC6-6E84B3B38DA0}" type="pres">
      <dgm:prSet presAssocID="{1A4C33D1-9ACF-49EA-A4A7-327385729627}" presName="hierChild2" presStyleCnt="0"/>
      <dgm:spPr/>
    </dgm:pt>
    <dgm:pt modelId="{22322C93-0830-4798-8E8E-FACDFC372F18}" type="pres">
      <dgm:prSet presAssocID="{1EE03C62-F5A1-41B5-9252-50BA3967573D}" presName="hierRoot1" presStyleCnt="0"/>
      <dgm:spPr/>
    </dgm:pt>
    <dgm:pt modelId="{1AA5C753-038D-4A31-8421-13C7DE3E6095}" type="pres">
      <dgm:prSet presAssocID="{1EE03C62-F5A1-41B5-9252-50BA3967573D}" presName="composite" presStyleCnt="0"/>
      <dgm:spPr/>
    </dgm:pt>
    <dgm:pt modelId="{97208770-4D19-40D5-AE9D-36026FC99E82}" type="pres">
      <dgm:prSet presAssocID="{1EE03C62-F5A1-41B5-9252-50BA3967573D}" presName="background" presStyleLbl="node0" presStyleIdx="3" presStyleCnt="4"/>
      <dgm:spPr/>
    </dgm:pt>
    <dgm:pt modelId="{DA303DAA-F3EA-4813-BBF5-72A4A919FE6E}" type="pres">
      <dgm:prSet presAssocID="{1EE03C62-F5A1-41B5-9252-50BA3967573D}" presName="text" presStyleLbl="fgAcc0" presStyleIdx="3" presStyleCnt="4">
        <dgm:presLayoutVars>
          <dgm:chPref val="3"/>
        </dgm:presLayoutVars>
      </dgm:prSet>
      <dgm:spPr/>
    </dgm:pt>
    <dgm:pt modelId="{A66A7AC2-3BD1-4B68-9C9A-E93467F42B37}" type="pres">
      <dgm:prSet presAssocID="{1EE03C62-F5A1-41B5-9252-50BA3967573D}" presName="hierChild2" presStyleCnt="0"/>
      <dgm:spPr/>
    </dgm:pt>
  </dgm:ptLst>
  <dgm:cxnLst>
    <dgm:cxn modelId="{3F444307-9A36-4E6E-866A-5792A149DB49}" type="presOf" srcId="{1EE03C62-F5A1-41B5-9252-50BA3967573D}" destId="{DA303DAA-F3EA-4813-BBF5-72A4A919FE6E}" srcOrd="0" destOrd="0" presId="urn:microsoft.com/office/officeart/2005/8/layout/hierarchy1"/>
    <dgm:cxn modelId="{39946734-0D28-4585-9FE8-FE0F487597C8}" type="presOf" srcId="{98ED3E29-B68B-4552-9429-9A71184876D7}" destId="{D7082193-18D8-40CC-8FA4-2515894E8D3F}" srcOrd="0" destOrd="0" presId="urn:microsoft.com/office/officeart/2005/8/layout/hierarchy1"/>
    <dgm:cxn modelId="{CC06AD42-AC4F-48B2-84DE-E9E0590D4534}" srcId="{2755D933-5A18-471F-81A9-DAC89D6DEBEC}" destId="{1A4C33D1-9ACF-49EA-A4A7-327385729627}" srcOrd="2" destOrd="0" parTransId="{FF237F87-FB6E-4D57-A66C-2E4DEFB17490}" sibTransId="{D4573E46-39DD-46C4-AF0C-A77AD56BB79E}"/>
    <dgm:cxn modelId="{348B4247-01F0-4A07-B3BE-A0439C274B47}" srcId="{2755D933-5A18-471F-81A9-DAC89D6DEBEC}" destId="{98ED3E29-B68B-4552-9429-9A71184876D7}" srcOrd="0" destOrd="0" parTransId="{0859F900-3120-41A2-B2C6-5AD8BABDFF97}" sibTransId="{A3DEC869-FFBC-4B9D-82A5-8068F5D8FC95}"/>
    <dgm:cxn modelId="{0ABCCE57-2470-471E-886A-FA515D050BB4}" srcId="{2755D933-5A18-471F-81A9-DAC89D6DEBEC}" destId="{E28C6B21-9417-4374-B830-37DA0185A415}" srcOrd="1" destOrd="0" parTransId="{3A494F3B-7716-42CA-949F-D6FCADAB5400}" sibTransId="{F4BDF3B5-35AB-4727-93C4-D0DD3AF500DB}"/>
    <dgm:cxn modelId="{FADF6058-28C5-4687-B0B6-6E0BF701AE5B}" type="presOf" srcId="{1A4C33D1-9ACF-49EA-A4A7-327385729627}" destId="{0303B254-94F3-41FB-B45C-52C1738C2FA1}" srcOrd="0" destOrd="0" presId="urn:microsoft.com/office/officeart/2005/8/layout/hierarchy1"/>
    <dgm:cxn modelId="{15D4EEA9-285B-4E79-9B40-B62B10ED987D}" type="presOf" srcId="{2755D933-5A18-471F-81A9-DAC89D6DEBEC}" destId="{16316112-30C8-4071-A7BA-B9462205B61D}" srcOrd="0" destOrd="0" presId="urn:microsoft.com/office/officeart/2005/8/layout/hierarchy1"/>
    <dgm:cxn modelId="{A36203F8-F33B-4142-92AC-382D91512128}" type="presOf" srcId="{E28C6B21-9417-4374-B830-37DA0185A415}" destId="{6E85DC9C-33D7-4603-8DAC-F423B666985E}" srcOrd="0" destOrd="0" presId="urn:microsoft.com/office/officeart/2005/8/layout/hierarchy1"/>
    <dgm:cxn modelId="{E3440AFE-A275-434B-B83C-F74DD6AB73DC}" srcId="{2755D933-5A18-471F-81A9-DAC89D6DEBEC}" destId="{1EE03C62-F5A1-41B5-9252-50BA3967573D}" srcOrd="3" destOrd="0" parTransId="{F182495E-6F84-4D29-8806-5099021B7291}" sibTransId="{31DA8C6D-EF79-4631-A8BE-EF38DFA3BCB5}"/>
    <dgm:cxn modelId="{2B47B2B2-B29E-4C7C-A390-0643F0357252}" type="presParOf" srcId="{16316112-30C8-4071-A7BA-B9462205B61D}" destId="{B5A01BA7-74CA-4A82-8131-FA32E8705F75}" srcOrd="0" destOrd="0" presId="urn:microsoft.com/office/officeart/2005/8/layout/hierarchy1"/>
    <dgm:cxn modelId="{D574F3A4-DDB1-4845-A487-FB2DD96D7C05}" type="presParOf" srcId="{B5A01BA7-74CA-4A82-8131-FA32E8705F75}" destId="{EED69D55-FC91-421B-B598-1B5F5470F32D}" srcOrd="0" destOrd="0" presId="urn:microsoft.com/office/officeart/2005/8/layout/hierarchy1"/>
    <dgm:cxn modelId="{BEC0903C-266D-4B3D-BFAB-594FDE8C8B2D}" type="presParOf" srcId="{EED69D55-FC91-421B-B598-1B5F5470F32D}" destId="{E53D90C5-5F50-4FF9-BD47-059BE5CD79A5}" srcOrd="0" destOrd="0" presId="urn:microsoft.com/office/officeart/2005/8/layout/hierarchy1"/>
    <dgm:cxn modelId="{A114EF87-1A77-4EDC-9BE6-0AE8C090A042}" type="presParOf" srcId="{EED69D55-FC91-421B-B598-1B5F5470F32D}" destId="{D7082193-18D8-40CC-8FA4-2515894E8D3F}" srcOrd="1" destOrd="0" presId="urn:microsoft.com/office/officeart/2005/8/layout/hierarchy1"/>
    <dgm:cxn modelId="{DBFBBFB2-6062-416C-AB2F-C2988B6D3525}" type="presParOf" srcId="{B5A01BA7-74CA-4A82-8131-FA32E8705F75}" destId="{F268B921-6542-4BDD-B2E9-5FF728B705DF}" srcOrd="1" destOrd="0" presId="urn:microsoft.com/office/officeart/2005/8/layout/hierarchy1"/>
    <dgm:cxn modelId="{BBC833A5-A55D-428E-A374-5C22CBD47B9C}" type="presParOf" srcId="{16316112-30C8-4071-A7BA-B9462205B61D}" destId="{1B1F36F7-8239-4968-A9B0-A3AC92070FFE}" srcOrd="1" destOrd="0" presId="urn:microsoft.com/office/officeart/2005/8/layout/hierarchy1"/>
    <dgm:cxn modelId="{07396792-031E-417D-A186-57898AA53DF6}" type="presParOf" srcId="{1B1F36F7-8239-4968-A9B0-A3AC92070FFE}" destId="{E5A39007-3925-4E76-BF8F-5F7C7981124B}" srcOrd="0" destOrd="0" presId="urn:microsoft.com/office/officeart/2005/8/layout/hierarchy1"/>
    <dgm:cxn modelId="{06FA43B3-FC37-4082-B476-3834A090FD38}" type="presParOf" srcId="{E5A39007-3925-4E76-BF8F-5F7C7981124B}" destId="{16DE3A81-4258-4775-A794-90CA9B0A53CB}" srcOrd="0" destOrd="0" presId="urn:microsoft.com/office/officeart/2005/8/layout/hierarchy1"/>
    <dgm:cxn modelId="{BB7EA003-F47B-4528-B401-3601874102FA}" type="presParOf" srcId="{E5A39007-3925-4E76-BF8F-5F7C7981124B}" destId="{6E85DC9C-33D7-4603-8DAC-F423B666985E}" srcOrd="1" destOrd="0" presId="urn:microsoft.com/office/officeart/2005/8/layout/hierarchy1"/>
    <dgm:cxn modelId="{C64C4D38-E43C-41A5-8A08-026F9ECCB5F2}" type="presParOf" srcId="{1B1F36F7-8239-4968-A9B0-A3AC92070FFE}" destId="{159C734F-81A6-4609-950E-1AC58AE80EB6}" srcOrd="1" destOrd="0" presId="urn:microsoft.com/office/officeart/2005/8/layout/hierarchy1"/>
    <dgm:cxn modelId="{451E6B2D-5C4A-4712-A01E-51BD910AE4BF}" type="presParOf" srcId="{16316112-30C8-4071-A7BA-B9462205B61D}" destId="{40830C19-9852-4788-8AF4-8525415CFAE8}" srcOrd="2" destOrd="0" presId="urn:microsoft.com/office/officeart/2005/8/layout/hierarchy1"/>
    <dgm:cxn modelId="{9C7250ED-4E61-48BC-B0DD-1273B5F86798}" type="presParOf" srcId="{40830C19-9852-4788-8AF4-8525415CFAE8}" destId="{B1E25DC2-6A6B-4D81-A5F0-1A5EE7B61F7C}" srcOrd="0" destOrd="0" presId="urn:microsoft.com/office/officeart/2005/8/layout/hierarchy1"/>
    <dgm:cxn modelId="{62855C3B-4012-44D5-988E-0E34139415EC}" type="presParOf" srcId="{B1E25DC2-6A6B-4D81-A5F0-1A5EE7B61F7C}" destId="{5CFF7512-60C6-4832-9BEB-A31C8615943D}" srcOrd="0" destOrd="0" presId="urn:microsoft.com/office/officeart/2005/8/layout/hierarchy1"/>
    <dgm:cxn modelId="{46D99C89-D2B0-47DC-9932-24D3B7FD7F3A}" type="presParOf" srcId="{B1E25DC2-6A6B-4D81-A5F0-1A5EE7B61F7C}" destId="{0303B254-94F3-41FB-B45C-52C1738C2FA1}" srcOrd="1" destOrd="0" presId="urn:microsoft.com/office/officeart/2005/8/layout/hierarchy1"/>
    <dgm:cxn modelId="{869A5574-9E26-4BA8-A1C9-C0DD79C08906}" type="presParOf" srcId="{40830C19-9852-4788-8AF4-8525415CFAE8}" destId="{35273052-73AD-4227-9FC6-6E84B3B38DA0}" srcOrd="1" destOrd="0" presId="urn:microsoft.com/office/officeart/2005/8/layout/hierarchy1"/>
    <dgm:cxn modelId="{04591ED1-506F-4CAA-9C2F-67E099720FBE}" type="presParOf" srcId="{16316112-30C8-4071-A7BA-B9462205B61D}" destId="{22322C93-0830-4798-8E8E-FACDFC372F18}" srcOrd="3" destOrd="0" presId="urn:microsoft.com/office/officeart/2005/8/layout/hierarchy1"/>
    <dgm:cxn modelId="{E8BE9053-CDD7-4881-83DD-8A51D38306FC}" type="presParOf" srcId="{22322C93-0830-4798-8E8E-FACDFC372F18}" destId="{1AA5C753-038D-4A31-8421-13C7DE3E6095}" srcOrd="0" destOrd="0" presId="urn:microsoft.com/office/officeart/2005/8/layout/hierarchy1"/>
    <dgm:cxn modelId="{FA8BC669-5E52-41C3-A483-3AFD1837AB01}" type="presParOf" srcId="{1AA5C753-038D-4A31-8421-13C7DE3E6095}" destId="{97208770-4D19-40D5-AE9D-36026FC99E82}" srcOrd="0" destOrd="0" presId="urn:microsoft.com/office/officeart/2005/8/layout/hierarchy1"/>
    <dgm:cxn modelId="{32678C09-2B4D-4E41-A59B-C8D99AD43672}" type="presParOf" srcId="{1AA5C753-038D-4A31-8421-13C7DE3E6095}" destId="{DA303DAA-F3EA-4813-BBF5-72A4A919FE6E}" srcOrd="1" destOrd="0" presId="urn:microsoft.com/office/officeart/2005/8/layout/hierarchy1"/>
    <dgm:cxn modelId="{CBBA746D-D434-4305-93F5-9C9A0A7CE8BA}" type="presParOf" srcId="{22322C93-0830-4798-8E8E-FACDFC372F18}" destId="{A66A7AC2-3BD1-4B68-9C9A-E93467F42B37}" srcOrd="1" destOrd="0" presId="urn:microsoft.com/office/officeart/2005/8/layout/hierarchy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D9FCAA5A-D5E1-411C-AD50-FC8AAAC1B1CE}" type="doc">
      <dgm:prSet loTypeId="urn:microsoft.com/office/officeart/2016/7/layout/VerticalSolidActionList" loCatId="List" qsTypeId="urn:microsoft.com/office/officeart/2005/8/quickstyle/simple4" qsCatId="simple" csTypeId="urn:microsoft.com/office/officeart/2005/8/colors/colorful5" csCatId="colorful" phldr="1"/>
      <dgm:spPr/>
      <dgm:t>
        <a:bodyPr/>
        <a:lstStyle/>
        <a:p>
          <a:endParaRPr lang="en-US"/>
        </a:p>
      </dgm:t>
    </dgm:pt>
    <dgm:pt modelId="{7DB65DE4-4729-4BC1-BF61-59A9433F89A0}">
      <dgm:prSet custT="1"/>
      <dgm:spPr/>
      <dgm:t>
        <a:bodyPr/>
        <a:lstStyle/>
        <a:p>
          <a:r>
            <a:rPr lang="en-US" sz="2400"/>
            <a:t>Single</a:t>
          </a:r>
        </a:p>
      </dgm:t>
    </dgm:pt>
    <dgm:pt modelId="{9D84D7F9-0E70-46B6-A7C7-9FE92FEF5848}" type="parTrans" cxnId="{F9A5D1DA-F83D-4CBF-A563-6B82D5713C62}">
      <dgm:prSet/>
      <dgm:spPr/>
      <dgm:t>
        <a:bodyPr/>
        <a:lstStyle/>
        <a:p>
          <a:endParaRPr lang="en-US" sz="2400"/>
        </a:p>
      </dgm:t>
    </dgm:pt>
    <dgm:pt modelId="{2852B468-17CB-4B1A-8CEF-FB12477050F8}" type="sibTrans" cxnId="{F9A5D1DA-F83D-4CBF-A563-6B82D5713C62}">
      <dgm:prSet/>
      <dgm:spPr/>
      <dgm:t>
        <a:bodyPr/>
        <a:lstStyle/>
        <a:p>
          <a:endParaRPr lang="en-US" sz="2400"/>
        </a:p>
      </dgm:t>
    </dgm:pt>
    <dgm:pt modelId="{B9C01ADB-AA70-4D84-B497-5AA19A01EB94}">
      <dgm:prSet custT="1"/>
      <dgm:spPr/>
      <dgm:t>
        <a:bodyPr/>
        <a:lstStyle/>
        <a:p>
          <a:r>
            <a:rPr lang="en-US" sz="2400" dirty="0"/>
            <a:t>Single(32)-precision </a:t>
          </a:r>
        </a:p>
      </dgm:t>
    </dgm:pt>
    <dgm:pt modelId="{747BA9E2-1AE6-401F-8FA7-8DA9CAE4EA58}" type="parTrans" cxnId="{692673CD-A980-4071-A52B-16FA1DE254D9}">
      <dgm:prSet/>
      <dgm:spPr/>
      <dgm:t>
        <a:bodyPr/>
        <a:lstStyle/>
        <a:p>
          <a:endParaRPr lang="en-US" sz="2400"/>
        </a:p>
      </dgm:t>
    </dgm:pt>
    <dgm:pt modelId="{FE459248-9E09-4A7D-803B-3C2B4C75CA80}" type="sibTrans" cxnId="{692673CD-A980-4071-A52B-16FA1DE254D9}">
      <dgm:prSet/>
      <dgm:spPr/>
      <dgm:t>
        <a:bodyPr/>
        <a:lstStyle/>
        <a:p>
          <a:endParaRPr lang="en-US" sz="2400"/>
        </a:p>
      </dgm:t>
    </dgm:pt>
    <dgm:pt modelId="{29EAF606-8B30-4047-81F6-115BA2785C8C}">
      <dgm:prSet custT="1"/>
      <dgm:spPr/>
      <dgm:t>
        <a:bodyPr/>
        <a:lstStyle/>
        <a:p>
          <a:r>
            <a:rPr lang="en-US" sz="2400"/>
            <a:t>Double</a:t>
          </a:r>
        </a:p>
      </dgm:t>
    </dgm:pt>
    <dgm:pt modelId="{74344216-0ED7-4F32-B7B3-FA93204629B7}" type="parTrans" cxnId="{E5BA292C-99BF-4A4A-A2C1-9D4726C5B909}">
      <dgm:prSet/>
      <dgm:spPr/>
      <dgm:t>
        <a:bodyPr/>
        <a:lstStyle/>
        <a:p>
          <a:endParaRPr lang="en-US" sz="2400"/>
        </a:p>
      </dgm:t>
    </dgm:pt>
    <dgm:pt modelId="{54207965-035D-4CCF-BA14-269AE08B40E4}" type="sibTrans" cxnId="{E5BA292C-99BF-4A4A-A2C1-9D4726C5B909}">
      <dgm:prSet/>
      <dgm:spPr/>
      <dgm:t>
        <a:bodyPr/>
        <a:lstStyle/>
        <a:p>
          <a:endParaRPr lang="en-US" sz="2400"/>
        </a:p>
      </dgm:t>
    </dgm:pt>
    <dgm:pt modelId="{57B6242F-A588-47CC-80B2-8179C323E2A0}">
      <dgm:prSet custT="1"/>
      <dgm:spPr/>
      <dgm:t>
        <a:bodyPr/>
        <a:lstStyle/>
        <a:p>
          <a:r>
            <a:rPr lang="en-US" sz="2400" dirty="0"/>
            <a:t>double(64)-precision floating numbers (numbers with a decimal portion)</a:t>
          </a:r>
        </a:p>
      </dgm:t>
    </dgm:pt>
    <dgm:pt modelId="{6A4A9543-5FD0-4B3D-9DBA-4238AB5A577A}" type="parTrans" cxnId="{273B6DBE-1D40-4DD8-AB70-56B85CC2DE02}">
      <dgm:prSet/>
      <dgm:spPr/>
      <dgm:t>
        <a:bodyPr/>
        <a:lstStyle/>
        <a:p>
          <a:endParaRPr lang="en-US" sz="2400"/>
        </a:p>
      </dgm:t>
    </dgm:pt>
    <dgm:pt modelId="{4CF8402D-BA3A-4A7B-BCD6-6E656B9D07DC}" type="sibTrans" cxnId="{273B6DBE-1D40-4DD8-AB70-56B85CC2DE02}">
      <dgm:prSet/>
      <dgm:spPr/>
      <dgm:t>
        <a:bodyPr/>
        <a:lstStyle/>
        <a:p>
          <a:endParaRPr lang="en-US" sz="2400"/>
        </a:p>
      </dgm:t>
    </dgm:pt>
    <dgm:pt modelId="{820E35A3-5A52-4650-9D07-A845D4440F34}">
      <dgm:prSet custT="1"/>
      <dgm:spPr/>
      <dgm:t>
        <a:bodyPr/>
        <a:lstStyle/>
        <a:p>
          <a:r>
            <a:rPr lang="en-US" sz="2400"/>
            <a:t>String</a:t>
          </a:r>
        </a:p>
      </dgm:t>
    </dgm:pt>
    <dgm:pt modelId="{BC9ACAD5-CDFB-494A-842D-2780C55D3860}" type="parTrans" cxnId="{413C340E-9357-4616-AD75-3E06D0D30AAD}">
      <dgm:prSet/>
      <dgm:spPr/>
      <dgm:t>
        <a:bodyPr/>
        <a:lstStyle/>
        <a:p>
          <a:endParaRPr lang="en-US" sz="2400"/>
        </a:p>
      </dgm:t>
    </dgm:pt>
    <dgm:pt modelId="{29E2D84E-0165-42BF-9D1C-A1B52CB992B6}" type="sibTrans" cxnId="{413C340E-9357-4616-AD75-3E06D0D30AAD}">
      <dgm:prSet/>
      <dgm:spPr/>
      <dgm:t>
        <a:bodyPr/>
        <a:lstStyle/>
        <a:p>
          <a:endParaRPr lang="en-US" sz="2400"/>
        </a:p>
      </dgm:t>
    </dgm:pt>
    <dgm:pt modelId="{3BE30E48-0A50-47DB-86CF-D269DDCDD332}">
      <dgm:prSet custT="1"/>
      <dgm:spPr/>
      <dgm:t>
        <a:bodyPr/>
        <a:lstStyle/>
        <a:p>
          <a:r>
            <a:rPr lang="en-US" sz="2400" dirty="0"/>
            <a:t>A string of characters</a:t>
          </a:r>
        </a:p>
      </dgm:t>
    </dgm:pt>
    <dgm:pt modelId="{F293FE8E-1C8F-452B-9399-01AADCC9FBF9}" type="parTrans" cxnId="{5B2024A4-AD68-4B98-8BAB-B3FED4C8AE15}">
      <dgm:prSet/>
      <dgm:spPr/>
      <dgm:t>
        <a:bodyPr/>
        <a:lstStyle/>
        <a:p>
          <a:endParaRPr lang="en-US" sz="2400"/>
        </a:p>
      </dgm:t>
    </dgm:pt>
    <dgm:pt modelId="{9F2A8F12-B1AE-45CC-AE66-D4672C21F935}" type="sibTrans" cxnId="{5B2024A4-AD68-4B98-8BAB-B3FED4C8AE15}">
      <dgm:prSet/>
      <dgm:spPr/>
      <dgm:t>
        <a:bodyPr/>
        <a:lstStyle/>
        <a:p>
          <a:endParaRPr lang="en-US" sz="2400"/>
        </a:p>
      </dgm:t>
    </dgm:pt>
    <dgm:pt modelId="{F6858E55-F1B8-4F28-B1A6-1FBF1BE12BD3}">
      <dgm:prSet custT="1"/>
      <dgm:spPr/>
      <dgm:t>
        <a:bodyPr/>
        <a:lstStyle/>
        <a:p>
          <a:r>
            <a:rPr lang="en-US" sz="2400"/>
            <a:t>Char</a:t>
          </a:r>
        </a:p>
      </dgm:t>
    </dgm:pt>
    <dgm:pt modelId="{049E22ED-E5C6-4608-99E7-CDD929483831}" type="parTrans" cxnId="{D8A4BC63-FDD3-419E-9614-075E81A08AFE}">
      <dgm:prSet/>
      <dgm:spPr/>
      <dgm:t>
        <a:bodyPr/>
        <a:lstStyle/>
        <a:p>
          <a:endParaRPr lang="en-US" sz="2400"/>
        </a:p>
      </dgm:t>
    </dgm:pt>
    <dgm:pt modelId="{E383694E-436D-45CE-9381-B86A8528B3B9}" type="sibTrans" cxnId="{D8A4BC63-FDD3-419E-9614-075E81A08AFE}">
      <dgm:prSet/>
      <dgm:spPr/>
      <dgm:t>
        <a:bodyPr/>
        <a:lstStyle/>
        <a:p>
          <a:endParaRPr lang="en-US" sz="2400"/>
        </a:p>
      </dgm:t>
    </dgm:pt>
    <dgm:pt modelId="{EB688885-1425-4407-8175-C2B6B0896ECB}">
      <dgm:prSet custT="1"/>
      <dgm:spPr/>
      <dgm:t>
        <a:bodyPr/>
        <a:lstStyle/>
        <a:p>
          <a:r>
            <a:rPr lang="en-US" sz="2400" dirty="0"/>
            <a:t>Exactly one character</a:t>
          </a:r>
        </a:p>
      </dgm:t>
    </dgm:pt>
    <dgm:pt modelId="{AD8CEC84-4863-4380-BDD2-49FDE3166097}" type="parTrans" cxnId="{87345742-A78D-417F-AE43-EFAF817E9063}">
      <dgm:prSet/>
      <dgm:spPr/>
      <dgm:t>
        <a:bodyPr/>
        <a:lstStyle/>
        <a:p>
          <a:endParaRPr lang="en-US" sz="2400"/>
        </a:p>
      </dgm:t>
    </dgm:pt>
    <dgm:pt modelId="{831B1A2D-14AC-41ED-B360-9279C47E932B}" type="sibTrans" cxnId="{87345742-A78D-417F-AE43-EFAF817E9063}">
      <dgm:prSet/>
      <dgm:spPr/>
      <dgm:t>
        <a:bodyPr/>
        <a:lstStyle/>
        <a:p>
          <a:endParaRPr lang="en-US" sz="2400"/>
        </a:p>
      </dgm:t>
    </dgm:pt>
    <dgm:pt modelId="{4464529A-F139-481D-A979-55C4844872A5}">
      <dgm:prSet custT="1"/>
      <dgm:spPr/>
      <dgm:t>
        <a:bodyPr/>
        <a:lstStyle/>
        <a:p>
          <a:r>
            <a:rPr lang="en-US" sz="2400" dirty="0"/>
            <a:t>XML</a:t>
          </a:r>
        </a:p>
      </dgm:t>
    </dgm:pt>
    <dgm:pt modelId="{0ABCC27F-0692-48C0-BEA5-668723793F8E}" type="parTrans" cxnId="{254CD0FC-0221-416C-B871-46A04C2C5C04}">
      <dgm:prSet/>
      <dgm:spPr/>
      <dgm:t>
        <a:bodyPr/>
        <a:lstStyle/>
        <a:p>
          <a:endParaRPr lang="en-US" sz="2400"/>
        </a:p>
      </dgm:t>
    </dgm:pt>
    <dgm:pt modelId="{B32E6C51-2B02-484D-A050-12E71D6A0801}" type="sibTrans" cxnId="{254CD0FC-0221-416C-B871-46A04C2C5C04}">
      <dgm:prSet/>
      <dgm:spPr/>
      <dgm:t>
        <a:bodyPr/>
        <a:lstStyle/>
        <a:p>
          <a:endParaRPr lang="en-US" sz="2400"/>
        </a:p>
      </dgm:t>
    </dgm:pt>
    <dgm:pt modelId="{B86F9E0D-A885-44E6-BCCF-FED277C270D8}">
      <dgm:prSet custT="1"/>
      <dgm:spPr/>
      <dgm:t>
        <a:bodyPr/>
        <a:lstStyle/>
        <a:p>
          <a:r>
            <a:rPr lang="en-US" sz="2400" dirty="0"/>
            <a:t>An XML document</a:t>
          </a:r>
        </a:p>
      </dgm:t>
    </dgm:pt>
    <dgm:pt modelId="{E9AAAFC9-5948-419B-A4B8-E1312D990ACB}" type="parTrans" cxnId="{F1FD34C3-B927-4A08-B282-9787CA262802}">
      <dgm:prSet/>
      <dgm:spPr/>
      <dgm:t>
        <a:bodyPr/>
        <a:lstStyle/>
        <a:p>
          <a:endParaRPr lang="en-US" sz="2400"/>
        </a:p>
      </dgm:t>
    </dgm:pt>
    <dgm:pt modelId="{7007EF87-D86F-4C76-8EE0-97D0634F14FA}" type="sibTrans" cxnId="{F1FD34C3-B927-4A08-B282-9787CA262802}">
      <dgm:prSet/>
      <dgm:spPr/>
      <dgm:t>
        <a:bodyPr/>
        <a:lstStyle/>
        <a:p>
          <a:endParaRPr lang="en-US" sz="2400"/>
        </a:p>
      </dgm:t>
    </dgm:pt>
    <dgm:pt modelId="{A5D8B197-D9B9-462C-B147-D05F1D703911}" type="pres">
      <dgm:prSet presAssocID="{D9FCAA5A-D5E1-411C-AD50-FC8AAAC1B1CE}" presName="Name0" presStyleCnt="0">
        <dgm:presLayoutVars>
          <dgm:dir/>
          <dgm:animLvl val="lvl"/>
          <dgm:resizeHandles val="exact"/>
        </dgm:presLayoutVars>
      </dgm:prSet>
      <dgm:spPr/>
    </dgm:pt>
    <dgm:pt modelId="{FF6F09E4-9556-4E0F-B49C-77D40C0DA6D6}" type="pres">
      <dgm:prSet presAssocID="{7DB65DE4-4729-4BC1-BF61-59A9433F89A0}" presName="linNode" presStyleCnt="0"/>
      <dgm:spPr/>
    </dgm:pt>
    <dgm:pt modelId="{B71862CB-A3CE-4D1A-B44E-638790AF09B6}" type="pres">
      <dgm:prSet presAssocID="{7DB65DE4-4729-4BC1-BF61-59A9433F89A0}" presName="parentText" presStyleLbl="alignNode1" presStyleIdx="0" presStyleCnt="5">
        <dgm:presLayoutVars>
          <dgm:chMax val="1"/>
          <dgm:bulletEnabled/>
        </dgm:presLayoutVars>
      </dgm:prSet>
      <dgm:spPr/>
    </dgm:pt>
    <dgm:pt modelId="{837E552C-D266-45EE-BB1D-896AD72758B8}" type="pres">
      <dgm:prSet presAssocID="{7DB65DE4-4729-4BC1-BF61-59A9433F89A0}" presName="descendantText" presStyleLbl="alignAccFollowNode1" presStyleIdx="0" presStyleCnt="5">
        <dgm:presLayoutVars>
          <dgm:bulletEnabled/>
        </dgm:presLayoutVars>
      </dgm:prSet>
      <dgm:spPr/>
    </dgm:pt>
    <dgm:pt modelId="{BD05017E-CBCF-4E54-B57A-AAC634292853}" type="pres">
      <dgm:prSet presAssocID="{2852B468-17CB-4B1A-8CEF-FB12477050F8}" presName="sp" presStyleCnt="0"/>
      <dgm:spPr/>
    </dgm:pt>
    <dgm:pt modelId="{433234EE-EFD4-456D-BEE4-B6AF318F8374}" type="pres">
      <dgm:prSet presAssocID="{29EAF606-8B30-4047-81F6-115BA2785C8C}" presName="linNode" presStyleCnt="0"/>
      <dgm:spPr/>
    </dgm:pt>
    <dgm:pt modelId="{84F9172C-E638-4758-BEDE-14C0F660A473}" type="pres">
      <dgm:prSet presAssocID="{29EAF606-8B30-4047-81F6-115BA2785C8C}" presName="parentText" presStyleLbl="alignNode1" presStyleIdx="1" presStyleCnt="5">
        <dgm:presLayoutVars>
          <dgm:chMax val="1"/>
          <dgm:bulletEnabled/>
        </dgm:presLayoutVars>
      </dgm:prSet>
      <dgm:spPr/>
    </dgm:pt>
    <dgm:pt modelId="{51401554-9045-4569-9DAE-C7BD3D681BE4}" type="pres">
      <dgm:prSet presAssocID="{29EAF606-8B30-4047-81F6-115BA2785C8C}" presName="descendantText" presStyleLbl="alignAccFollowNode1" presStyleIdx="1" presStyleCnt="5">
        <dgm:presLayoutVars>
          <dgm:bulletEnabled/>
        </dgm:presLayoutVars>
      </dgm:prSet>
      <dgm:spPr/>
    </dgm:pt>
    <dgm:pt modelId="{404A0AF7-D71D-4915-981F-FBE7D8AC48AC}" type="pres">
      <dgm:prSet presAssocID="{54207965-035D-4CCF-BA14-269AE08B40E4}" presName="sp" presStyleCnt="0"/>
      <dgm:spPr/>
    </dgm:pt>
    <dgm:pt modelId="{F3A72D97-DFAA-4E84-A285-E019A35961CB}" type="pres">
      <dgm:prSet presAssocID="{820E35A3-5A52-4650-9D07-A845D4440F34}" presName="linNode" presStyleCnt="0"/>
      <dgm:spPr/>
    </dgm:pt>
    <dgm:pt modelId="{EFC7E400-C31E-4C91-8E17-06E9A90022E3}" type="pres">
      <dgm:prSet presAssocID="{820E35A3-5A52-4650-9D07-A845D4440F34}" presName="parentText" presStyleLbl="alignNode1" presStyleIdx="2" presStyleCnt="5">
        <dgm:presLayoutVars>
          <dgm:chMax val="1"/>
          <dgm:bulletEnabled/>
        </dgm:presLayoutVars>
      </dgm:prSet>
      <dgm:spPr/>
    </dgm:pt>
    <dgm:pt modelId="{A256FA67-E98B-4962-A17F-B08E9888198C}" type="pres">
      <dgm:prSet presAssocID="{820E35A3-5A52-4650-9D07-A845D4440F34}" presName="descendantText" presStyleLbl="alignAccFollowNode1" presStyleIdx="2" presStyleCnt="5">
        <dgm:presLayoutVars>
          <dgm:bulletEnabled/>
        </dgm:presLayoutVars>
      </dgm:prSet>
      <dgm:spPr/>
    </dgm:pt>
    <dgm:pt modelId="{6EB79AAE-53FB-4DB9-AEC2-957A6CB09D75}" type="pres">
      <dgm:prSet presAssocID="{29E2D84E-0165-42BF-9D1C-A1B52CB992B6}" presName="sp" presStyleCnt="0"/>
      <dgm:spPr/>
    </dgm:pt>
    <dgm:pt modelId="{53629787-C1D7-4E60-994B-57D4FD896835}" type="pres">
      <dgm:prSet presAssocID="{F6858E55-F1B8-4F28-B1A6-1FBF1BE12BD3}" presName="linNode" presStyleCnt="0"/>
      <dgm:spPr/>
    </dgm:pt>
    <dgm:pt modelId="{A3C501FA-E789-447D-813F-E50697146FC7}" type="pres">
      <dgm:prSet presAssocID="{F6858E55-F1B8-4F28-B1A6-1FBF1BE12BD3}" presName="parentText" presStyleLbl="alignNode1" presStyleIdx="3" presStyleCnt="5">
        <dgm:presLayoutVars>
          <dgm:chMax val="1"/>
          <dgm:bulletEnabled/>
        </dgm:presLayoutVars>
      </dgm:prSet>
      <dgm:spPr/>
    </dgm:pt>
    <dgm:pt modelId="{B81117B6-0464-44F3-BF60-2E1D264F61A6}" type="pres">
      <dgm:prSet presAssocID="{F6858E55-F1B8-4F28-B1A6-1FBF1BE12BD3}" presName="descendantText" presStyleLbl="alignAccFollowNode1" presStyleIdx="3" presStyleCnt="5">
        <dgm:presLayoutVars>
          <dgm:bulletEnabled/>
        </dgm:presLayoutVars>
      </dgm:prSet>
      <dgm:spPr/>
    </dgm:pt>
    <dgm:pt modelId="{FACED09C-7691-407E-AAFF-51233DA2EAA4}" type="pres">
      <dgm:prSet presAssocID="{E383694E-436D-45CE-9381-B86A8528B3B9}" presName="sp" presStyleCnt="0"/>
      <dgm:spPr/>
    </dgm:pt>
    <dgm:pt modelId="{054244CE-01F2-48E0-BACC-53960E5438FA}" type="pres">
      <dgm:prSet presAssocID="{4464529A-F139-481D-A979-55C4844872A5}" presName="linNode" presStyleCnt="0"/>
      <dgm:spPr/>
    </dgm:pt>
    <dgm:pt modelId="{7759FC47-2960-4643-A097-83DEB53CC778}" type="pres">
      <dgm:prSet presAssocID="{4464529A-F139-481D-A979-55C4844872A5}" presName="parentText" presStyleLbl="alignNode1" presStyleIdx="4" presStyleCnt="5">
        <dgm:presLayoutVars>
          <dgm:chMax val="1"/>
          <dgm:bulletEnabled/>
        </dgm:presLayoutVars>
      </dgm:prSet>
      <dgm:spPr/>
    </dgm:pt>
    <dgm:pt modelId="{9AFB8C07-31B2-4316-A929-D0AACBBB97F3}" type="pres">
      <dgm:prSet presAssocID="{4464529A-F139-481D-A979-55C4844872A5}" presName="descendantText" presStyleLbl="alignAccFollowNode1" presStyleIdx="4" presStyleCnt="5">
        <dgm:presLayoutVars>
          <dgm:bulletEnabled/>
        </dgm:presLayoutVars>
      </dgm:prSet>
      <dgm:spPr/>
    </dgm:pt>
  </dgm:ptLst>
  <dgm:cxnLst>
    <dgm:cxn modelId="{4CF7670D-1494-4C89-A5AB-F0AE91DE86A4}" type="presOf" srcId="{3BE30E48-0A50-47DB-86CF-D269DDCDD332}" destId="{A256FA67-E98B-4962-A17F-B08E9888198C}" srcOrd="0" destOrd="0" presId="urn:microsoft.com/office/officeart/2016/7/layout/VerticalSolidActionList"/>
    <dgm:cxn modelId="{413C340E-9357-4616-AD75-3E06D0D30AAD}" srcId="{D9FCAA5A-D5E1-411C-AD50-FC8AAAC1B1CE}" destId="{820E35A3-5A52-4650-9D07-A845D4440F34}" srcOrd="2" destOrd="0" parTransId="{BC9ACAD5-CDFB-494A-842D-2780C55D3860}" sibTransId="{29E2D84E-0165-42BF-9D1C-A1B52CB992B6}"/>
    <dgm:cxn modelId="{E5BA292C-99BF-4A4A-A2C1-9D4726C5B909}" srcId="{D9FCAA5A-D5E1-411C-AD50-FC8AAAC1B1CE}" destId="{29EAF606-8B30-4047-81F6-115BA2785C8C}" srcOrd="1" destOrd="0" parTransId="{74344216-0ED7-4F32-B7B3-FA93204629B7}" sibTransId="{54207965-035D-4CCF-BA14-269AE08B40E4}"/>
    <dgm:cxn modelId="{87345742-A78D-417F-AE43-EFAF817E9063}" srcId="{F6858E55-F1B8-4F28-B1A6-1FBF1BE12BD3}" destId="{EB688885-1425-4407-8175-C2B6B0896ECB}" srcOrd="0" destOrd="0" parTransId="{AD8CEC84-4863-4380-BDD2-49FDE3166097}" sibTransId="{831B1A2D-14AC-41ED-B360-9279C47E932B}"/>
    <dgm:cxn modelId="{D8A4BC63-FDD3-419E-9614-075E81A08AFE}" srcId="{D9FCAA5A-D5E1-411C-AD50-FC8AAAC1B1CE}" destId="{F6858E55-F1B8-4F28-B1A6-1FBF1BE12BD3}" srcOrd="3" destOrd="0" parTransId="{049E22ED-E5C6-4608-99E7-CDD929483831}" sibTransId="{E383694E-436D-45CE-9381-B86A8528B3B9}"/>
    <dgm:cxn modelId="{8D201498-CF3A-4EC9-B9A6-54BFCACC501F}" type="presOf" srcId="{29EAF606-8B30-4047-81F6-115BA2785C8C}" destId="{84F9172C-E638-4758-BEDE-14C0F660A473}" srcOrd="0" destOrd="0" presId="urn:microsoft.com/office/officeart/2016/7/layout/VerticalSolidActionList"/>
    <dgm:cxn modelId="{FE87E39B-6C3B-4EC1-941E-78993619D7A0}" type="presOf" srcId="{EB688885-1425-4407-8175-C2B6B0896ECB}" destId="{B81117B6-0464-44F3-BF60-2E1D264F61A6}" srcOrd="0" destOrd="0" presId="urn:microsoft.com/office/officeart/2016/7/layout/VerticalSolidActionList"/>
    <dgm:cxn modelId="{5B2024A4-AD68-4B98-8BAB-B3FED4C8AE15}" srcId="{820E35A3-5A52-4650-9D07-A845D4440F34}" destId="{3BE30E48-0A50-47DB-86CF-D269DDCDD332}" srcOrd="0" destOrd="0" parTransId="{F293FE8E-1C8F-452B-9399-01AADCC9FBF9}" sibTransId="{9F2A8F12-B1AE-45CC-AE66-D4672C21F935}"/>
    <dgm:cxn modelId="{3B5B4EB2-7695-418E-91F0-76B7CFD0FDCF}" type="presOf" srcId="{B86F9E0D-A885-44E6-BCCF-FED277C270D8}" destId="{9AFB8C07-31B2-4316-A929-D0AACBBB97F3}" srcOrd="0" destOrd="0" presId="urn:microsoft.com/office/officeart/2016/7/layout/VerticalSolidActionList"/>
    <dgm:cxn modelId="{D52958B3-E4FD-4616-BC7D-17CA8FBB9913}" type="presOf" srcId="{D9FCAA5A-D5E1-411C-AD50-FC8AAAC1B1CE}" destId="{A5D8B197-D9B9-462C-B147-D05F1D703911}" srcOrd="0" destOrd="0" presId="urn:microsoft.com/office/officeart/2016/7/layout/VerticalSolidActionList"/>
    <dgm:cxn modelId="{9ABCA0BB-5383-4AFE-A7F2-E06377E85DB2}" type="presOf" srcId="{57B6242F-A588-47CC-80B2-8179C323E2A0}" destId="{51401554-9045-4569-9DAE-C7BD3D681BE4}" srcOrd="0" destOrd="0" presId="urn:microsoft.com/office/officeart/2016/7/layout/VerticalSolidActionList"/>
    <dgm:cxn modelId="{273B6DBE-1D40-4DD8-AB70-56B85CC2DE02}" srcId="{29EAF606-8B30-4047-81F6-115BA2785C8C}" destId="{57B6242F-A588-47CC-80B2-8179C323E2A0}" srcOrd="0" destOrd="0" parTransId="{6A4A9543-5FD0-4B3D-9DBA-4238AB5A577A}" sibTransId="{4CF8402D-BA3A-4A7B-BCD6-6E656B9D07DC}"/>
    <dgm:cxn modelId="{67B27CC0-BA1F-4EE7-B063-4CED245CD6FE}" type="presOf" srcId="{F6858E55-F1B8-4F28-B1A6-1FBF1BE12BD3}" destId="{A3C501FA-E789-447D-813F-E50697146FC7}" srcOrd="0" destOrd="0" presId="urn:microsoft.com/office/officeart/2016/7/layout/VerticalSolidActionList"/>
    <dgm:cxn modelId="{F1FD34C3-B927-4A08-B282-9787CA262802}" srcId="{4464529A-F139-481D-A979-55C4844872A5}" destId="{B86F9E0D-A885-44E6-BCCF-FED277C270D8}" srcOrd="0" destOrd="0" parTransId="{E9AAAFC9-5948-419B-A4B8-E1312D990ACB}" sibTransId="{7007EF87-D86F-4C76-8EE0-97D0634F14FA}"/>
    <dgm:cxn modelId="{D87B05C9-5D9D-4B22-9650-19D02810A4DC}" type="presOf" srcId="{7DB65DE4-4729-4BC1-BF61-59A9433F89A0}" destId="{B71862CB-A3CE-4D1A-B44E-638790AF09B6}" srcOrd="0" destOrd="0" presId="urn:microsoft.com/office/officeart/2016/7/layout/VerticalSolidActionList"/>
    <dgm:cxn modelId="{692673CD-A980-4071-A52B-16FA1DE254D9}" srcId="{7DB65DE4-4729-4BC1-BF61-59A9433F89A0}" destId="{B9C01ADB-AA70-4D84-B497-5AA19A01EB94}" srcOrd="0" destOrd="0" parTransId="{747BA9E2-1AE6-401F-8FA7-8DA9CAE4EA58}" sibTransId="{FE459248-9E09-4A7D-803B-3C2B4C75CA80}"/>
    <dgm:cxn modelId="{08608CD7-D745-46F2-93DB-688E727729E1}" type="presOf" srcId="{B9C01ADB-AA70-4D84-B497-5AA19A01EB94}" destId="{837E552C-D266-45EE-BB1D-896AD72758B8}" srcOrd="0" destOrd="0" presId="urn:microsoft.com/office/officeart/2016/7/layout/VerticalSolidActionList"/>
    <dgm:cxn modelId="{F9A5D1DA-F83D-4CBF-A563-6B82D5713C62}" srcId="{D9FCAA5A-D5E1-411C-AD50-FC8AAAC1B1CE}" destId="{7DB65DE4-4729-4BC1-BF61-59A9433F89A0}" srcOrd="0" destOrd="0" parTransId="{9D84D7F9-0E70-46B6-A7C7-9FE92FEF5848}" sibTransId="{2852B468-17CB-4B1A-8CEF-FB12477050F8}"/>
    <dgm:cxn modelId="{300E2DEA-825A-4128-A25D-9C278AC969D8}" type="presOf" srcId="{4464529A-F139-481D-A979-55C4844872A5}" destId="{7759FC47-2960-4643-A097-83DEB53CC778}" srcOrd="0" destOrd="0" presId="urn:microsoft.com/office/officeart/2016/7/layout/VerticalSolidActionList"/>
    <dgm:cxn modelId="{7547E7F2-80B1-4EB1-B8F1-98FD3C97472B}" type="presOf" srcId="{820E35A3-5A52-4650-9D07-A845D4440F34}" destId="{EFC7E400-C31E-4C91-8E17-06E9A90022E3}" srcOrd="0" destOrd="0" presId="urn:microsoft.com/office/officeart/2016/7/layout/VerticalSolidActionList"/>
    <dgm:cxn modelId="{254CD0FC-0221-416C-B871-46A04C2C5C04}" srcId="{D9FCAA5A-D5E1-411C-AD50-FC8AAAC1B1CE}" destId="{4464529A-F139-481D-A979-55C4844872A5}" srcOrd="4" destOrd="0" parTransId="{0ABCC27F-0692-48C0-BEA5-668723793F8E}" sibTransId="{B32E6C51-2B02-484D-A050-12E71D6A0801}"/>
    <dgm:cxn modelId="{D00B7740-4DC8-4699-9B2D-950EBFD60E90}" type="presParOf" srcId="{A5D8B197-D9B9-462C-B147-D05F1D703911}" destId="{FF6F09E4-9556-4E0F-B49C-77D40C0DA6D6}" srcOrd="0" destOrd="0" presId="urn:microsoft.com/office/officeart/2016/7/layout/VerticalSolidActionList"/>
    <dgm:cxn modelId="{18DD615C-6E50-499F-B710-ADF12CB9D71F}" type="presParOf" srcId="{FF6F09E4-9556-4E0F-B49C-77D40C0DA6D6}" destId="{B71862CB-A3CE-4D1A-B44E-638790AF09B6}" srcOrd="0" destOrd="0" presId="urn:microsoft.com/office/officeart/2016/7/layout/VerticalSolidActionList"/>
    <dgm:cxn modelId="{325D29E8-2B17-464C-A44C-BFD398722B09}" type="presParOf" srcId="{FF6F09E4-9556-4E0F-B49C-77D40C0DA6D6}" destId="{837E552C-D266-45EE-BB1D-896AD72758B8}" srcOrd="1" destOrd="0" presId="urn:microsoft.com/office/officeart/2016/7/layout/VerticalSolidActionList"/>
    <dgm:cxn modelId="{D4B5BF42-0C2E-478A-9FF3-ED29F5A23AFD}" type="presParOf" srcId="{A5D8B197-D9B9-462C-B147-D05F1D703911}" destId="{BD05017E-CBCF-4E54-B57A-AAC634292853}" srcOrd="1" destOrd="0" presId="urn:microsoft.com/office/officeart/2016/7/layout/VerticalSolidActionList"/>
    <dgm:cxn modelId="{1A4E16A3-D3E5-4225-ADD7-FD7207CD1178}" type="presParOf" srcId="{A5D8B197-D9B9-462C-B147-D05F1D703911}" destId="{433234EE-EFD4-456D-BEE4-B6AF318F8374}" srcOrd="2" destOrd="0" presId="urn:microsoft.com/office/officeart/2016/7/layout/VerticalSolidActionList"/>
    <dgm:cxn modelId="{C1767096-B4AC-4578-9D9D-6FC58DDF0078}" type="presParOf" srcId="{433234EE-EFD4-456D-BEE4-B6AF318F8374}" destId="{84F9172C-E638-4758-BEDE-14C0F660A473}" srcOrd="0" destOrd="0" presId="urn:microsoft.com/office/officeart/2016/7/layout/VerticalSolidActionList"/>
    <dgm:cxn modelId="{766F3615-9435-4557-AF9C-27909580462D}" type="presParOf" srcId="{433234EE-EFD4-456D-BEE4-B6AF318F8374}" destId="{51401554-9045-4569-9DAE-C7BD3D681BE4}" srcOrd="1" destOrd="0" presId="urn:microsoft.com/office/officeart/2016/7/layout/VerticalSolidActionList"/>
    <dgm:cxn modelId="{09296685-1729-4FDF-9D4B-37ADF97C1C0B}" type="presParOf" srcId="{A5D8B197-D9B9-462C-B147-D05F1D703911}" destId="{404A0AF7-D71D-4915-981F-FBE7D8AC48AC}" srcOrd="3" destOrd="0" presId="urn:microsoft.com/office/officeart/2016/7/layout/VerticalSolidActionList"/>
    <dgm:cxn modelId="{AA411307-CFD5-4DD3-87C4-BD24D8CFC4F9}" type="presParOf" srcId="{A5D8B197-D9B9-462C-B147-D05F1D703911}" destId="{F3A72D97-DFAA-4E84-A285-E019A35961CB}" srcOrd="4" destOrd="0" presId="urn:microsoft.com/office/officeart/2016/7/layout/VerticalSolidActionList"/>
    <dgm:cxn modelId="{F81B4443-E8B8-440A-9070-7DEE779A6E39}" type="presParOf" srcId="{F3A72D97-DFAA-4E84-A285-E019A35961CB}" destId="{EFC7E400-C31E-4C91-8E17-06E9A90022E3}" srcOrd="0" destOrd="0" presId="urn:microsoft.com/office/officeart/2016/7/layout/VerticalSolidActionList"/>
    <dgm:cxn modelId="{A69CE648-3F25-4B18-B836-9DFB39F55D46}" type="presParOf" srcId="{F3A72D97-DFAA-4E84-A285-E019A35961CB}" destId="{A256FA67-E98B-4962-A17F-B08E9888198C}" srcOrd="1" destOrd="0" presId="urn:microsoft.com/office/officeart/2016/7/layout/VerticalSolidActionList"/>
    <dgm:cxn modelId="{51405311-835F-4DD0-A0D9-F0CE0405B4FC}" type="presParOf" srcId="{A5D8B197-D9B9-462C-B147-D05F1D703911}" destId="{6EB79AAE-53FB-4DB9-AEC2-957A6CB09D75}" srcOrd="5" destOrd="0" presId="urn:microsoft.com/office/officeart/2016/7/layout/VerticalSolidActionList"/>
    <dgm:cxn modelId="{425E6FAA-93F8-4DF1-82B8-795AC49267CB}" type="presParOf" srcId="{A5D8B197-D9B9-462C-B147-D05F1D703911}" destId="{53629787-C1D7-4E60-994B-57D4FD896835}" srcOrd="6" destOrd="0" presId="urn:microsoft.com/office/officeart/2016/7/layout/VerticalSolidActionList"/>
    <dgm:cxn modelId="{E82B9841-2CA3-45F7-B2B4-08CC68AF85D5}" type="presParOf" srcId="{53629787-C1D7-4E60-994B-57D4FD896835}" destId="{A3C501FA-E789-447D-813F-E50697146FC7}" srcOrd="0" destOrd="0" presId="urn:microsoft.com/office/officeart/2016/7/layout/VerticalSolidActionList"/>
    <dgm:cxn modelId="{5524F5F2-1360-4536-BF07-AD6D00E2480C}" type="presParOf" srcId="{53629787-C1D7-4E60-994B-57D4FD896835}" destId="{B81117B6-0464-44F3-BF60-2E1D264F61A6}" srcOrd="1" destOrd="0" presId="urn:microsoft.com/office/officeart/2016/7/layout/VerticalSolidActionList"/>
    <dgm:cxn modelId="{A781867C-B95F-4BFC-B773-9B7FE4E350AF}" type="presParOf" srcId="{A5D8B197-D9B9-462C-B147-D05F1D703911}" destId="{FACED09C-7691-407E-AAFF-51233DA2EAA4}" srcOrd="7" destOrd="0" presId="urn:microsoft.com/office/officeart/2016/7/layout/VerticalSolidActionList"/>
    <dgm:cxn modelId="{9499F95D-F662-48A4-8F13-10EA8928A1C6}" type="presParOf" srcId="{A5D8B197-D9B9-462C-B147-D05F1D703911}" destId="{054244CE-01F2-48E0-BACC-53960E5438FA}" srcOrd="8" destOrd="0" presId="urn:microsoft.com/office/officeart/2016/7/layout/VerticalSolidActionList"/>
    <dgm:cxn modelId="{3035C387-04B4-4BFD-A2F0-275C7BCAC89E}" type="presParOf" srcId="{054244CE-01F2-48E0-BACC-53960E5438FA}" destId="{7759FC47-2960-4643-A097-83DEB53CC778}" srcOrd="0" destOrd="0" presId="urn:microsoft.com/office/officeart/2016/7/layout/VerticalSolidActionList"/>
    <dgm:cxn modelId="{9B287D7C-45F2-4CDF-8291-F079F2BE09EF}" type="presParOf" srcId="{054244CE-01F2-48E0-BACC-53960E5438FA}" destId="{9AFB8C07-31B2-4316-A929-D0AACBBB97F3}" srcOrd="1" destOrd="0" presId="urn:microsoft.com/office/officeart/2016/7/layout/VerticalSolidAction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781687F-AFD7-426B-88E3-D35A4A009E39}">
      <dsp:nvSpPr>
        <dsp:cNvPr id="0" name=""/>
        <dsp:cNvSpPr/>
      </dsp:nvSpPr>
      <dsp:spPr>
        <a:xfrm>
          <a:off x="0" y="662100"/>
          <a:ext cx="2786062" cy="1769149"/>
        </a:xfrm>
        <a:prstGeom prst="roundRect">
          <a:avLst>
            <a:gd name="adj" fmla="val 10000"/>
          </a:avLst>
        </a:prstGeom>
        <a:gradFill rotWithShape="0">
          <a:gsLst>
            <a:gs pos="0">
              <a:schemeClr val="accent4">
                <a:hueOff val="0"/>
                <a:satOff val="0"/>
                <a:lumOff val="0"/>
                <a:alphaOff val="0"/>
                <a:tint val="96000"/>
                <a:lumMod val="104000"/>
              </a:schemeClr>
            </a:gs>
            <a:gs pos="100000">
              <a:schemeClr val="accent4">
                <a:hueOff val="0"/>
                <a:satOff val="0"/>
                <a:lumOff val="0"/>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sp>
    <dsp:sp modelId="{27001D6E-4256-41F9-AEF7-484257BCA813}">
      <dsp:nvSpPr>
        <dsp:cNvPr id="0" name=""/>
        <dsp:cNvSpPr/>
      </dsp:nvSpPr>
      <dsp:spPr>
        <a:xfrm>
          <a:off x="309562" y="956185"/>
          <a:ext cx="2786062" cy="1769149"/>
        </a:xfrm>
        <a:prstGeom prst="roundRect">
          <a:avLst>
            <a:gd name="adj" fmla="val 10000"/>
          </a:avLst>
        </a:prstGeom>
        <a:solidFill>
          <a:schemeClr val="lt1">
            <a:alpha val="90000"/>
            <a:hueOff val="0"/>
            <a:satOff val="0"/>
            <a:lumOff val="0"/>
            <a:alphaOff val="0"/>
          </a:schemeClr>
        </a:solidFill>
        <a:ln w="9525" cap="rnd" cmpd="sng" algn="ctr">
          <a:solidFill>
            <a:schemeClr val="accent4">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u="sng" kern="1200"/>
            <a:t>Application</a:t>
          </a:r>
          <a:r>
            <a:rPr lang="en-US" sz="1800" kern="1200"/>
            <a:t> - any kind of external executable, including command-line utilities such as Ping and Ipconfig</a:t>
          </a:r>
        </a:p>
      </dsp:txBody>
      <dsp:txXfrm>
        <a:off x="361379" y="1008002"/>
        <a:ext cx="2682428" cy="1665515"/>
      </dsp:txXfrm>
    </dsp:sp>
    <dsp:sp modelId="{704A103A-ACB8-4632-BDCE-E0A7BA07527D}">
      <dsp:nvSpPr>
        <dsp:cNvPr id="0" name=""/>
        <dsp:cNvSpPr/>
      </dsp:nvSpPr>
      <dsp:spPr>
        <a:xfrm>
          <a:off x="3405187" y="662100"/>
          <a:ext cx="2786062" cy="1769149"/>
        </a:xfrm>
        <a:prstGeom prst="roundRect">
          <a:avLst>
            <a:gd name="adj" fmla="val 10000"/>
          </a:avLst>
        </a:prstGeom>
        <a:gradFill rotWithShape="0">
          <a:gsLst>
            <a:gs pos="0">
              <a:schemeClr val="accent4">
                <a:hueOff val="0"/>
                <a:satOff val="0"/>
                <a:lumOff val="0"/>
                <a:alphaOff val="0"/>
                <a:tint val="96000"/>
                <a:lumMod val="104000"/>
              </a:schemeClr>
            </a:gs>
            <a:gs pos="100000">
              <a:schemeClr val="accent4">
                <a:hueOff val="0"/>
                <a:satOff val="0"/>
                <a:lumOff val="0"/>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sp>
    <dsp:sp modelId="{2B97B5C4-91B0-437B-A360-5A84AF46FDA2}">
      <dsp:nvSpPr>
        <dsp:cNvPr id="0" name=""/>
        <dsp:cNvSpPr/>
      </dsp:nvSpPr>
      <dsp:spPr>
        <a:xfrm>
          <a:off x="3714749" y="956185"/>
          <a:ext cx="2786062" cy="1769149"/>
        </a:xfrm>
        <a:prstGeom prst="roundRect">
          <a:avLst>
            <a:gd name="adj" fmla="val 10000"/>
          </a:avLst>
        </a:prstGeom>
        <a:solidFill>
          <a:schemeClr val="lt1">
            <a:alpha val="90000"/>
            <a:hueOff val="0"/>
            <a:satOff val="0"/>
            <a:lumOff val="0"/>
            <a:alphaOff val="0"/>
          </a:schemeClr>
        </a:solidFill>
        <a:ln w="9525" cap="rnd" cmpd="sng" algn="ctr">
          <a:solidFill>
            <a:schemeClr val="accent4">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u="sng" kern="1200"/>
            <a:t>Command</a:t>
          </a:r>
          <a:r>
            <a:rPr lang="en-US" sz="1800" kern="1200"/>
            <a:t> - the generic term that we use to refer to any or all of the preceding terms.</a:t>
          </a:r>
        </a:p>
      </dsp:txBody>
      <dsp:txXfrm>
        <a:off x="3766566" y="1008002"/>
        <a:ext cx="2682428" cy="1665515"/>
      </dsp:txXfrm>
    </dsp:sp>
    <dsp:sp modelId="{92508CB8-9DED-4FBF-A270-E34793CA5B82}">
      <dsp:nvSpPr>
        <dsp:cNvPr id="0" name=""/>
        <dsp:cNvSpPr/>
      </dsp:nvSpPr>
      <dsp:spPr>
        <a:xfrm>
          <a:off x="6810375" y="662100"/>
          <a:ext cx="2786062" cy="1769149"/>
        </a:xfrm>
        <a:prstGeom prst="roundRect">
          <a:avLst>
            <a:gd name="adj" fmla="val 10000"/>
          </a:avLst>
        </a:prstGeom>
        <a:gradFill rotWithShape="0">
          <a:gsLst>
            <a:gs pos="0">
              <a:schemeClr val="accent4">
                <a:hueOff val="0"/>
                <a:satOff val="0"/>
                <a:lumOff val="0"/>
                <a:alphaOff val="0"/>
                <a:tint val="96000"/>
                <a:lumMod val="104000"/>
              </a:schemeClr>
            </a:gs>
            <a:gs pos="100000">
              <a:schemeClr val="accent4">
                <a:hueOff val="0"/>
                <a:satOff val="0"/>
                <a:lumOff val="0"/>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sp>
    <dsp:sp modelId="{D0ADE095-7FB9-472B-AACC-FF5C1FB500CF}">
      <dsp:nvSpPr>
        <dsp:cNvPr id="0" name=""/>
        <dsp:cNvSpPr/>
      </dsp:nvSpPr>
      <dsp:spPr>
        <a:xfrm>
          <a:off x="7119937" y="956185"/>
          <a:ext cx="2786062" cy="1769149"/>
        </a:xfrm>
        <a:prstGeom prst="roundRect">
          <a:avLst>
            <a:gd name="adj" fmla="val 10000"/>
          </a:avLst>
        </a:prstGeom>
        <a:solidFill>
          <a:schemeClr val="lt1">
            <a:alpha val="90000"/>
            <a:hueOff val="0"/>
            <a:satOff val="0"/>
            <a:lumOff val="0"/>
            <a:alphaOff val="0"/>
          </a:schemeClr>
        </a:solidFill>
        <a:ln w="9525" cap="rnd" cmpd="sng" algn="ctr">
          <a:solidFill>
            <a:schemeClr val="accent4">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u="sng" kern="1200"/>
            <a:t>Aliases</a:t>
          </a:r>
          <a:r>
            <a:rPr lang="en-US" sz="1800" kern="1200"/>
            <a:t> – shortcut to a command or cmdlet</a:t>
          </a:r>
        </a:p>
      </dsp:txBody>
      <dsp:txXfrm>
        <a:off x="7171754" y="1008002"/>
        <a:ext cx="2682428" cy="1665515"/>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7E552C-D266-45EE-BB1D-896AD72758B8}">
      <dsp:nvSpPr>
        <dsp:cNvPr id="0" name=""/>
        <dsp:cNvSpPr/>
      </dsp:nvSpPr>
      <dsp:spPr>
        <a:xfrm>
          <a:off x="1248798" y="2421"/>
          <a:ext cx="4995193" cy="1062256"/>
        </a:xfrm>
        <a:prstGeom prst="rect">
          <a:avLst/>
        </a:prstGeom>
        <a:solidFill>
          <a:schemeClr val="accent5">
            <a:tint val="40000"/>
            <a:alpha val="90000"/>
            <a:hueOff val="0"/>
            <a:satOff val="0"/>
            <a:lumOff val="0"/>
            <a:alphaOff val="0"/>
          </a:schemeClr>
        </a:solidFill>
        <a:ln w="9525" cap="rnd" cmpd="sng" algn="ctr">
          <a:solidFill>
            <a:schemeClr val="accent5">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96921" tIns="269813" rIns="96921" bIns="269813" numCol="1" spcCol="1270" anchor="ctr" anchorCtr="0">
          <a:noAutofit/>
        </a:bodyPr>
        <a:lstStyle/>
        <a:p>
          <a:pPr marL="0" lvl="0" indent="0" algn="l" defTabSz="1066800">
            <a:lnSpc>
              <a:spcPct val="90000"/>
            </a:lnSpc>
            <a:spcBef>
              <a:spcPct val="0"/>
            </a:spcBef>
            <a:spcAft>
              <a:spcPct val="35000"/>
            </a:spcAft>
            <a:buNone/>
          </a:pPr>
          <a:r>
            <a:rPr lang="en-US" sz="2400" kern="1200" dirty="0">
              <a:effectLst/>
            </a:rPr>
            <a:t>An Active Directory Service Interfaces (ADSI) query</a:t>
          </a:r>
          <a:endParaRPr lang="en-US" sz="2400" kern="1200" dirty="0"/>
        </a:p>
      </dsp:txBody>
      <dsp:txXfrm>
        <a:off x="1248798" y="2421"/>
        <a:ext cx="4995193" cy="1062256"/>
      </dsp:txXfrm>
    </dsp:sp>
    <dsp:sp modelId="{B71862CB-A3CE-4D1A-B44E-638790AF09B6}">
      <dsp:nvSpPr>
        <dsp:cNvPr id="0" name=""/>
        <dsp:cNvSpPr/>
      </dsp:nvSpPr>
      <dsp:spPr>
        <a:xfrm>
          <a:off x="0" y="2421"/>
          <a:ext cx="1248798" cy="1062256"/>
        </a:xfrm>
        <a:prstGeom prst="rect">
          <a:avLst/>
        </a:prstGeom>
        <a:gradFill rotWithShape="0">
          <a:gsLst>
            <a:gs pos="0">
              <a:schemeClr val="accent5">
                <a:hueOff val="0"/>
                <a:satOff val="0"/>
                <a:lumOff val="0"/>
                <a:alphaOff val="0"/>
                <a:tint val="96000"/>
                <a:lumMod val="104000"/>
              </a:schemeClr>
            </a:gs>
            <a:gs pos="100000">
              <a:schemeClr val="accent5">
                <a:hueOff val="0"/>
                <a:satOff val="0"/>
                <a:lumOff val="0"/>
                <a:alphaOff val="0"/>
                <a:shade val="84000"/>
                <a:lumMod val="84000"/>
              </a:schemeClr>
            </a:gs>
          </a:gsLst>
          <a:lin ang="5400000" scaled="0"/>
        </a:gradFill>
        <a:ln w="9525" cap="rnd" cmpd="sng" algn="ctr">
          <a:solidFill>
            <a:schemeClr val="accent5">
              <a:hueOff val="0"/>
              <a:satOff val="0"/>
              <a:lumOff val="0"/>
              <a:alphaOff val="0"/>
            </a:schemeClr>
          </a:solidFill>
          <a:prstDash val="solid"/>
        </a:ln>
        <a:effectLst>
          <a:innerShdw blurRad="50800" dist="25400" dir="13500000">
            <a:srgbClr val="000000">
              <a:alpha val="55000"/>
            </a:srgbClr>
          </a:innerShdw>
        </a:effectLst>
      </dsp:spPr>
      <dsp:style>
        <a:lnRef idx="1">
          <a:scrgbClr r="0" g="0" b="0"/>
        </a:lnRef>
        <a:fillRef idx="3">
          <a:scrgbClr r="0" g="0" b="0"/>
        </a:fillRef>
        <a:effectRef idx="2">
          <a:scrgbClr r="0" g="0" b="0"/>
        </a:effectRef>
        <a:fontRef idx="minor">
          <a:schemeClr val="lt1"/>
        </a:fontRef>
      </dsp:style>
      <dsp:txBody>
        <a:bodyPr spcFirstLastPara="0" vert="horz" wrap="square" lIns="66082" tIns="104927" rIns="66082" bIns="104927" numCol="1" spcCol="1270" anchor="ctr" anchorCtr="0">
          <a:noAutofit/>
        </a:bodyPr>
        <a:lstStyle/>
        <a:p>
          <a:pPr marL="0" lvl="0" indent="0" algn="ctr" defTabSz="1066800">
            <a:lnSpc>
              <a:spcPct val="90000"/>
            </a:lnSpc>
            <a:spcBef>
              <a:spcPct val="0"/>
            </a:spcBef>
            <a:spcAft>
              <a:spcPct val="35000"/>
            </a:spcAft>
            <a:buNone/>
          </a:pPr>
          <a:r>
            <a:rPr lang="en-US" sz="2400" kern="1200" dirty="0"/>
            <a:t>ADSI</a:t>
          </a:r>
        </a:p>
      </dsp:txBody>
      <dsp:txXfrm>
        <a:off x="0" y="2421"/>
        <a:ext cx="1248798" cy="1062256"/>
      </dsp:txXfrm>
    </dsp:sp>
    <dsp:sp modelId="{B206EB50-AFB2-4F65-9F57-2E126203DF41}">
      <dsp:nvSpPr>
        <dsp:cNvPr id="0" name=""/>
        <dsp:cNvSpPr/>
      </dsp:nvSpPr>
      <dsp:spPr>
        <a:xfrm>
          <a:off x="1248798" y="1128412"/>
          <a:ext cx="4995193" cy="1062256"/>
        </a:xfrm>
        <a:prstGeom prst="rect">
          <a:avLst/>
        </a:prstGeom>
        <a:solidFill>
          <a:schemeClr val="accent5">
            <a:tint val="40000"/>
            <a:alpha val="90000"/>
            <a:hueOff val="-170622"/>
            <a:satOff val="-5767"/>
            <a:lumOff val="-473"/>
            <a:alphaOff val="0"/>
          </a:schemeClr>
        </a:solidFill>
        <a:ln w="9525" cap="rnd" cmpd="sng" algn="ctr">
          <a:solidFill>
            <a:schemeClr val="accent5">
              <a:tint val="40000"/>
              <a:alpha val="90000"/>
              <a:hueOff val="-170622"/>
              <a:satOff val="-5767"/>
              <a:lumOff val="-473"/>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96921" tIns="269813" rIns="96921" bIns="269813" numCol="1" spcCol="1270" anchor="ctr" anchorCtr="0">
          <a:noAutofit/>
        </a:bodyPr>
        <a:lstStyle/>
        <a:p>
          <a:pPr marL="0" lvl="0" indent="0" algn="l" defTabSz="1066800">
            <a:lnSpc>
              <a:spcPct val="90000"/>
            </a:lnSpc>
            <a:spcBef>
              <a:spcPct val="0"/>
            </a:spcBef>
            <a:spcAft>
              <a:spcPct val="35000"/>
            </a:spcAft>
            <a:buNone/>
          </a:pPr>
          <a:r>
            <a:rPr lang="en-US" sz="2400" kern="1200" dirty="0"/>
            <a:t>A Unicode 16-bit Character</a:t>
          </a:r>
        </a:p>
      </dsp:txBody>
      <dsp:txXfrm>
        <a:off x="1248798" y="1128412"/>
        <a:ext cx="4995193" cy="1062256"/>
      </dsp:txXfrm>
    </dsp:sp>
    <dsp:sp modelId="{52AA05C4-7677-4910-A11B-2B72A0310CBD}">
      <dsp:nvSpPr>
        <dsp:cNvPr id="0" name=""/>
        <dsp:cNvSpPr/>
      </dsp:nvSpPr>
      <dsp:spPr>
        <a:xfrm>
          <a:off x="0" y="1128412"/>
          <a:ext cx="1248798" cy="1062256"/>
        </a:xfrm>
        <a:prstGeom prst="rect">
          <a:avLst/>
        </a:prstGeom>
        <a:gradFill rotWithShape="0">
          <a:gsLst>
            <a:gs pos="0">
              <a:schemeClr val="accent5">
                <a:hueOff val="-168991"/>
                <a:satOff val="-4524"/>
                <a:lumOff val="-1569"/>
                <a:alphaOff val="0"/>
                <a:tint val="96000"/>
                <a:lumMod val="104000"/>
              </a:schemeClr>
            </a:gs>
            <a:gs pos="100000">
              <a:schemeClr val="accent5">
                <a:hueOff val="-168991"/>
                <a:satOff val="-4524"/>
                <a:lumOff val="-1569"/>
                <a:alphaOff val="0"/>
                <a:shade val="84000"/>
                <a:lumMod val="84000"/>
              </a:schemeClr>
            </a:gs>
          </a:gsLst>
          <a:lin ang="5400000" scaled="0"/>
        </a:gradFill>
        <a:ln w="9525" cap="rnd" cmpd="sng" algn="ctr">
          <a:solidFill>
            <a:schemeClr val="accent5">
              <a:hueOff val="-168991"/>
              <a:satOff val="-4524"/>
              <a:lumOff val="-1569"/>
              <a:alphaOff val="0"/>
            </a:schemeClr>
          </a:solidFill>
          <a:prstDash val="solid"/>
        </a:ln>
        <a:effectLst>
          <a:innerShdw blurRad="50800" dist="25400" dir="13500000">
            <a:srgbClr val="000000">
              <a:alpha val="55000"/>
            </a:srgbClr>
          </a:innerShdw>
        </a:effectLst>
      </dsp:spPr>
      <dsp:style>
        <a:lnRef idx="1">
          <a:scrgbClr r="0" g="0" b="0"/>
        </a:lnRef>
        <a:fillRef idx="3">
          <a:scrgbClr r="0" g="0" b="0"/>
        </a:fillRef>
        <a:effectRef idx="2">
          <a:scrgbClr r="0" g="0" b="0"/>
        </a:effectRef>
        <a:fontRef idx="minor">
          <a:schemeClr val="lt1"/>
        </a:fontRef>
      </dsp:style>
      <dsp:txBody>
        <a:bodyPr spcFirstLastPara="0" vert="horz" wrap="square" lIns="66082" tIns="104927" rIns="66082" bIns="104927" numCol="1" spcCol="1270" anchor="ctr" anchorCtr="0">
          <a:noAutofit/>
        </a:bodyPr>
        <a:lstStyle/>
        <a:p>
          <a:pPr marL="0" lvl="0" indent="0" algn="ctr" defTabSz="1066800">
            <a:lnSpc>
              <a:spcPct val="90000"/>
            </a:lnSpc>
            <a:spcBef>
              <a:spcPct val="0"/>
            </a:spcBef>
            <a:spcAft>
              <a:spcPct val="35000"/>
            </a:spcAft>
            <a:buNone/>
          </a:pPr>
          <a:r>
            <a:rPr lang="en-US" sz="2400" kern="1200" dirty="0"/>
            <a:t>CHAR</a:t>
          </a:r>
        </a:p>
      </dsp:txBody>
      <dsp:txXfrm>
        <a:off x="0" y="1128412"/>
        <a:ext cx="1248798" cy="1062256"/>
      </dsp:txXfrm>
    </dsp:sp>
    <dsp:sp modelId="{A256FA67-E98B-4962-A17F-B08E9888198C}">
      <dsp:nvSpPr>
        <dsp:cNvPr id="0" name=""/>
        <dsp:cNvSpPr/>
      </dsp:nvSpPr>
      <dsp:spPr>
        <a:xfrm>
          <a:off x="1248798" y="2254404"/>
          <a:ext cx="4995193" cy="1062256"/>
        </a:xfrm>
        <a:prstGeom prst="rect">
          <a:avLst/>
        </a:prstGeom>
        <a:solidFill>
          <a:schemeClr val="accent5">
            <a:tint val="40000"/>
            <a:alpha val="90000"/>
            <a:hueOff val="-341244"/>
            <a:satOff val="-11533"/>
            <a:lumOff val="-945"/>
            <a:alphaOff val="0"/>
          </a:schemeClr>
        </a:solidFill>
        <a:ln w="9525" cap="rnd" cmpd="sng" algn="ctr">
          <a:solidFill>
            <a:schemeClr val="accent5">
              <a:tint val="40000"/>
              <a:alpha val="90000"/>
              <a:hueOff val="-341244"/>
              <a:satOff val="-11533"/>
              <a:lumOff val="-945"/>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96921" tIns="269813" rIns="96921" bIns="269813" numCol="1" spcCol="1270" anchor="ctr" anchorCtr="0">
          <a:noAutofit/>
        </a:bodyPr>
        <a:lstStyle/>
        <a:p>
          <a:pPr marL="0" lvl="0" indent="0" algn="l" defTabSz="1066800">
            <a:lnSpc>
              <a:spcPct val="90000"/>
            </a:lnSpc>
            <a:spcBef>
              <a:spcPct val="0"/>
            </a:spcBef>
            <a:spcAft>
              <a:spcPct val="35000"/>
            </a:spcAft>
            <a:buNone/>
          </a:pPr>
          <a:r>
            <a:rPr lang="en-US" sz="2400" kern="1200" dirty="0"/>
            <a:t>An 8-Bit unsigned Character</a:t>
          </a:r>
        </a:p>
      </dsp:txBody>
      <dsp:txXfrm>
        <a:off x="1248798" y="2254404"/>
        <a:ext cx="4995193" cy="1062256"/>
      </dsp:txXfrm>
    </dsp:sp>
    <dsp:sp modelId="{EFC7E400-C31E-4C91-8E17-06E9A90022E3}">
      <dsp:nvSpPr>
        <dsp:cNvPr id="0" name=""/>
        <dsp:cNvSpPr/>
      </dsp:nvSpPr>
      <dsp:spPr>
        <a:xfrm>
          <a:off x="0" y="2254404"/>
          <a:ext cx="1248798" cy="1062256"/>
        </a:xfrm>
        <a:prstGeom prst="rect">
          <a:avLst/>
        </a:prstGeom>
        <a:gradFill rotWithShape="0">
          <a:gsLst>
            <a:gs pos="0">
              <a:schemeClr val="accent5">
                <a:hueOff val="-337983"/>
                <a:satOff val="-9047"/>
                <a:lumOff val="-3139"/>
                <a:alphaOff val="0"/>
                <a:tint val="96000"/>
                <a:lumMod val="104000"/>
              </a:schemeClr>
            </a:gs>
            <a:gs pos="100000">
              <a:schemeClr val="accent5">
                <a:hueOff val="-337983"/>
                <a:satOff val="-9047"/>
                <a:lumOff val="-3139"/>
                <a:alphaOff val="0"/>
                <a:shade val="84000"/>
                <a:lumMod val="84000"/>
              </a:schemeClr>
            </a:gs>
          </a:gsLst>
          <a:lin ang="5400000" scaled="0"/>
        </a:gradFill>
        <a:ln w="9525" cap="rnd" cmpd="sng" algn="ctr">
          <a:solidFill>
            <a:schemeClr val="accent5">
              <a:hueOff val="-337983"/>
              <a:satOff val="-9047"/>
              <a:lumOff val="-3139"/>
              <a:alphaOff val="0"/>
            </a:schemeClr>
          </a:solidFill>
          <a:prstDash val="solid"/>
        </a:ln>
        <a:effectLst>
          <a:innerShdw blurRad="50800" dist="25400" dir="13500000">
            <a:srgbClr val="000000">
              <a:alpha val="55000"/>
            </a:srgbClr>
          </a:innerShdw>
        </a:effectLst>
      </dsp:spPr>
      <dsp:style>
        <a:lnRef idx="1">
          <a:scrgbClr r="0" g="0" b="0"/>
        </a:lnRef>
        <a:fillRef idx="3">
          <a:scrgbClr r="0" g="0" b="0"/>
        </a:fillRef>
        <a:effectRef idx="2">
          <a:scrgbClr r="0" g="0" b="0"/>
        </a:effectRef>
        <a:fontRef idx="minor">
          <a:schemeClr val="lt1"/>
        </a:fontRef>
      </dsp:style>
      <dsp:txBody>
        <a:bodyPr spcFirstLastPara="0" vert="horz" wrap="square" lIns="66082" tIns="104927" rIns="66082" bIns="104927" numCol="1" spcCol="1270" anchor="ctr" anchorCtr="0">
          <a:noAutofit/>
        </a:bodyPr>
        <a:lstStyle/>
        <a:p>
          <a:pPr marL="0" lvl="0" indent="0" algn="ctr" defTabSz="1066800">
            <a:lnSpc>
              <a:spcPct val="90000"/>
            </a:lnSpc>
            <a:spcBef>
              <a:spcPct val="0"/>
            </a:spcBef>
            <a:spcAft>
              <a:spcPct val="35000"/>
            </a:spcAft>
            <a:buNone/>
          </a:pPr>
          <a:r>
            <a:rPr lang="en-US" sz="2400" kern="1200" dirty="0"/>
            <a:t>BYTE</a:t>
          </a:r>
        </a:p>
      </dsp:txBody>
      <dsp:txXfrm>
        <a:off x="0" y="2254404"/>
        <a:ext cx="1248798" cy="1062256"/>
      </dsp:txXfrm>
    </dsp:sp>
    <dsp:sp modelId="{B81117B6-0464-44F3-BF60-2E1D264F61A6}">
      <dsp:nvSpPr>
        <dsp:cNvPr id="0" name=""/>
        <dsp:cNvSpPr/>
      </dsp:nvSpPr>
      <dsp:spPr>
        <a:xfrm>
          <a:off x="1248798" y="3380396"/>
          <a:ext cx="4995193" cy="1062256"/>
        </a:xfrm>
        <a:prstGeom prst="rect">
          <a:avLst/>
        </a:prstGeom>
        <a:solidFill>
          <a:schemeClr val="accent5">
            <a:tint val="40000"/>
            <a:alpha val="90000"/>
            <a:hueOff val="-511866"/>
            <a:satOff val="-17300"/>
            <a:lumOff val="-1418"/>
            <a:alphaOff val="0"/>
          </a:schemeClr>
        </a:solidFill>
        <a:ln w="9525" cap="rnd" cmpd="sng" algn="ctr">
          <a:solidFill>
            <a:schemeClr val="accent5">
              <a:tint val="40000"/>
              <a:alpha val="90000"/>
              <a:hueOff val="-511866"/>
              <a:satOff val="-17300"/>
              <a:lumOff val="-1418"/>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96921" tIns="269813" rIns="96921" bIns="269813" numCol="1" spcCol="1270" anchor="ctr" anchorCtr="0">
          <a:noAutofit/>
        </a:bodyPr>
        <a:lstStyle/>
        <a:p>
          <a:pPr marL="0" lvl="0" indent="0" algn="l" defTabSz="1066800">
            <a:lnSpc>
              <a:spcPct val="90000"/>
            </a:lnSpc>
            <a:spcBef>
              <a:spcPct val="0"/>
            </a:spcBef>
            <a:spcAft>
              <a:spcPct val="35000"/>
            </a:spcAft>
            <a:buNone/>
          </a:pPr>
          <a:r>
            <a:rPr lang="en-US" sz="2400" kern="1200" dirty="0"/>
            <a:t>32-BIT Signed Integer</a:t>
          </a:r>
        </a:p>
      </dsp:txBody>
      <dsp:txXfrm>
        <a:off x="1248798" y="3380396"/>
        <a:ext cx="4995193" cy="1062256"/>
      </dsp:txXfrm>
    </dsp:sp>
    <dsp:sp modelId="{A3C501FA-E789-447D-813F-E50697146FC7}">
      <dsp:nvSpPr>
        <dsp:cNvPr id="0" name=""/>
        <dsp:cNvSpPr/>
      </dsp:nvSpPr>
      <dsp:spPr>
        <a:xfrm>
          <a:off x="0" y="3380396"/>
          <a:ext cx="1248798" cy="1062256"/>
        </a:xfrm>
        <a:prstGeom prst="rect">
          <a:avLst/>
        </a:prstGeom>
        <a:gradFill rotWithShape="0">
          <a:gsLst>
            <a:gs pos="0">
              <a:schemeClr val="accent5">
                <a:hueOff val="-506974"/>
                <a:satOff val="-13571"/>
                <a:lumOff val="-4708"/>
                <a:alphaOff val="0"/>
                <a:tint val="96000"/>
                <a:lumMod val="104000"/>
              </a:schemeClr>
            </a:gs>
            <a:gs pos="100000">
              <a:schemeClr val="accent5">
                <a:hueOff val="-506974"/>
                <a:satOff val="-13571"/>
                <a:lumOff val="-4708"/>
                <a:alphaOff val="0"/>
                <a:shade val="84000"/>
                <a:lumMod val="84000"/>
              </a:schemeClr>
            </a:gs>
          </a:gsLst>
          <a:lin ang="5400000" scaled="0"/>
        </a:gradFill>
        <a:ln w="9525" cap="rnd" cmpd="sng" algn="ctr">
          <a:solidFill>
            <a:schemeClr val="accent5">
              <a:hueOff val="-506974"/>
              <a:satOff val="-13571"/>
              <a:lumOff val="-4708"/>
              <a:alphaOff val="0"/>
            </a:schemeClr>
          </a:solidFill>
          <a:prstDash val="solid"/>
        </a:ln>
        <a:effectLst>
          <a:innerShdw blurRad="50800" dist="25400" dir="13500000">
            <a:srgbClr val="000000">
              <a:alpha val="55000"/>
            </a:srgbClr>
          </a:innerShdw>
        </a:effectLst>
      </dsp:spPr>
      <dsp:style>
        <a:lnRef idx="1">
          <a:scrgbClr r="0" g="0" b="0"/>
        </a:lnRef>
        <a:fillRef idx="3">
          <a:scrgbClr r="0" g="0" b="0"/>
        </a:fillRef>
        <a:effectRef idx="2">
          <a:scrgbClr r="0" g="0" b="0"/>
        </a:effectRef>
        <a:fontRef idx="minor">
          <a:schemeClr val="lt1"/>
        </a:fontRef>
      </dsp:style>
      <dsp:txBody>
        <a:bodyPr spcFirstLastPara="0" vert="horz" wrap="square" lIns="66082" tIns="104927" rIns="66082" bIns="104927" numCol="1" spcCol="1270" anchor="ctr" anchorCtr="0">
          <a:noAutofit/>
        </a:bodyPr>
        <a:lstStyle/>
        <a:p>
          <a:pPr marL="0" lvl="0" indent="0" algn="ctr" defTabSz="1066800">
            <a:lnSpc>
              <a:spcPct val="90000"/>
            </a:lnSpc>
            <a:spcBef>
              <a:spcPct val="0"/>
            </a:spcBef>
            <a:spcAft>
              <a:spcPct val="35000"/>
            </a:spcAft>
            <a:buNone/>
          </a:pPr>
          <a:r>
            <a:rPr lang="en-US" sz="2400" kern="1200" dirty="0"/>
            <a:t>INT</a:t>
          </a:r>
        </a:p>
      </dsp:txBody>
      <dsp:txXfrm>
        <a:off x="0" y="3380396"/>
        <a:ext cx="1248798" cy="1062256"/>
      </dsp:txXfrm>
    </dsp:sp>
    <dsp:sp modelId="{9AFB8C07-31B2-4316-A929-D0AACBBB97F3}">
      <dsp:nvSpPr>
        <dsp:cNvPr id="0" name=""/>
        <dsp:cNvSpPr/>
      </dsp:nvSpPr>
      <dsp:spPr>
        <a:xfrm>
          <a:off x="1248798" y="4506387"/>
          <a:ext cx="4995193" cy="1062256"/>
        </a:xfrm>
        <a:prstGeom prst="rect">
          <a:avLst/>
        </a:prstGeom>
        <a:solidFill>
          <a:schemeClr val="accent5">
            <a:tint val="40000"/>
            <a:alpha val="90000"/>
            <a:hueOff val="-682488"/>
            <a:satOff val="-23066"/>
            <a:lumOff val="-1891"/>
            <a:alphaOff val="0"/>
          </a:schemeClr>
        </a:solidFill>
        <a:ln w="9525" cap="rnd" cmpd="sng" algn="ctr">
          <a:solidFill>
            <a:schemeClr val="accent5">
              <a:tint val="40000"/>
              <a:alpha val="90000"/>
              <a:hueOff val="-682488"/>
              <a:satOff val="-23066"/>
              <a:lumOff val="-1891"/>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96921" tIns="269813" rIns="96921" bIns="269813" numCol="1" spcCol="1270" anchor="ctr" anchorCtr="0">
          <a:noAutofit/>
        </a:bodyPr>
        <a:lstStyle/>
        <a:p>
          <a:pPr marL="0" lvl="0" indent="0" algn="l" defTabSz="1066800">
            <a:lnSpc>
              <a:spcPct val="90000"/>
            </a:lnSpc>
            <a:spcBef>
              <a:spcPct val="0"/>
            </a:spcBef>
            <a:spcAft>
              <a:spcPct val="35000"/>
            </a:spcAft>
            <a:buNone/>
          </a:pPr>
          <a:r>
            <a:rPr lang="en-US" sz="2400" kern="1200" dirty="0"/>
            <a:t>64-BIT Signed Integer</a:t>
          </a:r>
        </a:p>
      </dsp:txBody>
      <dsp:txXfrm>
        <a:off x="1248798" y="4506387"/>
        <a:ext cx="4995193" cy="1062256"/>
      </dsp:txXfrm>
    </dsp:sp>
    <dsp:sp modelId="{7759FC47-2960-4643-A097-83DEB53CC778}">
      <dsp:nvSpPr>
        <dsp:cNvPr id="0" name=""/>
        <dsp:cNvSpPr/>
      </dsp:nvSpPr>
      <dsp:spPr>
        <a:xfrm>
          <a:off x="0" y="4506387"/>
          <a:ext cx="1248798" cy="1062256"/>
        </a:xfrm>
        <a:prstGeom prst="rect">
          <a:avLst/>
        </a:prstGeom>
        <a:gradFill rotWithShape="0">
          <a:gsLst>
            <a:gs pos="0">
              <a:schemeClr val="accent5">
                <a:hueOff val="-675965"/>
                <a:satOff val="-18095"/>
                <a:lumOff val="-6277"/>
                <a:alphaOff val="0"/>
                <a:tint val="96000"/>
                <a:lumMod val="104000"/>
              </a:schemeClr>
            </a:gs>
            <a:gs pos="100000">
              <a:schemeClr val="accent5">
                <a:hueOff val="-675965"/>
                <a:satOff val="-18095"/>
                <a:lumOff val="-6277"/>
                <a:alphaOff val="0"/>
                <a:shade val="84000"/>
                <a:lumMod val="84000"/>
              </a:schemeClr>
            </a:gs>
          </a:gsLst>
          <a:lin ang="5400000" scaled="0"/>
        </a:gradFill>
        <a:ln w="9525" cap="rnd" cmpd="sng" algn="ctr">
          <a:solidFill>
            <a:schemeClr val="accent5">
              <a:hueOff val="-675965"/>
              <a:satOff val="-18095"/>
              <a:lumOff val="-6277"/>
              <a:alphaOff val="0"/>
            </a:schemeClr>
          </a:solidFill>
          <a:prstDash val="solid"/>
        </a:ln>
        <a:effectLst>
          <a:innerShdw blurRad="50800" dist="25400" dir="13500000">
            <a:srgbClr val="000000">
              <a:alpha val="55000"/>
            </a:srgbClr>
          </a:innerShdw>
        </a:effectLst>
      </dsp:spPr>
      <dsp:style>
        <a:lnRef idx="1">
          <a:scrgbClr r="0" g="0" b="0"/>
        </a:lnRef>
        <a:fillRef idx="3">
          <a:scrgbClr r="0" g="0" b="0"/>
        </a:fillRef>
        <a:effectRef idx="2">
          <a:scrgbClr r="0" g="0" b="0"/>
        </a:effectRef>
        <a:fontRef idx="minor">
          <a:schemeClr val="lt1"/>
        </a:fontRef>
      </dsp:style>
      <dsp:txBody>
        <a:bodyPr spcFirstLastPara="0" vert="horz" wrap="square" lIns="66082" tIns="104927" rIns="66082" bIns="104927" numCol="1" spcCol="1270" anchor="ctr" anchorCtr="0">
          <a:noAutofit/>
        </a:bodyPr>
        <a:lstStyle/>
        <a:p>
          <a:pPr marL="0" lvl="0" indent="0" algn="ctr" defTabSz="1066800">
            <a:lnSpc>
              <a:spcPct val="90000"/>
            </a:lnSpc>
            <a:spcBef>
              <a:spcPct val="0"/>
            </a:spcBef>
            <a:spcAft>
              <a:spcPct val="35000"/>
            </a:spcAft>
            <a:buNone/>
          </a:pPr>
          <a:r>
            <a:rPr lang="en-US" sz="2400" kern="1200" dirty="0"/>
            <a:t>LONG</a:t>
          </a:r>
        </a:p>
      </dsp:txBody>
      <dsp:txXfrm>
        <a:off x="0" y="4506387"/>
        <a:ext cx="1248798" cy="1062256"/>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72123B-7D45-4395-B062-15CDDBD0B857}">
      <dsp:nvSpPr>
        <dsp:cNvPr id="0" name=""/>
        <dsp:cNvSpPr/>
      </dsp:nvSpPr>
      <dsp:spPr>
        <a:xfrm>
          <a:off x="0" y="254617"/>
          <a:ext cx="9906000" cy="378000"/>
        </a:xfrm>
        <a:prstGeom prst="rect">
          <a:avLst/>
        </a:prstGeom>
        <a:solidFill>
          <a:schemeClr val="lt1">
            <a:alpha val="90000"/>
            <a:hueOff val="0"/>
            <a:satOff val="0"/>
            <a:lumOff val="0"/>
            <a:alphaOff val="0"/>
          </a:schemeClr>
        </a:solidFill>
        <a:ln w="19050" cap="rnd"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5FCEEF4-1C96-44BE-9D55-9B3EE2B2E829}">
      <dsp:nvSpPr>
        <dsp:cNvPr id="0" name=""/>
        <dsp:cNvSpPr/>
      </dsp:nvSpPr>
      <dsp:spPr>
        <a:xfrm>
          <a:off x="495300" y="33217"/>
          <a:ext cx="6934200" cy="442800"/>
        </a:xfrm>
        <a:prstGeom prst="roundRect">
          <a:avLst/>
        </a:prstGeom>
        <a:solidFill>
          <a:schemeClr val="accent5">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2096" tIns="0" rIns="262096" bIns="0" numCol="1" spcCol="1270" anchor="ctr" anchorCtr="0">
          <a:noAutofit/>
        </a:bodyPr>
        <a:lstStyle/>
        <a:p>
          <a:pPr marL="0" lvl="0" indent="0" algn="l" defTabSz="1066800">
            <a:lnSpc>
              <a:spcPct val="90000"/>
            </a:lnSpc>
            <a:spcBef>
              <a:spcPct val="0"/>
            </a:spcBef>
            <a:spcAft>
              <a:spcPct val="35000"/>
            </a:spcAft>
            <a:buNone/>
          </a:pPr>
          <a:r>
            <a:rPr lang="en-US" sz="2400" kern="1200" dirty="0">
              <a:solidFill>
                <a:schemeClr val="bg1"/>
              </a:solidFill>
            </a:rPr>
            <a:t>[bool]      Boolean True/False value</a:t>
          </a:r>
        </a:p>
      </dsp:txBody>
      <dsp:txXfrm>
        <a:off x="516916" y="54833"/>
        <a:ext cx="6890968" cy="399568"/>
      </dsp:txXfrm>
    </dsp:sp>
    <dsp:sp modelId="{E53FA2BE-8136-4074-AC78-713862C57FC9}">
      <dsp:nvSpPr>
        <dsp:cNvPr id="0" name=""/>
        <dsp:cNvSpPr/>
      </dsp:nvSpPr>
      <dsp:spPr>
        <a:xfrm>
          <a:off x="0" y="935017"/>
          <a:ext cx="9906000" cy="378000"/>
        </a:xfrm>
        <a:prstGeom prst="rect">
          <a:avLst/>
        </a:prstGeom>
        <a:solidFill>
          <a:schemeClr val="lt1">
            <a:alpha val="90000"/>
            <a:hueOff val="0"/>
            <a:satOff val="0"/>
            <a:lumOff val="0"/>
            <a:alphaOff val="0"/>
          </a:schemeClr>
        </a:solidFill>
        <a:ln w="19050" cap="rnd" cmpd="sng" algn="ctr">
          <a:solidFill>
            <a:schemeClr val="accent5">
              <a:hueOff val="-168991"/>
              <a:satOff val="-4524"/>
              <a:lumOff val="-1569"/>
              <a:alphaOff val="0"/>
            </a:schemeClr>
          </a:solidFill>
          <a:prstDash val="solid"/>
        </a:ln>
        <a:effectLst/>
      </dsp:spPr>
      <dsp:style>
        <a:lnRef idx="2">
          <a:scrgbClr r="0" g="0" b="0"/>
        </a:lnRef>
        <a:fillRef idx="1">
          <a:scrgbClr r="0" g="0" b="0"/>
        </a:fillRef>
        <a:effectRef idx="0">
          <a:scrgbClr r="0" g="0" b="0"/>
        </a:effectRef>
        <a:fontRef idx="minor"/>
      </dsp:style>
    </dsp:sp>
    <dsp:sp modelId="{692E7030-7BA3-4A6D-8F12-0A86E2A8D55C}">
      <dsp:nvSpPr>
        <dsp:cNvPr id="0" name=""/>
        <dsp:cNvSpPr/>
      </dsp:nvSpPr>
      <dsp:spPr>
        <a:xfrm>
          <a:off x="495300" y="713617"/>
          <a:ext cx="6934200" cy="442800"/>
        </a:xfrm>
        <a:prstGeom prst="roundRect">
          <a:avLst/>
        </a:prstGeom>
        <a:solidFill>
          <a:schemeClr val="accent5">
            <a:hueOff val="-168991"/>
            <a:satOff val="-4524"/>
            <a:lumOff val="-1569"/>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2096" tIns="0" rIns="262096" bIns="0" numCol="1" spcCol="1270" anchor="ctr" anchorCtr="0">
          <a:noAutofit/>
        </a:bodyPr>
        <a:lstStyle/>
        <a:p>
          <a:pPr marL="0" lvl="0" indent="0" algn="l" defTabSz="1066800">
            <a:lnSpc>
              <a:spcPct val="90000"/>
            </a:lnSpc>
            <a:spcBef>
              <a:spcPct val="0"/>
            </a:spcBef>
            <a:spcAft>
              <a:spcPct val="35000"/>
            </a:spcAft>
            <a:buNone/>
          </a:pPr>
          <a:r>
            <a:rPr lang="en-US" sz="2400" kern="1200" dirty="0">
              <a:solidFill>
                <a:schemeClr val="bg1"/>
              </a:solidFill>
            </a:rPr>
            <a:t>[decimal]   A 128-bit decimal value</a:t>
          </a:r>
        </a:p>
      </dsp:txBody>
      <dsp:txXfrm>
        <a:off x="516916" y="735233"/>
        <a:ext cx="6890968" cy="399568"/>
      </dsp:txXfrm>
    </dsp:sp>
    <dsp:sp modelId="{3F53FE72-5ED3-4179-AA4C-1DB2786EC108}">
      <dsp:nvSpPr>
        <dsp:cNvPr id="0" name=""/>
        <dsp:cNvSpPr/>
      </dsp:nvSpPr>
      <dsp:spPr>
        <a:xfrm>
          <a:off x="0" y="1615418"/>
          <a:ext cx="9906000" cy="378000"/>
        </a:xfrm>
        <a:prstGeom prst="rect">
          <a:avLst/>
        </a:prstGeom>
        <a:solidFill>
          <a:schemeClr val="lt1">
            <a:alpha val="90000"/>
            <a:hueOff val="0"/>
            <a:satOff val="0"/>
            <a:lumOff val="0"/>
            <a:alphaOff val="0"/>
          </a:schemeClr>
        </a:solidFill>
        <a:ln w="19050" cap="rnd" cmpd="sng" algn="ctr">
          <a:solidFill>
            <a:schemeClr val="accent5">
              <a:hueOff val="-337983"/>
              <a:satOff val="-9047"/>
              <a:lumOff val="-3139"/>
              <a:alphaOff val="0"/>
            </a:schemeClr>
          </a:solidFill>
          <a:prstDash val="solid"/>
        </a:ln>
        <a:effectLst/>
      </dsp:spPr>
      <dsp:style>
        <a:lnRef idx="2">
          <a:scrgbClr r="0" g="0" b="0"/>
        </a:lnRef>
        <a:fillRef idx="1">
          <a:scrgbClr r="0" g="0" b="0"/>
        </a:fillRef>
        <a:effectRef idx="0">
          <a:scrgbClr r="0" g="0" b="0"/>
        </a:effectRef>
        <a:fontRef idx="minor"/>
      </dsp:style>
    </dsp:sp>
    <dsp:sp modelId="{EC30FBDA-FD1D-45B7-A6B8-498D40884388}">
      <dsp:nvSpPr>
        <dsp:cNvPr id="0" name=""/>
        <dsp:cNvSpPr/>
      </dsp:nvSpPr>
      <dsp:spPr>
        <a:xfrm>
          <a:off x="495300" y="1394017"/>
          <a:ext cx="6934200" cy="442800"/>
        </a:xfrm>
        <a:prstGeom prst="roundRect">
          <a:avLst/>
        </a:prstGeom>
        <a:solidFill>
          <a:schemeClr val="accent5">
            <a:hueOff val="-337983"/>
            <a:satOff val="-9047"/>
            <a:lumOff val="-3139"/>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2096" tIns="0" rIns="262096" bIns="0" numCol="1" spcCol="1270" anchor="ctr" anchorCtr="0">
          <a:noAutofit/>
        </a:bodyPr>
        <a:lstStyle/>
        <a:p>
          <a:pPr marL="0" lvl="0" indent="0" algn="l" defTabSz="1066800">
            <a:lnSpc>
              <a:spcPct val="90000"/>
            </a:lnSpc>
            <a:spcBef>
              <a:spcPct val="0"/>
            </a:spcBef>
            <a:spcAft>
              <a:spcPct val="35000"/>
            </a:spcAft>
            <a:buNone/>
          </a:pPr>
          <a:r>
            <a:rPr lang="en-US" sz="2400" kern="1200" dirty="0">
              <a:solidFill>
                <a:schemeClr val="bg1"/>
              </a:solidFill>
            </a:rPr>
            <a:t>[</a:t>
          </a:r>
          <a:r>
            <a:rPr lang="en-US" sz="2400" kern="1200" dirty="0" err="1">
              <a:solidFill>
                <a:schemeClr val="bg1"/>
              </a:solidFill>
            </a:rPr>
            <a:t>DateTime</a:t>
          </a:r>
          <a:r>
            <a:rPr lang="en-US" sz="2400" kern="1200" dirty="0">
              <a:solidFill>
                <a:schemeClr val="bg1"/>
              </a:solidFill>
            </a:rPr>
            <a:t>]  Date and Time</a:t>
          </a:r>
        </a:p>
      </dsp:txBody>
      <dsp:txXfrm>
        <a:off x="516916" y="1415633"/>
        <a:ext cx="6890968" cy="399568"/>
      </dsp:txXfrm>
    </dsp:sp>
    <dsp:sp modelId="{21243092-2EF3-4150-A606-41C5AACBC27B}">
      <dsp:nvSpPr>
        <dsp:cNvPr id="0" name=""/>
        <dsp:cNvSpPr/>
      </dsp:nvSpPr>
      <dsp:spPr>
        <a:xfrm>
          <a:off x="0" y="2295818"/>
          <a:ext cx="9906000" cy="378000"/>
        </a:xfrm>
        <a:prstGeom prst="rect">
          <a:avLst/>
        </a:prstGeom>
        <a:solidFill>
          <a:schemeClr val="lt1">
            <a:alpha val="90000"/>
            <a:hueOff val="0"/>
            <a:satOff val="0"/>
            <a:lumOff val="0"/>
            <a:alphaOff val="0"/>
          </a:schemeClr>
        </a:solidFill>
        <a:ln w="19050" cap="rnd" cmpd="sng" algn="ctr">
          <a:solidFill>
            <a:schemeClr val="accent5">
              <a:hueOff val="-506974"/>
              <a:satOff val="-13571"/>
              <a:lumOff val="-4708"/>
              <a:alphaOff val="0"/>
            </a:schemeClr>
          </a:solidFill>
          <a:prstDash val="solid"/>
        </a:ln>
        <a:effectLst/>
      </dsp:spPr>
      <dsp:style>
        <a:lnRef idx="2">
          <a:scrgbClr r="0" g="0" b="0"/>
        </a:lnRef>
        <a:fillRef idx="1">
          <a:scrgbClr r="0" g="0" b="0"/>
        </a:fillRef>
        <a:effectRef idx="0">
          <a:scrgbClr r="0" g="0" b="0"/>
        </a:effectRef>
        <a:fontRef idx="minor"/>
      </dsp:style>
    </dsp:sp>
    <dsp:sp modelId="{7F71D556-2700-4FD8-B522-1C8E6961CEB0}">
      <dsp:nvSpPr>
        <dsp:cNvPr id="0" name=""/>
        <dsp:cNvSpPr/>
      </dsp:nvSpPr>
      <dsp:spPr>
        <a:xfrm>
          <a:off x="495300" y="2074418"/>
          <a:ext cx="6934200" cy="442800"/>
        </a:xfrm>
        <a:prstGeom prst="roundRect">
          <a:avLst/>
        </a:prstGeom>
        <a:solidFill>
          <a:schemeClr val="accent5">
            <a:hueOff val="-506974"/>
            <a:satOff val="-13571"/>
            <a:lumOff val="-4708"/>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2096" tIns="0" rIns="262096" bIns="0" numCol="1" spcCol="1270" anchor="ctr" anchorCtr="0">
          <a:noAutofit/>
        </a:bodyPr>
        <a:lstStyle/>
        <a:p>
          <a:pPr marL="0" lvl="0" indent="0" algn="l" defTabSz="1066800">
            <a:lnSpc>
              <a:spcPct val="90000"/>
            </a:lnSpc>
            <a:spcBef>
              <a:spcPct val="0"/>
            </a:spcBef>
            <a:spcAft>
              <a:spcPct val="35000"/>
            </a:spcAft>
            <a:buNone/>
          </a:pPr>
          <a:r>
            <a:rPr lang="en-US" sz="2400" kern="1200">
              <a:solidFill>
                <a:schemeClr val="bg1"/>
              </a:solidFill>
            </a:rPr>
            <a:t>[array]     An array of values</a:t>
          </a:r>
        </a:p>
      </dsp:txBody>
      <dsp:txXfrm>
        <a:off x="516916" y="2096034"/>
        <a:ext cx="6890968" cy="399568"/>
      </dsp:txXfrm>
    </dsp:sp>
    <dsp:sp modelId="{B675358D-686B-4C7F-9002-6C9D5C0A37B3}">
      <dsp:nvSpPr>
        <dsp:cNvPr id="0" name=""/>
        <dsp:cNvSpPr/>
      </dsp:nvSpPr>
      <dsp:spPr>
        <a:xfrm>
          <a:off x="0" y="2976218"/>
          <a:ext cx="9906000" cy="378000"/>
        </a:xfrm>
        <a:prstGeom prst="rect">
          <a:avLst/>
        </a:prstGeom>
        <a:solidFill>
          <a:schemeClr val="lt1">
            <a:alpha val="90000"/>
            <a:hueOff val="0"/>
            <a:satOff val="0"/>
            <a:lumOff val="0"/>
            <a:alphaOff val="0"/>
          </a:schemeClr>
        </a:solidFill>
        <a:ln w="19050" cap="rnd" cmpd="sng" algn="ctr">
          <a:solidFill>
            <a:schemeClr val="accent5">
              <a:hueOff val="-675965"/>
              <a:satOff val="-18095"/>
              <a:lumOff val="-6277"/>
              <a:alphaOff val="0"/>
            </a:schemeClr>
          </a:solidFill>
          <a:prstDash val="solid"/>
        </a:ln>
        <a:effectLst/>
      </dsp:spPr>
      <dsp:style>
        <a:lnRef idx="2">
          <a:scrgbClr r="0" g="0" b="0"/>
        </a:lnRef>
        <a:fillRef idx="1">
          <a:scrgbClr r="0" g="0" b="0"/>
        </a:fillRef>
        <a:effectRef idx="0">
          <a:scrgbClr r="0" g="0" b="0"/>
        </a:effectRef>
        <a:fontRef idx="minor"/>
      </dsp:style>
    </dsp:sp>
    <dsp:sp modelId="{E3CF5836-F643-4FE5-A095-87D58DC882A4}">
      <dsp:nvSpPr>
        <dsp:cNvPr id="0" name=""/>
        <dsp:cNvSpPr/>
      </dsp:nvSpPr>
      <dsp:spPr>
        <a:xfrm>
          <a:off x="495300" y="2754818"/>
          <a:ext cx="6934200" cy="442800"/>
        </a:xfrm>
        <a:prstGeom prst="roundRect">
          <a:avLst/>
        </a:prstGeom>
        <a:solidFill>
          <a:schemeClr val="accent5">
            <a:hueOff val="-675965"/>
            <a:satOff val="-18095"/>
            <a:lumOff val="-6277"/>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2096" tIns="0" rIns="262096" bIns="0" numCol="1" spcCol="1270" anchor="ctr" anchorCtr="0">
          <a:noAutofit/>
        </a:bodyPr>
        <a:lstStyle/>
        <a:p>
          <a:pPr marL="0" lvl="0" indent="0" algn="l" defTabSz="1066800">
            <a:lnSpc>
              <a:spcPct val="90000"/>
            </a:lnSpc>
            <a:spcBef>
              <a:spcPct val="0"/>
            </a:spcBef>
            <a:spcAft>
              <a:spcPct val="35000"/>
            </a:spcAft>
            <a:buNone/>
          </a:pPr>
          <a:r>
            <a:rPr lang="en-US" sz="2400" kern="1200">
              <a:solidFill>
                <a:schemeClr val="bg1"/>
              </a:solidFill>
            </a:rPr>
            <a:t>[hashtable] Hashtable object</a:t>
          </a:r>
        </a:p>
      </dsp:txBody>
      <dsp:txXfrm>
        <a:off x="516916" y="2776434"/>
        <a:ext cx="6890968" cy="399568"/>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F17D9FC-8EC8-4515-85DD-8D4008ECC7F6}">
      <dsp:nvSpPr>
        <dsp:cNvPr id="0" name=""/>
        <dsp:cNvSpPr/>
      </dsp:nvSpPr>
      <dsp:spPr>
        <a:xfrm>
          <a:off x="0" y="532632"/>
          <a:ext cx="6046132" cy="882000"/>
        </a:xfrm>
        <a:prstGeom prst="rect">
          <a:avLst/>
        </a:prstGeom>
        <a:solidFill>
          <a:schemeClr val="lt1">
            <a:alpha val="90000"/>
            <a:hueOff val="0"/>
            <a:satOff val="0"/>
            <a:lumOff val="0"/>
            <a:alphaOff val="0"/>
          </a:schemeClr>
        </a:solidFill>
        <a:ln w="9525" cap="rnd" cmpd="sng" algn="ctr">
          <a:solidFill>
            <a:schemeClr val="accent5">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AE99D2CE-53F8-4667-8D18-5628155E2B07}">
      <dsp:nvSpPr>
        <dsp:cNvPr id="0" name=""/>
        <dsp:cNvSpPr/>
      </dsp:nvSpPr>
      <dsp:spPr>
        <a:xfrm>
          <a:off x="302306" y="16032"/>
          <a:ext cx="4232293" cy="1033200"/>
        </a:xfrm>
        <a:prstGeom prst="roundRect">
          <a:avLst/>
        </a:prstGeom>
        <a:gradFill rotWithShape="0">
          <a:gsLst>
            <a:gs pos="0">
              <a:schemeClr val="accent5">
                <a:hueOff val="0"/>
                <a:satOff val="0"/>
                <a:lumOff val="0"/>
                <a:alphaOff val="0"/>
                <a:tint val="96000"/>
                <a:lumMod val="104000"/>
              </a:schemeClr>
            </a:gs>
            <a:gs pos="100000">
              <a:schemeClr val="accent5">
                <a:hueOff val="0"/>
                <a:satOff val="0"/>
                <a:lumOff val="0"/>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159971" tIns="0" rIns="159971" bIns="0" numCol="1" spcCol="1270" anchor="ctr" anchorCtr="0">
          <a:noAutofit/>
        </a:bodyPr>
        <a:lstStyle/>
        <a:p>
          <a:pPr marL="0" lvl="0" indent="0" algn="l" defTabSz="1555750">
            <a:lnSpc>
              <a:spcPct val="90000"/>
            </a:lnSpc>
            <a:spcBef>
              <a:spcPct val="0"/>
            </a:spcBef>
            <a:spcAft>
              <a:spcPct val="35000"/>
            </a:spcAft>
            <a:buNone/>
          </a:pPr>
          <a:r>
            <a:rPr lang="en-US" sz="3500" kern="1200"/>
            <a:t>New-Variable</a:t>
          </a:r>
        </a:p>
      </dsp:txBody>
      <dsp:txXfrm>
        <a:off x="352743" y="66469"/>
        <a:ext cx="4131419" cy="932326"/>
      </dsp:txXfrm>
    </dsp:sp>
    <dsp:sp modelId="{A6C298E1-FCA3-4FD1-B8E8-141E5368F353}">
      <dsp:nvSpPr>
        <dsp:cNvPr id="0" name=""/>
        <dsp:cNvSpPr/>
      </dsp:nvSpPr>
      <dsp:spPr>
        <a:xfrm>
          <a:off x="0" y="2120233"/>
          <a:ext cx="6046132" cy="882000"/>
        </a:xfrm>
        <a:prstGeom prst="rect">
          <a:avLst/>
        </a:prstGeom>
        <a:solidFill>
          <a:schemeClr val="lt1">
            <a:alpha val="90000"/>
            <a:hueOff val="0"/>
            <a:satOff val="0"/>
            <a:lumOff val="0"/>
            <a:alphaOff val="0"/>
          </a:schemeClr>
        </a:solidFill>
        <a:ln w="9525" cap="rnd" cmpd="sng" algn="ctr">
          <a:solidFill>
            <a:schemeClr val="accent5">
              <a:hueOff val="-337983"/>
              <a:satOff val="-9047"/>
              <a:lumOff val="-3139"/>
              <a:alphaOff val="0"/>
            </a:schemeClr>
          </a:solidFill>
          <a:prstDash val="solid"/>
        </a:ln>
        <a:effectLst/>
      </dsp:spPr>
      <dsp:style>
        <a:lnRef idx="1">
          <a:scrgbClr r="0" g="0" b="0"/>
        </a:lnRef>
        <a:fillRef idx="1">
          <a:scrgbClr r="0" g="0" b="0"/>
        </a:fillRef>
        <a:effectRef idx="0">
          <a:scrgbClr r="0" g="0" b="0"/>
        </a:effectRef>
        <a:fontRef idx="minor"/>
      </dsp:style>
    </dsp:sp>
    <dsp:sp modelId="{50593B1B-F408-4CC4-A387-3D9AF63D426D}">
      <dsp:nvSpPr>
        <dsp:cNvPr id="0" name=""/>
        <dsp:cNvSpPr/>
      </dsp:nvSpPr>
      <dsp:spPr>
        <a:xfrm>
          <a:off x="302306" y="1603633"/>
          <a:ext cx="4232293" cy="1033200"/>
        </a:xfrm>
        <a:prstGeom prst="roundRect">
          <a:avLst/>
        </a:prstGeom>
        <a:gradFill rotWithShape="0">
          <a:gsLst>
            <a:gs pos="0">
              <a:schemeClr val="accent5">
                <a:hueOff val="-337983"/>
                <a:satOff val="-9047"/>
                <a:lumOff val="-3139"/>
                <a:alphaOff val="0"/>
                <a:tint val="96000"/>
                <a:lumMod val="104000"/>
              </a:schemeClr>
            </a:gs>
            <a:gs pos="100000">
              <a:schemeClr val="accent5">
                <a:hueOff val="-337983"/>
                <a:satOff val="-9047"/>
                <a:lumOff val="-3139"/>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159971" tIns="0" rIns="159971" bIns="0" numCol="1" spcCol="1270" anchor="ctr" anchorCtr="0">
          <a:noAutofit/>
        </a:bodyPr>
        <a:lstStyle/>
        <a:p>
          <a:pPr marL="0" lvl="0" indent="0" algn="l" defTabSz="1555750">
            <a:lnSpc>
              <a:spcPct val="90000"/>
            </a:lnSpc>
            <a:spcBef>
              <a:spcPct val="0"/>
            </a:spcBef>
            <a:spcAft>
              <a:spcPct val="35000"/>
            </a:spcAft>
            <a:buNone/>
          </a:pPr>
          <a:r>
            <a:rPr lang="en-US" sz="3500" kern="1200"/>
            <a:t>Set-Variable</a:t>
          </a:r>
        </a:p>
      </dsp:txBody>
      <dsp:txXfrm>
        <a:off x="352743" y="1654070"/>
        <a:ext cx="4131419" cy="932326"/>
      </dsp:txXfrm>
    </dsp:sp>
    <dsp:sp modelId="{D4B6EFC0-96FF-4F0F-AD68-B22DAD2B5266}">
      <dsp:nvSpPr>
        <dsp:cNvPr id="0" name=""/>
        <dsp:cNvSpPr/>
      </dsp:nvSpPr>
      <dsp:spPr>
        <a:xfrm>
          <a:off x="0" y="3707833"/>
          <a:ext cx="6046132" cy="882000"/>
        </a:xfrm>
        <a:prstGeom prst="rect">
          <a:avLst/>
        </a:prstGeom>
        <a:solidFill>
          <a:schemeClr val="lt1">
            <a:alpha val="90000"/>
            <a:hueOff val="0"/>
            <a:satOff val="0"/>
            <a:lumOff val="0"/>
            <a:alphaOff val="0"/>
          </a:schemeClr>
        </a:solidFill>
        <a:ln w="9525" cap="rnd" cmpd="sng" algn="ctr">
          <a:solidFill>
            <a:schemeClr val="accent5">
              <a:hueOff val="-675965"/>
              <a:satOff val="-18095"/>
              <a:lumOff val="-6277"/>
              <a:alphaOff val="0"/>
            </a:schemeClr>
          </a:solidFill>
          <a:prstDash val="solid"/>
        </a:ln>
        <a:effectLst/>
      </dsp:spPr>
      <dsp:style>
        <a:lnRef idx="1">
          <a:scrgbClr r="0" g="0" b="0"/>
        </a:lnRef>
        <a:fillRef idx="1">
          <a:scrgbClr r="0" g="0" b="0"/>
        </a:fillRef>
        <a:effectRef idx="0">
          <a:scrgbClr r="0" g="0" b="0"/>
        </a:effectRef>
        <a:fontRef idx="minor"/>
      </dsp:style>
    </dsp:sp>
    <dsp:sp modelId="{7353FEF4-EB54-4027-B3F5-5697342AF65F}">
      <dsp:nvSpPr>
        <dsp:cNvPr id="0" name=""/>
        <dsp:cNvSpPr/>
      </dsp:nvSpPr>
      <dsp:spPr>
        <a:xfrm>
          <a:off x="302306" y="3191233"/>
          <a:ext cx="4232293" cy="1033200"/>
        </a:xfrm>
        <a:prstGeom prst="roundRect">
          <a:avLst/>
        </a:prstGeom>
        <a:gradFill rotWithShape="0">
          <a:gsLst>
            <a:gs pos="0">
              <a:schemeClr val="accent5">
                <a:hueOff val="-675965"/>
                <a:satOff val="-18095"/>
                <a:lumOff val="-6277"/>
                <a:alphaOff val="0"/>
                <a:tint val="96000"/>
                <a:lumMod val="104000"/>
              </a:schemeClr>
            </a:gs>
            <a:gs pos="100000">
              <a:schemeClr val="accent5">
                <a:hueOff val="-675965"/>
                <a:satOff val="-18095"/>
                <a:lumOff val="-6277"/>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159971" tIns="0" rIns="159971" bIns="0" numCol="1" spcCol="1270" anchor="ctr" anchorCtr="0">
          <a:noAutofit/>
        </a:bodyPr>
        <a:lstStyle/>
        <a:p>
          <a:pPr marL="0" lvl="0" indent="0" algn="l" defTabSz="1555750">
            <a:lnSpc>
              <a:spcPct val="90000"/>
            </a:lnSpc>
            <a:spcBef>
              <a:spcPct val="0"/>
            </a:spcBef>
            <a:spcAft>
              <a:spcPct val="35000"/>
            </a:spcAft>
            <a:buNone/>
          </a:pPr>
          <a:r>
            <a:rPr lang="en-US" sz="3500" kern="1200"/>
            <a:t>Remove-Variable</a:t>
          </a:r>
        </a:p>
      </dsp:txBody>
      <dsp:txXfrm>
        <a:off x="352743" y="3241670"/>
        <a:ext cx="4131419" cy="932326"/>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823D16-BEFB-40F1-9086-714104B12EA3}">
      <dsp:nvSpPr>
        <dsp:cNvPr id="0" name=""/>
        <dsp:cNvSpPr/>
      </dsp:nvSpPr>
      <dsp:spPr>
        <a:xfrm>
          <a:off x="0" y="633792"/>
          <a:ext cx="6046132" cy="831600"/>
        </a:xfrm>
        <a:prstGeom prst="rect">
          <a:avLst/>
        </a:prstGeom>
        <a:solidFill>
          <a:schemeClr val="lt1">
            <a:alpha val="90000"/>
            <a:hueOff val="0"/>
            <a:satOff val="0"/>
            <a:lumOff val="0"/>
            <a:alphaOff val="0"/>
          </a:schemeClr>
        </a:solidFill>
        <a:ln w="9525" cap="rnd" cmpd="sng" algn="ctr">
          <a:solidFill>
            <a:schemeClr val="accent5">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E8254EB8-DDDD-4686-9BAB-D5546DCA30DC}">
      <dsp:nvSpPr>
        <dsp:cNvPr id="0" name=""/>
        <dsp:cNvSpPr/>
      </dsp:nvSpPr>
      <dsp:spPr>
        <a:xfrm>
          <a:off x="302306" y="146712"/>
          <a:ext cx="4232293" cy="974160"/>
        </a:xfrm>
        <a:prstGeom prst="roundRect">
          <a:avLst/>
        </a:prstGeom>
        <a:gradFill rotWithShape="0">
          <a:gsLst>
            <a:gs pos="0">
              <a:schemeClr val="accent5">
                <a:hueOff val="0"/>
                <a:satOff val="0"/>
                <a:lumOff val="0"/>
                <a:alphaOff val="0"/>
                <a:tint val="96000"/>
                <a:lumMod val="104000"/>
              </a:schemeClr>
            </a:gs>
            <a:gs pos="100000">
              <a:schemeClr val="accent5">
                <a:hueOff val="0"/>
                <a:satOff val="0"/>
                <a:lumOff val="0"/>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159971" tIns="0" rIns="159971" bIns="0" numCol="1" spcCol="1270" anchor="ctr" anchorCtr="0">
          <a:noAutofit/>
        </a:bodyPr>
        <a:lstStyle/>
        <a:p>
          <a:pPr marL="0" lvl="0" indent="0" algn="l" defTabSz="1466850">
            <a:lnSpc>
              <a:spcPct val="90000"/>
            </a:lnSpc>
            <a:spcBef>
              <a:spcPct val="0"/>
            </a:spcBef>
            <a:spcAft>
              <a:spcPct val="35000"/>
            </a:spcAft>
            <a:buNone/>
          </a:pPr>
          <a:r>
            <a:rPr lang="en-US" sz="3300" kern="1200"/>
            <a:t>Get-Variable</a:t>
          </a:r>
        </a:p>
      </dsp:txBody>
      <dsp:txXfrm>
        <a:off x="349861" y="194267"/>
        <a:ext cx="4137183" cy="879050"/>
      </dsp:txXfrm>
    </dsp:sp>
    <dsp:sp modelId="{35508720-8AEB-4E29-BCB0-D76B463A0CEE}">
      <dsp:nvSpPr>
        <dsp:cNvPr id="0" name=""/>
        <dsp:cNvSpPr/>
      </dsp:nvSpPr>
      <dsp:spPr>
        <a:xfrm>
          <a:off x="0" y="2130673"/>
          <a:ext cx="6046132" cy="831600"/>
        </a:xfrm>
        <a:prstGeom prst="rect">
          <a:avLst/>
        </a:prstGeom>
        <a:solidFill>
          <a:schemeClr val="lt1">
            <a:alpha val="90000"/>
            <a:hueOff val="0"/>
            <a:satOff val="0"/>
            <a:lumOff val="0"/>
            <a:alphaOff val="0"/>
          </a:schemeClr>
        </a:solidFill>
        <a:ln w="9525" cap="rnd" cmpd="sng" algn="ctr">
          <a:solidFill>
            <a:schemeClr val="accent5">
              <a:hueOff val="-337983"/>
              <a:satOff val="-9047"/>
              <a:lumOff val="-3139"/>
              <a:alphaOff val="0"/>
            </a:schemeClr>
          </a:solidFill>
          <a:prstDash val="solid"/>
        </a:ln>
        <a:effectLst/>
      </dsp:spPr>
      <dsp:style>
        <a:lnRef idx="1">
          <a:scrgbClr r="0" g="0" b="0"/>
        </a:lnRef>
        <a:fillRef idx="1">
          <a:scrgbClr r="0" g="0" b="0"/>
        </a:fillRef>
        <a:effectRef idx="0">
          <a:scrgbClr r="0" g="0" b="0"/>
        </a:effectRef>
        <a:fontRef idx="minor"/>
      </dsp:style>
    </dsp:sp>
    <dsp:sp modelId="{7500DB13-3023-4AE2-814B-C353AE9669CC}">
      <dsp:nvSpPr>
        <dsp:cNvPr id="0" name=""/>
        <dsp:cNvSpPr/>
      </dsp:nvSpPr>
      <dsp:spPr>
        <a:xfrm>
          <a:off x="302306" y="1643592"/>
          <a:ext cx="4232293" cy="974160"/>
        </a:xfrm>
        <a:prstGeom prst="roundRect">
          <a:avLst/>
        </a:prstGeom>
        <a:gradFill rotWithShape="0">
          <a:gsLst>
            <a:gs pos="0">
              <a:schemeClr val="accent5">
                <a:hueOff val="-337983"/>
                <a:satOff val="-9047"/>
                <a:lumOff val="-3139"/>
                <a:alphaOff val="0"/>
                <a:tint val="96000"/>
                <a:lumMod val="104000"/>
              </a:schemeClr>
            </a:gs>
            <a:gs pos="100000">
              <a:schemeClr val="accent5">
                <a:hueOff val="-337983"/>
                <a:satOff val="-9047"/>
                <a:lumOff val="-3139"/>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159971" tIns="0" rIns="159971" bIns="0" numCol="1" spcCol="1270" anchor="ctr" anchorCtr="0">
          <a:noAutofit/>
        </a:bodyPr>
        <a:lstStyle/>
        <a:p>
          <a:pPr marL="0" lvl="0" indent="0" algn="l" defTabSz="1466850">
            <a:lnSpc>
              <a:spcPct val="90000"/>
            </a:lnSpc>
            <a:spcBef>
              <a:spcPct val="0"/>
            </a:spcBef>
            <a:spcAft>
              <a:spcPct val="35000"/>
            </a:spcAft>
            <a:buNone/>
          </a:pPr>
          <a:r>
            <a:rPr lang="en-US" sz="3300" kern="1200"/>
            <a:t>Clear-Variable</a:t>
          </a:r>
        </a:p>
      </dsp:txBody>
      <dsp:txXfrm>
        <a:off x="349861" y="1691147"/>
        <a:ext cx="4137183" cy="879050"/>
      </dsp:txXfrm>
    </dsp:sp>
    <dsp:sp modelId="{E2ED4590-FD9C-4902-9C6B-347EC6399EFC}">
      <dsp:nvSpPr>
        <dsp:cNvPr id="0" name=""/>
        <dsp:cNvSpPr/>
      </dsp:nvSpPr>
      <dsp:spPr>
        <a:xfrm>
          <a:off x="0" y="3627553"/>
          <a:ext cx="6046132" cy="831600"/>
        </a:xfrm>
        <a:prstGeom prst="rect">
          <a:avLst/>
        </a:prstGeom>
        <a:solidFill>
          <a:schemeClr val="lt1">
            <a:alpha val="90000"/>
            <a:hueOff val="0"/>
            <a:satOff val="0"/>
            <a:lumOff val="0"/>
            <a:alphaOff val="0"/>
          </a:schemeClr>
        </a:solidFill>
        <a:ln w="9525" cap="rnd" cmpd="sng" algn="ctr">
          <a:solidFill>
            <a:schemeClr val="accent5">
              <a:hueOff val="-675965"/>
              <a:satOff val="-18095"/>
              <a:lumOff val="-6277"/>
              <a:alphaOff val="0"/>
            </a:schemeClr>
          </a:solidFill>
          <a:prstDash val="solid"/>
        </a:ln>
        <a:effectLst/>
      </dsp:spPr>
      <dsp:style>
        <a:lnRef idx="1">
          <a:scrgbClr r="0" g="0" b="0"/>
        </a:lnRef>
        <a:fillRef idx="1">
          <a:scrgbClr r="0" g="0" b="0"/>
        </a:fillRef>
        <a:effectRef idx="0">
          <a:scrgbClr r="0" g="0" b="0"/>
        </a:effectRef>
        <a:fontRef idx="minor"/>
      </dsp:style>
    </dsp:sp>
    <dsp:sp modelId="{03655F40-E425-4D6B-BAE4-21226D80A95A}">
      <dsp:nvSpPr>
        <dsp:cNvPr id="0" name=""/>
        <dsp:cNvSpPr/>
      </dsp:nvSpPr>
      <dsp:spPr>
        <a:xfrm>
          <a:off x="302306" y="3140472"/>
          <a:ext cx="4232293" cy="974160"/>
        </a:xfrm>
        <a:prstGeom prst="roundRect">
          <a:avLst/>
        </a:prstGeom>
        <a:gradFill rotWithShape="0">
          <a:gsLst>
            <a:gs pos="0">
              <a:schemeClr val="accent5">
                <a:hueOff val="-675965"/>
                <a:satOff val="-18095"/>
                <a:lumOff val="-6277"/>
                <a:alphaOff val="0"/>
                <a:tint val="96000"/>
                <a:lumMod val="104000"/>
              </a:schemeClr>
            </a:gs>
            <a:gs pos="100000">
              <a:schemeClr val="accent5">
                <a:hueOff val="-675965"/>
                <a:satOff val="-18095"/>
                <a:lumOff val="-6277"/>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159971" tIns="0" rIns="159971" bIns="0" numCol="1" spcCol="1270" anchor="ctr" anchorCtr="0">
          <a:noAutofit/>
        </a:bodyPr>
        <a:lstStyle/>
        <a:p>
          <a:pPr marL="0" lvl="0" indent="0" algn="l" defTabSz="1466850">
            <a:lnSpc>
              <a:spcPct val="90000"/>
            </a:lnSpc>
            <a:spcBef>
              <a:spcPct val="0"/>
            </a:spcBef>
            <a:spcAft>
              <a:spcPct val="35000"/>
            </a:spcAft>
            <a:buNone/>
          </a:pPr>
          <a:r>
            <a:rPr lang="en-US" sz="3300" kern="1200"/>
            <a:t>Get-ChildItem Env:</a:t>
          </a:r>
        </a:p>
      </dsp:txBody>
      <dsp:txXfrm>
        <a:off x="349861" y="3188027"/>
        <a:ext cx="4137183" cy="879050"/>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A0215F-1577-4617-8DA3-E50CD43A9FD7}">
      <dsp:nvSpPr>
        <dsp:cNvPr id="0" name=""/>
        <dsp:cNvSpPr/>
      </dsp:nvSpPr>
      <dsp:spPr>
        <a:xfrm>
          <a:off x="789384" y="2249"/>
          <a:ext cx="2602259" cy="1561355"/>
        </a:xfrm>
        <a:prstGeom prst="rect">
          <a:avLst/>
        </a:prstGeom>
        <a:solidFill>
          <a:schemeClr val="accent5">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a:solidFill>
                <a:schemeClr val="bg1"/>
              </a:solidFill>
            </a:rPr>
            <a:t>Connects one command to another</a:t>
          </a:r>
        </a:p>
      </dsp:txBody>
      <dsp:txXfrm>
        <a:off x="789384" y="2249"/>
        <a:ext cx="2602259" cy="1561355"/>
      </dsp:txXfrm>
    </dsp:sp>
    <dsp:sp modelId="{953C9171-F412-4F3D-8DBA-FF1735DFB333}">
      <dsp:nvSpPr>
        <dsp:cNvPr id="0" name=""/>
        <dsp:cNvSpPr/>
      </dsp:nvSpPr>
      <dsp:spPr>
        <a:xfrm>
          <a:off x="3651870" y="2249"/>
          <a:ext cx="2602259" cy="1561355"/>
        </a:xfrm>
        <a:prstGeom prst="rect">
          <a:avLst/>
        </a:prstGeom>
        <a:solidFill>
          <a:schemeClr val="accent5">
            <a:hueOff val="-135193"/>
            <a:satOff val="-3619"/>
            <a:lumOff val="-1255"/>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a:solidFill>
                <a:schemeClr val="bg1"/>
              </a:solidFill>
            </a:rPr>
            <a:t>Exporting CSV or XML</a:t>
          </a:r>
        </a:p>
      </dsp:txBody>
      <dsp:txXfrm>
        <a:off x="3651870" y="2249"/>
        <a:ext cx="2602259" cy="1561355"/>
      </dsp:txXfrm>
    </dsp:sp>
    <dsp:sp modelId="{0ADE1767-3097-4477-9FCB-9866352E13C7}">
      <dsp:nvSpPr>
        <dsp:cNvPr id="0" name=""/>
        <dsp:cNvSpPr/>
      </dsp:nvSpPr>
      <dsp:spPr>
        <a:xfrm>
          <a:off x="6514355" y="2249"/>
          <a:ext cx="2602259" cy="1561355"/>
        </a:xfrm>
        <a:prstGeom prst="rect">
          <a:avLst/>
        </a:prstGeom>
        <a:solidFill>
          <a:schemeClr val="accent5">
            <a:hueOff val="-270386"/>
            <a:satOff val="-7238"/>
            <a:lumOff val="-2511"/>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a:solidFill>
                <a:schemeClr val="bg1"/>
              </a:solidFill>
            </a:rPr>
            <a:t>Comparing Files</a:t>
          </a:r>
        </a:p>
      </dsp:txBody>
      <dsp:txXfrm>
        <a:off x="6514355" y="2249"/>
        <a:ext cx="2602259" cy="1561355"/>
      </dsp:txXfrm>
    </dsp:sp>
    <dsp:sp modelId="{75CE9E35-4806-4B76-B1A2-9308E04F1C44}">
      <dsp:nvSpPr>
        <dsp:cNvPr id="0" name=""/>
        <dsp:cNvSpPr/>
      </dsp:nvSpPr>
      <dsp:spPr>
        <a:xfrm>
          <a:off x="789384" y="1823830"/>
          <a:ext cx="2602259" cy="1561355"/>
        </a:xfrm>
        <a:prstGeom prst="rect">
          <a:avLst/>
        </a:prstGeom>
        <a:solidFill>
          <a:schemeClr val="accent5">
            <a:hueOff val="-405579"/>
            <a:satOff val="-10857"/>
            <a:lumOff val="-3766"/>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a:solidFill>
                <a:schemeClr val="bg1"/>
              </a:solidFill>
            </a:rPr>
            <a:t>Out-file or Out-printer</a:t>
          </a:r>
        </a:p>
      </dsp:txBody>
      <dsp:txXfrm>
        <a:off x="789384" y="1823830"/>
        <a:ext cx="2602259" cy="1561355"/>
      </dsp:txXfrm>
    </dsp:sp>
    <dsp:sp modelId="{881F5818-C9F0-42DE-BC0D-D47B9FECB13D}">
      <dsp:nvSpPr>
        <dsp:cNvPr id="0" name=""/>
        <dsp:cNvSpPr/>
      </dsp:nvSpPr>
      <dsp:spPr>
        <a:xfrm>
          <a:off x="3651870" y="1823830"/>
          <a:ext cx="2602259" cy="1561355"/>
        </a:xfrm>
        <a:prstGeom prst="rect">
          <a:avLst/>
        </a:prstGeom>
        <a:solidFill>
          <a:schemeClr val="accent5">
            <a:hueOff val="-540772"/>
            <a:satOff val="-14476"/>
            <a:lumOff val="-5022"/>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a:solidFill>
                <a:schemeClr val="bg1"/>
              </a:solidFill>
            </a:rPr>
            <a:t>Out-Gridview</a:t>
          </a:r>
        </a:p>
      </dsp:txBody>
      <dsp:txXfrm>
        <a:off x="3651870" y="1823830"/>
        <a:ext cx="2602259" cy="1561355"/>
      </dsp:txXfrm>
    </dsp:sp>
    <dsp:sp modelId="{C610F4D7-D7B7-455F-8CBB-57C0CE843448}">
      <dsp:nvSpPr>
        <dsp:cNvPr id="0" name=""/>
        <dsp:cNvSpPr/>
      </dsp:nvSpPr>
      <dsp:spPr>
        <a:xfrm>
          <a:off x="6514355" y="1823830"/>
          <a:ext cx="2602259" cy="1561355"/>
        </a:xfrm>
        <a:prstGeom prst="rect">
          <a:avLst/>
        </a:prstGeom>
        <a:solidFill>
          <a:schemeClr val="accent5">
            <a:hueOff val="-675965"/>
            <a:satOff val="-18095"/>
            <a:lumOff val="-6277"/>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a:solidFill>
                <a:schemeClr val="bg1"/>
              </a:solidFill>
            </a:rPr>
            <a:t>Convertto-html</a:t>
          </a:r>
        </a:p>
      </dsp:txBody>
      <dsp:txXfrm>
        <a:off x="6514355" y="1823830"/>
        <a:ext cx="2602259" cy="1561355"/>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0DB969-FBFE-4527-BA7E-94A957ED0EC6}">
      <dsp:nvSpPr>
        <dsp:cNvPr id="0" name=""/>
        <dsp:cNvSpPr/>
      </dsp:nvSpPr>
      <dsp:spPr>
        <a:xfrm>
          <a:off x="0" y="310307"/>
          <a:ext cx="6243991" cy="2753100"/>
        </a:xfrm>
        <a:prstGeom prst="rect">
          <a:avLst/>
        </a:prstGeom>
        <a:solidFill>
          <a:schemeClr val="lt1">
            <a:alpha val="90000"/>
            <a:hueOff val="0"/>
            <a:satOff val="0"/>
            <a:lumOff val="0"/>
            <a:alphaOff val="0"/>
          </a:schemeClr>
        </a:solidFill>
        <a:ln w="9525" cap="rnd" cmpd="sng" algn="ctr">
          <a:solidFill>
            <a:schemeClr val="accent5">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84603" tIns="395732" rIns="484603" bIns="170688" numCol="1" spcCol="1270" anchor="t" anchorCtr="0">
          <a:noAutofit/>
        </a:bodyPr>
        <a:lstStyle/>
        <a:p>
          <a:pPr marL="228600" lvl="1" indent="-228600" algn="l" defTabSz="1066800">
            <a:lnSpc>
              <a:spcPct val="90000"/>
            </a:lnSpc>
            <a:spcBef>
              <a:spcPct val="0"/>
            </a:spcBef>
            <a:spcAft>
              <a:spcPct val="15000"/>
            </a:spcAft>
            <a:buChar char="•"/>
          </a:pPr>
          <a:r>
            <a:rPr lang="en-US" sz="2400" kern="1200" dirty="0">
              <a:solidFill>
                <a:schemeClr val="bg1"/>
              </a:solidFill>
            </a:rPr>
            <a:t>run code blocks if a specified conditional test evaluates to true</a:t>
          </a:r>
        </a:p>
        <a:p>
          <a:pPr marL="228600" lvl="1" indent="-228600" algn="l" defTabSz="1066800">
            <a:lnSpc>
              <a:spcPct val="90000"/>
            </a:lnSpc>
            <a:spcBef>
              <a:spcPct val="0"/>
            </a:spcBef>
            <a:spcAft>
              <a:spcPct val="15000"/>
            </a:spcAft>
            <a:buChar char="•"/>
          </a:pPr>
          <a:r>
            <a:rPr lang="en-US" sz="2400" kern="1200" dirty="0">
              <a:solidFill>
                <a:schemeClr val="bg1"/>
              </a:solidFill>
            </a:rPr>
            <a:t>if (&lt;test1&gt;) {&lt;statement list 1&gt;}</a:t>
          </a:r>
        </a:p>
        <a:p>
          <a:pPr marL="457200" lvl="2" indent="-228600" algn="l" defTabSz="1066800">
            <a:lnSpc>
              <a:spcPct val="90000"/>
            </a:lnSpc>
            <a:spcBef>
              <a:spcPct val="0"/>
            </a:spcBef>
            <a:spcAft>
              <a:spcPct val="15000"/>
            </a:spcAft>
            <a:buChar char="•"/>
          </a:pPr>
          <a:r>
            <a:rPr lang="en-US" sz="2400" kern="1200" dirty="0">
              <a:solidFill>
                <a:schemeClr val="bg1"/>
              </a:solidFill>
            </a:rPr>
            <a:t>[elseif (&lt;test2&gt;) {&lt;statement list 2&gt;}]</a:t>
          </a:r>
        </a:p>
        <a:p>
          <a:pPr marL="457200" lvl="2" indent="-228600" algn="l" defTabSz="1066800">
            <a:lnSpc>
              <a:spcPct val="90000"/>
            </a:lnSpc>
            <a:spcBef>
              <a:spcPct val="0"/>
            </a:spcBef>
            <a:spcAft>
              <a:spcPct val="15000"/>
            </a:spcAft>
            <a:buChar char="•"/>
          </a:pPr>
          <a:r>
            <a:rPr lang="en-US" sz="2400" kern="1200" dirty="0">
              <a:solidFill>
                <a:schemeClr val="bg1"/>
              </a:solidFill>
            </a:rPr>
            <a:t>[else {&lt;statement list 3&gt;}]</a:t>
          </a:r>
        </a:p>
      </dsp:txBody>
      <dsp:txXfrm>
        <a:off x="0" y="310307"/>
        <a:ext cx="6243991" cy="2753100"/>
      </dsp:txXfrm>
    </dsp:sp>
    <dsp:sp modelId="{442F3822-C2BA-4B45-9AE3-54F4740DE487}">
      <dsp:nvSpPr>
        <dsp:cNvPr id="0" name=""/>
        <dsp:cNvSpPr/>
      </dsp:nvSpPr>
      <dsp:spPr>
        <a:xfrm>
          <a:off x="312199" y="29867"/>
          <a:ext cx="4370794" cy="560880"/>
        </a:xfrm>
        <a:prstGeom prst="roundRect">
          <a:avLst/>
        </a:prstGeom>
        <a:gradFill rotWithShape="0">
          <a:gsLst>
            <a:gs pos="0">
              <a:schemeClr val="accent5">
                <a:hueOff val="0"/>
                <a:satOff val="0"/>
                <a:lumOff val="0"/>
                <a:alphaOff val="0"/>
                <a:tint val="96000"/>
                <a:lumMod val="104000"/>
              </a:schemeClr>
            </a:gs>
            <a:gs pos="100000">
              <a:schemeClr val="accent5">
                <a:hueOff val="0"/>
                <a:satOff val="0"/>
                <a:lumOff val="0"/>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165206" tIns="0" rIns="165206" bIns="0" numCol="1" spcCol="1270" anchor="ctr" anchorCtr="0">
          <a:noAutofit/>
        </a:bodyPr>
        <a:lstStyle/>
        <a:p>
          <a:pPr marL="0" lvl="0" indent="0" algn="l" defTabSz="1066800">
            <a:lnSpc>
              <a:spcPct val="90000"/>
            </a:lnSpc>
            <a:spcBef>
              <a:spcPct val="0"/>
            </a:spcBef>
            <a:spcAft>
              <a:spcPct val="35000"/>
            </a:spcAft>
            <a:buNone/>
          </a:pPr>
          <a:r>
            <a:rPr lang="en-US" sz="2400" kern="1200" dirty="0">
              <a:solidFill>
                <a:schemeClr val="bg1"/>
              </a:solidFill>
            </a:rPr>
            <a:t>IF/Else</a:t>
          </a:r>
        </a:p>
      </dsp:txBody>
      <dsp:txXfrm>
        <a:off x="339579" y="57247"/>
        <a:ext cx="4316034" cy="506120"/>
      </dsp:txXfrm>
    </dsp:sp>
    <dsp:sp modelId="{C5288BE5-0B14-4EE2-B710-6A2D27F7C620}">
      <dsp:nvSpPr>
        <dsp:cNvPr id="0" name=""/>
        <dsp:cNvSpPr/>
      </dsp:nvSpPr>
      <dsp:spPr>
        <a:xfrm>
          <a:off x="0" y="3446447"/>
          <a:ext cx="6243991" cy="2094750"/>
        </a:xfrm>
        <a:prstGeom prst="rect">
          <a:avLst/>
        </a:prstGeom>
        <a:solidFill>
          <a:schemeClr val="lt1">
            <a:alpha val="90000"/>
            <a:hueOff val="0"/>
            <a:satOff val="0"/>
            <a:lumOff val="0"/>
            <a:alphaOff val="0"/>
          </a:schemeClr>
        </a:solidFill>
        <a:ln w="9525" cap="rnd" cmpd="sng" algn="ctr">
          <a:solidFill>
            <a:schemeClr val="accent5">
              <a:hueOff val="-675965"/>
              <a:satOff val="-18095"/>
              <a:lumOff val="-6277"/>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84603" tIns="395732" rIns="484603" bIns="170688" numCol="1" spcCol="1270" anchor="t" anchorCtr="0">
          <a:noAutofit/>
        </a:bodyPr>
        <a:lstStyle/>
        <a:p>
          <a:pPr marL="228600" lvl="1" indent="-228600" algn="l" defTabSz="1066800">
            <a:lnSpc>
              <a:spcPct val="90000"/>
            </a:lnSpc>
            <a:spcBef>
              <a:spcPct val="0"/>
            </a:spcBef>
            <a:spcAft>
              <a:spcPct val="15000"/>
            </a:spcAft>
            <a:buChar char="•"/>
          </a:pPr>
          <a:r>
            <a:rPr lang="en-US" sz="2400" kern="1200" dirty="0">
              <a:solidFill>
                <a:schemeClr val="bg1"/>
              </a:solidFill>
            </a:rPr>
            <a:t>To check multiple conditions</a:t>
          </a:r>
        </a:p>
        <a:p>
          <a:pPr marL="228600" lvl="1" indent="-228600" algn="l" defTabSz="1066800">
            <a:lnSpc>
              <a:spcPct val="90000"/>
            </a:lnSpc>
            <a:spcBef>
              <a:spcPct val="0"/>
            </a:spcBef>
            <a:spcAft>
              <a:spcPct val="15000"/>
            </a:spcAft>
            <a:buChar char="•"/>
          </a:pPr>
          <a:r>
            <a:rPr lang="en-US" sz="2400" kern="1200" dirty="0">
              <a:solidFill>
                <a:schemeClr val="bg1"/>
              </a:solidFill>
            </a:rPr>
            <a:t>Switch (&lt;test-value&gt;)</a:t>
          </a:r>
        </a:p>
        <a:p>
          <a:pPr marL="457200" lvl="2" indent="-228600" algn="l" defTabSz="1066800">
            <a:lnSpc>
              <a:spcPct val="90000"/>
            </a:lnSpc>
            <a:spcBef>
              <a:spcPct val="0"/>
            </a:spcBef>
            <a:spcAft>
              <a:spcPct val="15000"/>
            </a:spcAft>
            <a:buChar char="•"/>
          </a:pPr>
          <a:r>
            <a:rPr lang="en-US" sz="2400" kern="1200" dirty="0">
              <a:solidFill>
                <a:schemeClr val="bg1"/>
              </a:solidFill>
            </a:rPr>
            <a:t>{ &lt;condition&gt; {&lt;action&gt;}</a:t>
          </a:r>
        </a:p>
        <a:p>
          <a:pPr marL="457200" lvl="2" indent="-228600" algn="l" defTabSz="1066800">
            <a:lnSpc>
              <a:spcPct val="90000"/>
            </a:lnSpc>
            <a:spcBef>
              <a:spcPct val="0"/>
            </a:spcBef>
            <a:spcAft>
              <a:spcPct val="15000"/>
            </a:spcAft>
            <a:buChar char="•"/>
          </a:pPr>
          <a:r>
            <a:rPr lang="en-US" sz="2400" kern="1200" dirty="0">
              <a:solidFill>
                <a:schemeClr val="bg1"/>
              </a:solidFill>
            </a:rPr>
            <a:t>&lt;condition&gt; {&lt;action&gt;}  }</a:t>
          </a:r>
        </a:p>
      </dsp:txBody>
      <dsp:txXfrm>
        <a:off x="0" y="3446447"/>
        <a:ext cx="6243991" cy="2094750"/>
      </dsp:txXfrm>
    </dsp:sp>
    <dsp:sp modelId="{777717D6-EF64-44FD-B1A7-2D44DC14829D}">
      <dsp:nvSpPr>
        <dsp:cNvPr id="0" name=""/>
        <dsp:cNvSpPr/>
      </dsp:nvSpPr>
      <dsp:spPr>
        <a:xfrm>
          <a:off x="312199" y="3166007"/>
          <a:ext cx="4370794" cy="560880"/>
        </a:xfrm>
        <a:prstGeom prst="roundRect">
          <a:avLst/>
        </a:prstGeom>
        <a:gradFill rotWithShape="0">
          <a:gsLst>
            <a:gs pos="0">
              <a:schemeClr val="accent5">
                <a:hueOff val="-675965"/>
                <a:satOff val="-18095"/>
                <a:lumOff val="-6277"/>
                <a:alphaOff val="0"/>
                <a:tint val="96000"/>
                <a:lumMod val="104000"/>
              </a:schemeClr>
            </a:gs>
            <a:gs pos="100000">
              <a:schemeClr val="accent5">
                <a:hueOff val="-675965"/>
                <a:satOff val="-18095"/>
                <a:lumOff val="-6277"/>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165206" tIns="0" rIns="165206" bIns="0" numCol="1" spcCol="1270" anchor="ctr" anchorCtr="0">
          <a:noAutofit/>
        </a:bodyPr>
        <a:lstStyle/>
        <a:p>
          <a:pPr marL="0" lvl="0" indent="0" algn="l" defTabSz="1066800">
            <a:lnSpc>
              <a:spcPct val="90000"/>
            </a:lnSpc>
            <a:spcBef>
              <a:spcPct val="0"/>
            </a:spcBef>
            <a:spcAft>
              <a:spcPct val="35000"/>
            </a:spcAft>
            <a:buNone/>
          </a:pPr>
          <a:r>
            <a:rPr lang="en-US" sz="2400" kern="1200" dirty="0">
              <a:solidFill>
                <a:schemeClr val="bg1"/>
              </a:solidFill>
            </a:rPr>
            <a:t>Switch</a:t>
          </a:r>
        </a:p>
      </dsp:txBody>
      <dsp:txXfrm>
        <a:off x="339579" y="3193387"/>
        <a:ext cx="4316034" cy="506120"/>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F6C1554-0A1E-4DBA-8372-1593723B34D2}">
      <dsp:nvSpPr>
        <dsp:cNvPr id="0" name=""/>
        <dsp:cNvSpPr/>
      </dsp:nvSpPr>
      <dsp:spPr>
        <a:xfrm>
          <a:off x="0" y="506133"/>
          <a:ext cx="6653212" cy="1915200"/>
        </a:xfrm>
        <a:prstGeom prst="rect">
          <a:avLst/>
        </a:prstGeom>
        <a:solidFill>
          <a:schemeClr val="lt1">
            <a:alpha val="90000"/>
            <a:hueOff val="0"/>
            <a:satOff val="0"/>
            <a:lumOff val="0"/>
            <a:alphaOff val="0"/>
          </a:schemeClr>
        </a:solidFill>
        <a:ln w="9525" cap="rnd" cmpd="sng" algn="ctr">
          <a:solidFill>
            <a:schemeClr val="accent5">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16363" tIns="666496" rIns="516363" bIns="170688" numCol="1" spcCol="1270" anchor="t" anchorCtr="0">
          <a:noAutofit/>
        </a:bodyPr>
        <a:lstStyle/>
        <a:p>
          <a:pPr marL="228600" lvl="1" indent="-228600" algn="l" defTabSz="1066800">
            <a:lnSpc>
              <a:spcPct val="90000"/>
            </a:lnSpc>
            <a:spcBef>
              <a:spcPct val="0"/>
            </a:spcBef>
            <a:spcAft>
              <a:spcPct val="15000"/>
            </a:spcAft>
            <a:buChar char="•"/>
          </a:pPr>
          <a:r>
            <a:rPr lang="en-US" sz="2400" kern="1200">
              <a:solidFill>
                <a:schemeClr val="bg1"/>
              </a:solidFill>
            </a:rPr>
            <a:t>Iterates through a series of values</a:t>
          </a:r>
          <a:endParaRPr lang="en-US" sz="2400" kern="1200" dirty="0">
            <a:solidFill>
              <a:schemeClr val="bg1"/>
            </a:solidFill>
          </a:endParaRPr>
        </a:p>
        <a:p>
          <a:pPr marL="228600" lvl="1" indent="-228600" algn="l" defTabSz="1066800">
            <a:lnSpc>
              <a:spcPct val="90000"/>
            </a:lnSpc>
            <a:spcBef>
              <a:spcPct val="0"/>
            </a:spcBef>
            <a:spcAft>
              <a:spcPct val="15000"/>
            </a:spcAft>
            <a:buChar char="•"/>
          </a:pPr>
          <a:r>
            <a:rPr lang="en-US" sz="2400" kern="1200">
              <a:solidFill>
                <a:schemeClr val="bg1"/>
              </a:solidFill>
            </a:rPr>
            <a:t>foreach ($&lt;item&gt; in $&lt;collection&gt;){&lt;statement list&gt;}</a:t>
          </a:r>
          <a:endParaRPr lang="en-US" sz="2400" kern="1200" dirty="0">
            <a:solidFill>
              <a:schemeClr val="bg1"/>
            </a:solidFill>
          </a:endParaRPr>
        </a:p>
      </dsp:txBody>
      <dsp:txXfrm>
        <a:off x="0" y="506133"/>
        <a:ext cx="6653212" cy="1915200"/>
      </dsp:txXfrm>
    </dsp:sp>
    <dsp:sp modelId="{8518AA91-DD4A-4D19-8BBA-A10C078856E0}">
      <dsp:nvSpPr>
        <dsp:cNvPr id="0" name=""/>
        <dsp:cNvSpPr/>
      </dsp:nvSpPr>
      <dsp:spPr>
        <a:xfrm>
          <a:off x="255320" y="0"/>
          <a:ext cx="4657248" cy="944640"/>
        </a:xfrm>
        <a:prstGeom prst="roundRect">
          <a:avLst/>
        </a:prstGeom>
        <a:gradFill rotWithShape="0">
          <a:gsLst>
            <a:gs pos="0">
              <a:schemeClr val="accent5">
                <a:hueOff val="0"/>
                <a:satOff val="0"/>
                <a:lumOff val="0"/>
                <a:alphaOff val="0"/>
                <a:tint val="96000"/>
                <a:lumMod val="104000"/>
              </a:schemeClr>
            </a:gs>
            <a:gs pos="100000">
              <a:schemeClr val="accent5">
                <a:hueOff val="0"/>
                <a:satOff val="0"/>
                <a:lumOff val="0"/>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176033" tIns="0" rIns="176033" bIns="0" numCol="1" spcCol="1270" anchor="ctr" anchorCtr="0">
          <a:noAutofit/>
        </a:bodyPr>
        <a:lstStyle/>
        <a:p>
          <a:pPr marL="0" lvl="0" indent="0" algn="l" defTabSz="1066800">
            <a:lnSpc>
              <a:spcPct val="90000"/>
            </a:lnSpc>
            <a:spcBef>
              <a:spcPct val="0"/>
            </a:spcBef>
            <a:spcAft>
              <a:spcPct val="35000"/>
            </a:spcAft>
            <a:buNone/>
          </a:pPr>
          <a:r>
            <a:rPr lang="en-US" sz="2400" kern="1200">
              <a:solidFill>
                <a:schemeClr val="bg1"/>
              </a:solidFill>
            </a:rPr>
            <a:t>Foreach</a:t>
          </a:r>
          <a:endParaRPr lang="en-US" sz="2400" kern="1200" dirty="0">
            <a:solidFill>
              <a:schemeClr val="bg1"/>
            </a:solidFill>
          </a:endParaRPr>
        </a:p>
      </dsp:txBody>
      <dsp:txXfrm>
        <a:off x="301434" y="46114"/>
        <a:ext cx="4565020" cy="852412"/>
      </dsp:txXfrm>
    </dsp:sp>
    <dsp:sp modelId="{FBB9F31A-8554-4469-B1EE-7A434131C543}">
      <dsp:nvSpPr>
        <dsp:cNvPr id="0" name=""/>
        <dsp:cNvSpPr/>
      </dsp:nvSpPr>
      <dsp:spPr>
        <a:xfrm>
          <a:off x="0" y="3066453"/>
          <a:ext cx="6653212" cy="2318400"/>
        </a:xfrm>
        <a:prstGeom prst="rect">
          <a:avLst/>
        </a:prstGeom>
        <a:solidFill>
          <a:schemeClr val="lt1">
            <a:alpha val="90000"/>
            <a:hueOff val="0"/>
            <a:satOff val="0"/>
            <a:lumOff val="0"/>
            <a:alphaOff val="0"/>
          </a:schemeClr>
        </a:solidFill>
        <a:ln w="9525" cap="rnd" cmpd="sng" algn="ctr">
          <a:solidFill>
            <a:schemeClr val="accent5">
              <a:hueOff val="-675965"/>
              <a:satOff val="-18095"/>
              <a:lumOff val="-6277"/>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16363" tIns="666496" rIns="516363" bIns="170688" numCol="1" spcCol="1270" anchor="t" anchorCtr="0">
          <a:noAutofit/>
        </a:bodyPr>
        <a:lstStyle/>
        <a:p>
          <a:pPr marL="228600" lvl="1" indent="-228600" algn="l" defTabSz="1066800">
            <a:lnSpc>
              <a:spcPct val="90000"/>
            </a:lnSpc>
            <a:spcBef>
              <a:spcPct val="0"/>
            </a:spcBef>
            <a:spcAft>
              <a:spcPct val="15000"/>
            </a:spcAft>
            <a:buChar char="•"/>
          </a:pPr>
          <a:r>
            <a:rPr lang="en-US" sz="2400" kern="1200">
              <a:solidFill>
                <a:schemeClr val="bg1"/>
              </a:solidFill>
            </a:rPr>
            <a:t>Runs commands while a specified condition evaluates to true</a:t>
          </a:r>
          <a:endParaRPr lang="en-US" sz="2400" kern="1200" dirty="0">
            <a:solidFill>
              <a:schemeClr val="bg1"/>
            </a:solidFill>
          </a:endParaRPr>
        </a:p>
        <a:p>
          <a:pPr marL="228600" lvl="1" indent="-228600" algn="l" defTabSz="1066800">
            <a:lnSpc>
              <a:spcPct val="90000"/>
            </a:lnSpc>
            <a:spcBef>
              <a:spcPct val="0"/>
            </a:spcBef>
            <a:spcAft>
              <a:spcPct val="15000"/>
            </a:spcAft>
            <a:buChar char="•"/>
          </a:pPr>
          <a:r>
            <a:rPr lang="en-US" sz="2400" kern="1200">
              <a:solidFill>
                <a:schemeClr val="bg1"/>
              </a:solidFill>
            </a:rPr>
            <a:t>for (&lt;init&gt;; &lt;condition&gt;; &lt;repeat&gt;)</a:t>
          </a:r>
          <a:endParaRPr lang="en-US" sz="2400" kern="1200" dirty="0">
            <a:solidFill>
              <a:schemeClr val="bg1"/>
            </a:solidFill>
          </a:endParaRPr>
        </a:p>
        <a:p>
          <a:pPr marL="457200" lvl="2" indent="-228600" algn="l" defTabSz="1066800">
            <a:lnSpc>
              <a:spcPct val="90000"/>
            </a:lnSpc>
            <a:spcBef>
              <a:spcPct val="0"/>
            </a:spcBef>
            <a:spcAft>
              <a:spcPct val="15000"/>
            </a:spcAft>
            <a:buChar char="•"/>
          </a:pPr>
          <a:r>
            <a:rPr lang="en-US" sz="2400" kern="1200">
              <a:solidFill>
                <a:schemeClr val="bg1"/>
              </a:solidFill>
            </a:rPr>
            <a:t>{&lt;statement list&gt;</a:t>
          </a:r>
          <a:endParaRPr lang="en-US" sz="2400" kern="1200" dirty="0">
            <a:solidFill>
              <a:schemeClr val="bg1"/>
            </a:solidFill>
          </a:endParaRPr>
        </a:p>
      </dsp:txBody>
      <dsp:txXfrm>
        <a:off x="0" y="3066453"/>
        <a:ext cx="6653212" cy="2318400"/>
      </dsp:txXfrm>
    </dsp:sp>
    <dsp:sp modelId="{D67173B9-0776-473D-9069-05AC33330F3E}">
      <dsp:nvSpPr>
        <dsp:cNvPr id="0" name=""/>
        <dsp:cNvSpPr/>
      </dsp:nvSpPr>
      <dsp:spPr>
        <a:xfrm>
          <a:off x="332660" y="2594133"/>
          <a:ext cx="4657248" cy="944640"/>
        </a:xfrm>
        <a:prstGeom prst="roundRect">
          <a:avLst/>
        </a:prstGeom>
        <a:gradFill rotWithShape="0">
          <a:gsLst>
            <a:gs pos="0">
              <a:schemeClr val="accent5">
                <a:hueOff val="-675965"/>
                <a:satOff val="-18095"/>
                <a:lumOff val="-6277"/>
                <a:alphaOff val="0"/>
                <a:tint val="96000"/>
                <a:lumMod val="104000"/>
              </a:schemeClr>
            </a:gs>
            <a:gs pos="100000">
              <a:schemeClr val="accent5">
                <a:hueOff val="-675965"/>
                <a:satOff val="-18095"/>
                <a:lumOff val="-6277"/>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176033" tIns="0" rIns="176033" bIns="0" numCol="1" spcCol="1270" anchor="ctr" anchorCtr="0">
          <a:noAutofit/>
        </a:bodyPr>
        <a:lstStyle/>
        <a:p>
          <a:pPr marL="0" lvl="0" indent="0" algn="l" defTabSz="1066800">
            <a:lnSpc>
              <a:spcPct val="90000"/>
            </a:lnSpc>
            <a:spcBef>
              <a:spcPct val="0"/>
            </a:spcBef>
            <a:spcAft>
              <a:spcPct val="35000"/>
            </a:spcAft>
            <a:buNone/>
          </a:pPr>
          <a:r>
            <a:rPr lang="en-US" sz="2400" kern="1200">
              <a:solidFill>
                <a:schemeClr val="bg1"/>
              </a:solidFill>
            </a:rPr>
            <a:t>For</a:t>
          </a:r>
          <a:endParaRPr lang="en-US" sz="2400" kern="1200" dirty="0">
            <a:solidFill>
              <a:schemeClr val="bg1"/>
            </a:solidFill>
          </a:endParaRPr>
        </a:p>
      </dsp:txBody>
      <dsp:txXfrm>
        <a:off x="378774" y="2640247"/>
        <a:ext cx="4565020" cy="852412"/>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8722FCA-512D-4219-83EB-74E42F813D73}">
      <dsp:nvSpPr>
        <dsp:cNvPr id="0" name=""/>
        <dsp:cNvSpPr/>
      </dsp:nvSpPr>
      <dsp:spPr>
        <a:xfrm>
          <a:off x="0" y="287492"/>
          <a:ext cx="7126014" cy="1275750"/>
        </a:xfrm>
        <a:prstGeom prst="rect">
          <a:avLst/>
        </a:prstGeom>
        <a:solidFill>
          <a:schemeClr val="lt1">
            <a:alpha val="90000"/>
            <a:hueOff val="0"/>
            <a:satOff val="0"/>
            <a:lumOff val="0"/>
            <a:alphaOff val="0"/>
          </a:schemeClr>
        </a:solidFill>
        <a:ln w="9525" cap="rnd" cmpd="sng" algn="ctr">
          <a:solidFill>
            <a:schemeClr val="accent5">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53058" tIns="374904" rIns="553058" bIns="170688" numCol="1" spcCol="1270" anchor="t" anchorCtr="0">
          <a:noAutofit/>
        </a:bodyPr>
        <a:lstStyle/>
        <a:p>
          <a:pPr marL="228600" lvl="1" indent="-228600" algn="l" defTabSz="1066800">
            <a:lnSpc>
              <a:spcPct val="90000"/>
            </a:lnSpc>
            <a:spcBef>
              <a:spcPct val="0"/>
            </a:spcBef>
            <a:spcAft>
              <a:spcPct val="15000"/>
            </a:spcAft>
            <a:buChar char="•"/>
          </a:pPr>
          <a:r>
            <a:rPr lang="en-US" sz="2400" kern="1200">
              <a:solidFill>
                <a:schemeClr val="bg1"/>
              </a:solidFill>
            </a:rPr>
            <a:t>Runs only while the condition is false</a:t>
          </a:r>
        </a:p>
        <a:p>
          <a:pPr marL="228600" lvl="1" indent="-228600" algn="l" defTabSz="1066800">
            <a:lnSpc>
              <a:spcPct val="90000"/>
            </a:lnSpc>
            <a:spcBef>
              <a:spcPct val="0"/>
            </a:spcBef>
            <a:spcAft>
              <a:spcPct val="15000"/>
            </a:spcAft>
            <a:buChar char="•"/>
          </a:pPr>
          <a:r>
            <a:rPr lang="en-US" sz="2400" kern="1200">
              <a:solidFill>
                <a:schemeClr val="bg1"/>
              </a:solidFill>
            </a:rPr>
            <a:t>do {&lt;statement list&gt;} until (&lt;condition&gt;)</a:t>
          </a:r>
        </a:p>
      </dsp:txBody>
      <dsp:txXfrm>
        <a:off x="0" y="287492"/>
        <a:ext cx="7126014" cy="1275750"/>
      </dsp:txXfrm>
    </dsp:sp>
    <dsp:sp modelId="{34C06C4D-3BF6-411E-835C-5B15D29517AA}">
      <dsp:nvSpPr>
        <dsp:cNvPr id="0" name=""/>
        <dsp:cNvSpPr/>
      </dsp:nvSpPr>
      <dsp:spPr>
        <a:xfrm>
          <a:off x="356300" y="21812"/>
          <a:ext cx="4988209" cy="531360"/>
        </a:xfrm>
        <a:prstGeom prst="roundRect">
          <a:avLst/>
        </a:prstGeom>
        <a:gradFill rotWithShape="0">
          <a:gsLst>
            <a:gs pos="0">
              <a:schemeClr val="accent5">
                <a:hueOff val="0"/>
                <a:satOff val="0"/>
                <a:lumOff val="0"/>
                <a:alphaOff val="0"/>
                <a:tint val="96000"/>
                <a:lumMod val="104000"/>
              </a:schemeClr>
            </a:gs>
            <a:gs pos="100000">
              <a:schemeClr val="accent5">
                <a:hueOff val="0"/>
                <a:satOff val="0"/>
                <a:lumOff val="0"/>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188542" tIns="0" rIns="188542" bIns="0" numCol="1" spcCol="1270" anchor="ctr" anchorCtr="0">
          <a:noAutofit/>
        </a:bodyPr>
        <a:lstStyle/>
        <a:p>
          <a:pPr marL="0" lvl="0" indent="0" algn="l" defTabSz="1066800">
            <a:lnSpc>
              <a:spcPct val="90000"/>
            </a:lnSpc>
            <a:spcBef>
              <a:spcPct val="0"/>
            </a:spcBef>
            <a:spcAft>
              <a:spcPct val="35000"/>
            </a:spcAft>
            <a:buNone/>
          </a:pPr>
          <a:r>
            <a:rPr lang="en-US" sz="2400" kern="1200">
              <a:solidFill>
                <a:schemeClr val="bg1"/>
              </a:solidFill>
            </a:rPr>
            <a:t>Do-Until</a:t>
          </a:r>
        </a:p>
      </dsp:txBody>
      <dsp:txXfrm>
        <a:off x="382239" y="47751"/>
        <a:ext cx="4936331" cy="479482"/>
      </dsp:txXfrm>
    </dsp:sp>
    <dsp:sp modelId="{AFF86CB0-86CC-40B0-82E7-B79BCE51FFFB}">
      <dsp:nvSpPr>
        <dsp:cNvPr id="0" name=""/>
        <dsp:cNvSpPr/>
      </dsp:nvSpPr>
      <dsp:spPr>
        <a:xfrm>
          <a:off x="0" y="1926122"/>
          <a:ext cx="7126014" cy="1984500"/>
        </a:xfrm>
        <a:prstGeom prst="rect">
          <a:avLst/>
        </a:prstGeom>
        <a:solidFill>
          <a:schemeClr val="lt1">
            <a:alpha val="90000"/>
            <a:hueOff val="0"/>
            <a:satOff val="0"/>
            <a:lumOff val="0"/>
            <a:alphaOff val="0"/>
          </a:schemeClr>
        </a:solidFill>
        <a:ln w="9525" cap="rnd" cmpd="sng" algn="ctr">
          <a:solidFill>
            <a:schemeClr val="accent5">
              <a:hueOff val="-337983"/>
              <a:satOff val="-9047"/>
              <a:lumOff val="-3139"/>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53058" tIns="374904" rIns="553058" bIns="170688" numCol="1" spcCol="1270" anchor="t" anchorCtr="0">
          <a:noAutofit/>
        </a:bodyPr>
        <a:lstStyle/>
        <a:p>
          <a:pPr marL="228600" lvl="1" indent="-228600" algn="l" defTabSz="1066800">
            <a:lnSpc>
              <a:spcPct val="90000"/>
            </a:lnSpc>
            <a:spcBef>
              <a:spcPct val="0"/>
            </a:spcBef>
            <a:spcAft>
              <a:spcPct val="15000"/>
            </a:spcAft>
            <a:buChar char="•"/>
          </a:pPr>
          <a:r>
            <a:rPr lang="en-US" sz="2400" kern="1200">
              <a:solidFill>
                <a:schemeClr val="bg1"/>
              </a:solidFill>
            </a:rPr>
            <a:t>condition is evaluated after the script block has run</a:t>
          </a:r>
        </a:p>
        <a:p>
          <a:pPr marL="228600" lvl="1" indent="-228600" algn="l" defTabSz="1066800">
            <a:lnSpc>
              <a:spcPct val="90000"/>
            </a:lnSpc>
            <a:spcBef>
              <a:spcPct val="0"/>
            </a:spcBef>
            <a:spcAft>
              <a:spcPct val="15000"/>
            </a:spcAft>
            <a:buChar char="•"/>
          </a:pPr>
          <a:r>
            <a:rPr lang="en-US" sz="2400" kern="1200" dirty="0">
              <a:solidFill>
                <a:schemeClr val="bg1"/>
              </a:solidFill>
            </a:rPr>
            <a:t>do {&lt;statement list&gt;} while (&lt;condition&gt;)</a:t>
          </a:r>
        </a:p>
      </dsp:txBody>
      <dsp:txXfrm>
        <a:off x="0" y="1926122"/>
        <a:ext cx="7126014" cy="1984500"/>
      </dsp:txXfrm>
    </dsp:sp>
    <dsp:sp modelId="{EC41A782-1E05-4172-A6E1-093D7792AE8A}">
      <dsp:nvSpPr>
        <dsp:cNvPr id="0" name=""/>
        <dsp:cNvSpPr/>
      </dsp:nvSpPr>
      <dsp:spPr>
        <a:xfrm>
          <a:off x="356300" y="1660442"/>
          <a:ext cx="4988209" cy="531360"/>
        </a:xfrm>
        <a:prstGeom prst="roundRect">
          <a:avLst/>
        </a:prstGeom>
        <a:gradFill rotWithShape="0">
          <a:gsLst>
            <a:gs pos="0">
              <a:schemeClr val="accent5">
                <a:hueOff val="-337983"/>
                <a:satOff val="-9047"/>
                <a:lumOff val="-3139"/>
                <a:alphaOff val="0"/>
                <a:tint val="96000"/>
                <a:lumMod val="104000"/>
              </a:schemeClr>
            </a:gs>
            <a:gs pos="100000">
              <a:schemeClr val="accent5">
                <a:hueOff val="-337983"/>
                <a:satOff val="-9047"/>
                <a:lumOff val="-3139"/>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188542" tIns="0" rIns="188542" bIns="0" numCol="1" spcCol="1270" anchor="ctr" anchorCtr="0">
          <a:noAutofit/>
        </a:bodyPr>
        <a:lstStyle/>
        <a:p>
          <a:pPr marL="0" lvl="0" indent="0" algn="l" defTabSz="1066800">
            <a:lnSpc>
              <a:spcPct val="90000"/>
            </a:lnSpc>
            <a:spcBef>
              <a:spcPct val="0"/>
            </a:spcBef>
            <a:spcAft>
              <a:spcPct val="35000"/>
            </a:spcAft>
            <a:buNone/>
          </a:pPr>
          <a:r>
            <a:rPr lang="en-US" sz="2400" kern="1200">
              <a:solidFill>
                <a:schemeClr val="bg1"/>
              </a:solidFill>
            </a:rPr>
            <a:t>Do-While</a:t>
          </a:r>
        </a:p>
      </dsp:txBody>
      <dsp:txXfrm>
        <a:off x="382239" y="1686381"/>
        <a:ext cx="4936331" cy="479482"/>
      </dsp:txXfrm>
    </dsp:sp>
    <dsp:sp modelId="{CE80547A-65B5-4D26-BAF5-472347037784}">
      <dsp:nvSpPr>
        <dsp:cNvPr id="0" name=""/>
        <dsp:cNvSpPr/>
      </dsp:nvSpPr>
      <dsp:spPr>
        <a:xfrm>
          <a:off x="0" y="4273502"/>
          <a:ext cx="7126014" cy="1275750"/>
        </a:xfrm>
        <a:prstGeom prst="rect">
          <a:avLst/>
        </a:prstGeom>
        <a:solidFill>
          <a:schemeClr val="lt1">
            <a:alpha val="90000"/>
            <a:hueOff val="0"/>
            <a:satOff val="0"/>
            <a:lumOff val="0"/>
            <a:alphaOff val="0"/>
          </a:schemeClr>
        </a:solidFill>
        <a:ln w="9525" cap="rnd" cmpd="sng" algn="ctr">
          <a:solidFill>
            <a:schemeClr val="accent5">
              <a:hueOff val="-675965"/>
              <a:satOff val="-18095"/>
              <a:lumOff val="-6277"/>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53058" tIns="374904" rIns="553058" bIns="170688" numCol="1" spcCol="1270" anchor="t" anchorCtr="0">
          <a:noAutofit/>
        </a:bodyPr>
        <a:lstStyle/>
        <a:p>
          <a:pPr marL="228600" lvl="1" indent="-228600" algn="l" defTabSz="1066800">
            <a:lnSpc>
              <a:spcPct val="90000"/>
            </a:lnSpc>
            <a:spcBef>
              <a:spcPct val="0"/>
            </a:spcBef>
            <a:spcAft>
              <a:spcPct val="15000"/>
            </a:spcAft>
            <a:buChar char="•"/>
          </a:pPr>
          <a:r>
            <a:rPr lang="en-US" sz="2400" kern="1200" dirty="0">
              <a:solidFill>
                <a:schemeClr val="bg1"/>
              </a:solidFill>
            </a:rPr>
            <a:t>runs while a conditional is true</a:t>
          </a:r>
        </a:p>
        <a:p>
          <a:pPr marL="228600" lvl="1" indent="-228600" algn="l" defTabSz="1066800">
            <a:lnSpc>
              <a:spcPct val="90000"/>
            </a:lnSpc>
            <a:spcBef>
              <a:spcPct val="0"/>
            </a:spcBef>
            <a:spcAft>
              <a:spcPct val="15000"/>
            </a:spcAft>
            <a:buChar char="•"/>
          </a:pPr>
          <a:r>
            <a:rPr lang="en-US" sz="2400" kern="1200">
              <a:solidFill>
                <a:schemeClr val="bg1"/>
              </a:solidFill>
            </a:rPr>
            <a:t>while (&lt;condition&gt;){&lt;statement list&gt;}</a:t>
          </a:r>
        </a:p>
      </dsp:txBody>
      <dsp:txXfrm>
        <a:off x="0" y="4273502"/>
        <a:ext cx="7126014" cy="1275750"/>
      </dsp:txXfrm>
    </dsp:sp>
    <dsp:sp modelId="{7D2DDC71-5559-4660-B97C-7500A46A0169}">
      <dsp:nvSpPr>
        <dsp:cNvPr id="0" name=""/>
        <dsp:cNvSpPr/>
      </dsp:nvSpPr>
      <dsp:spPr>
        <a:xfrm>
          <a:off x="356300" y="4007822"/>
          <a:ext cx="4988209" cy="531360"/>
        </a:xfrm>
        <a:prstGeom prst="roundRect">
          <a:avLst/>
        </a:prstGeom>
        <a:gradFill rotWithShape="0">
          <a:gsLst>
            <a:gs pos="0">
              <a:schemeClr val="accent5">
                <a:hueOff val="-675965"/>
                <a:satOff val="-18095"/>
                <a:lumOff val="-6277"/>
                <a:alphaOff val="0"/>
                <a:tint val="96000"/>
                <a:lumMod val="104000"/>
              </a:schemeClr>
            </a:gs>
            <a:gs pos="100000">
              <a:schemeClr val="accent5">
                <a:hueOff val="-675965"/>
                <a:satOff val="-18095"/>
                <a:lumOff val="-6277"/>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188542" tIns="0" rIns="188542" bIns="0" numCol="1" spcCol="1270" anchor="ctr" anchorCtr="0">
          <a:noAutofit/>
        </a:bodyPr>
        <a:lstStyle/>
        <a:p>
          <a:pPr marL="0" lvl="0" indent="0" algn="l" defTabSz="1066800">
            <a:lnSpc>
              <a:spcPct val="90000"/>
            </a:lnSpc>
            <a:spcBef>
              <a:spcPct val="0"/>
            </a:spcBef>
            <a:spcAft>
              <a:spcPct val="35000"/>
            </a:spcAft>
            <a:buNone/>
          </a:pPr>
          <a:r>
            <a:rPr lang="en-US" sz="2400" kern="1200">
              <a:solidFill>
                <a:schemeClr val="bg1"/>
              </a:solidFill>
            </a:rPr>
            <a:t>While</a:t>
          </a:r>
        </a:p>
      </dsp:txBody>
      <dsp:txXfrm>
        <a:off x="382239" y="4033761"/>
        <a:ext cx="4936331" cy="479482"/>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637C81-8D08-4629-83F6-1437FB85482E}">
      <dsp:nvSpPr>
        <dsp:cNvPr id="0" name=""/>
        <dsp:cNvSpPr/>
      </dsp:nvSpPr>
      <dsp:spPr>
        <a:xfrm>
          <a:off x="0" y="88032"/>
          <a:ext cx="6046132" cy="914940"/>
        </a:xfrm>
        <a:prstGeom prst="roundRect">
          <a:avLst/>
        </a:prstGeom>
        <a:gradFill rotWithShape="0">
          <a:gsLst>
            <a:gs pos="0">
              <a:schemeClr val="accent5">
                <a:hueOff val="0"/>
                <a:satOff val="0"/>
                <a:lumOff val="0"/>
                <a:alphaOff val="0"/>
                <a:tint val="96000"/>
                <a:lumMod val="104000"/>
              </a:schemeClr>
            </a:gs>
            <a:gs pos="100000">
              <a:schemeClr val="accent5">
                <a:hueOff val="0"/>
                <a:satOff val="0"/>
                <a:lumOff val="0"/>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dirty="0">
              <a:solidFill>
                <a:schemeClr val="bg1"/>
              </a:solidFill>
            </a:rPr>
            <a:t>Just like adding snap-ins into the MMC console</a:t>
          </a:r>
        </a:p>
      </dsp:txBody>
      <dsp:txXfrm>
        <a:off x="44664" y="132696"/>
        <a:ext cx="5956804" cy="825612"/>
      </dsp:txXfrm>
    </dsp:sp>
    <dsp:sp modelId="{34BF0F92-F1F9-4F37-B24C-839AEB10397B}">
      <dsp:nvSpPr>
        <dsp:cNvPr id="0" name=""/>
        <dsp:cNvSpPr/>
      </dsp:nvSpPr>
      <dsp:spPr>
        <a:xfrm>
          <a:off x="0" y="1069212"/>
          <a:ext cx="6046132" cy="914940"/>
        </a:xfrm>
        <a:prstGeom prst="roundRect">
          <a:avLst/>
        </a:prstGeom>
        <a:gradFill rotWithShape="0">
          <a:gsLst>
            <a:gs pos="0">
              <a:schemeClr val="accent5">
                <a:hueOff val="-337983"/>
                <a:satOff val="-9047"/>
                <a:lumOff val="-3139"/>
                <a:alphaOff val="0"/>
                <a:tint val="96000"/>
                <a:lumMod val="104000"/>
              </a:schemeClr>
            </a:gs>
            <a:gs pos="100000">
              <a:schemeClr val="accent5">
                <a:hueOff val="-337983"/>
                <a:satOff val="-9047"/>
                <a:lumOff val="-3139"/>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solidFill>
                <a:schemeClr val="bg1"/>
              </a:solidFill>
            </a:rPr>
            <a:t>Snapins</a:t>
          </a:r>
        </a:p>
      </dsp:txBody>
      <dsp:txXfrm>
        <a:off x="44664" y="1113876"/>
        <a:ext cx="5956804" cy="825612"/>
      </dsp:txXfrm>
    </dsp:sp>
    <dsp:sp modelId="{A78BA452-EAEE-4AAE-9FD4-099C0585F108}">
      <dsp:nvSpPr>
        <dsp:cNvPr id="0" name=""/>
        <dsp:cNvSpPr/>
      </dsp:nvSpPr>
      <dsp:spPr>
        <a:xfrm>
          <a:off x="0" y="1984153"/>
          <a:ext cx="6046132" cy="3808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1965" tIns="29210" rIns="163576" bIns="29210" numCol="1" spcCol="1270" anchor="t" anchorCtr="0">
          <a:noAutofit/>
        </a:bodyPr>
        <a:lstStyle/>
        <a:p>
          <a:pPr marL="171450" lvl="1" indent="-171450" algn="l" defTabSz="800100">
            <a:lnSpc>
              <a:spcPct val="90000"/>
            </a:lnSpc>
            <a:spcBef>
              <a:spcPct val="0"/>
            </a:spcBef>
            <a:spcAft>
              <a:spcPct val="20000"/>
            </a:spcAft>
            <a:buChar char="•"/>
          </a:pPr>
          <a:r>
            <a:rPr lang="en-US" sz="1800" kern="1200"/>
            <a:t>Add;  get; remove-pssnapin</a:t>
          </a:r>
        </a:p>
      </dsp:txBody>
      <dsp:txXfrm>
        <a:off x="0" y="1984153"/>
        <a:ext cx="6046132" cy="380880"/>
      </dsp:txXfrm>
    </dsp:sp>
    <dsp:sp modelId="{DB19EC4E-2D90-4927-96C0-1586CB9D9B4C}">
      <dsp:nvSpPr>
        <dsp:cNvPr id="0" name=""/>
        <dsp:cNvSpPr/>
      </dsp:nvSpPr>
      <dsp:spPr>
        <a:xfrm>
          <a:off x="0" y="2365033"/>
          <a:ext cx="6046132" cy="914940"/>
        </a:xfrm>
        <a:prstGeom prst="roundRect">
          <a:avLst/>
        </a:prstGeom>
        <a:gradFill rotWithShape="0">
          <a:gsLst>
            <a:gs pos="0">
              <a:schemeClr val="accent5">
                <a:hueOff val="-675965"/>
                <a:satOff val="-18095"/>
                <a:lumOff val="-6277"/>
                <a:alphaOff val="0"/>
                <a:tint val="96000"/>
                <a:lumMod val="104000"/>
              </a:schemeClr>
            </a:gs>
            <a:gs pos="100000">
              <a:schemeClr val="accent5">
                <a:hueOff val="-675965"/>
                <a:satOff val="-18095"/>
                <a:lumOff val="-6277"/>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solidFill>
                <a:schemeClr val="bg1"/>
              </a:solidFill>
            </a:rPr>
            <a:t>Modules</a:t>
          </a:r>
        </a:p>
      </dsp:txBody>
      <dsp:txXfrm>
        <a:off x="44664" y="2409697"/>
        <a:ext cx="5956804" cy="825612"/>
      </dsp:txXfrm>
    </dsp:sp>
    <dsp:sp modelId="{72813223-F824-4157-B5AF-5FD6AC842D66}">
      <dsp:nvSpPr>
        <dsp:cNvPr id="0" name=""/>
        <dsp:cNvSpPr/>
      </dsp:nvSpPr>
      <dsp:spPr>
        <a:xfrm>
          <a:off x="0" y="3279972"/>
          <a:ext cx="6046132" cy="12378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1965" tIns="29210" rIns="163576" bIns="29210" numCol="1" spcCol="1270" anchor="t" anchorCtr="0">
          <a:noAutofit/>
        </a:bodyPr>
        <a:lstStyle/>
        <a:p>
          <a:pPr marL="171450" lvl="1" indent="-171450" algn="l" defTabSz="800100">
            <a:lnSpc>
              <a:spcPct val="90000"/>
            </a:lnSpc>
            <a:spcBef>
              <a:spcPct val="0"/>
            </a:spcBef>
            <a:spcAft>
              <a:spcPct val="20000"/>
            </a:spcAft>
            <a:buChar char="•"/>
          </a:pPr>
          <a:r>
            <a:rPr lang="en-US" sz="1800" kern="1200"/>
            <a:t>New hotness</a:t>
          </a:r>
        </a:p>
        <a:p>
          <a:pPr marL="171450" lvl="1" indent="-171450" algn="l" defTabSz="800100">
            <a:lnSpc>
              <a:spcPct val="90000"/>
            </a:lnSpc>
            <a:spcBef>
              <a:spcPct val="0"/>
            </a:spcBef>
            <a:spcAft>
              <a:spcPct val="20000"/>
            </a:spcAft>
            <a:buChar char="•"/>
          </a:pPr>
          <a:r>
            <a:rPr lang="en-US" sz="1800" kern="1200"/>
            <a:t>Import-module; Get-module</a:t>
          </a:r>
        </a:p>
        <a:p>
          <a:pPr marL="171450" lvl="1" indent="-171450" algn="l" defTabSz="800100">
            <a:lnSpc>
              <a:spcPct val="90000"/>
            </a:lnSpc>
            <a:spcBef>
              <a:spcPct val="0"/>
            </a:spcBef>
            <a:spcAft>
              <a:spcPct val="20000"/>
            </a:spcAft>
            <a:buChar char="•"/>
          </a:pPr>
          <a:r>
            <a:rPr lang="en-US" sz="1800" kern="1200"/>
            <a:t>Auto load modules</a:t>
          </a:r>
        </a:p>
        <a:p>
          <a:pPr marL="342900" lvl="2" indent="-171450" algn="l" defTabSz="800100">
            <a:lnSpc>
              <a:spcPct val="90000"/>
            </a:lnSpc>
            <a:spcBef>
              <a:spcPct val="0"/>
            </a:spcBef>
            <a:spcAft>
              <a:spcPct val="20000"/>
            </a:spcAft>
            <a:buChar char="•"/>
          </a:pPr>
          <a:r>
            <a:rPr lang="en-US" sz="1800" kern="1200"/>
            <a:t>$env:PSModulePath</a:t>
          </a:r>
        </a:p>
      </dsp:txBody>
      <dsp:txXfrm>
        <a:off x="0" y="3279972"/>
        <a:ext cx="6046132" cy="123786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16E7C73-AEA3-4DF4-A5F9-CA04D79E804C}">
      <dsp:nvSpPr>
        <dsp:cNvPr id="0" name=""/>
        <dsp:cNvSpPr/>
      </dsp:nvSpPr>
      <dsp:spPr>
        <a:xfrm>
          <a:off x="732480" y="1746"/>
          <a:ext cx="4779031" cy="1457604"/>
        </a:xfrm>
        <a:prstGeom prst="rect">
          <a:avLst/>
        </a:prstGeom>
        <a:gradFill rotWithShape="0">
          <a:gsLst>
            <a:gs pos="0">
              <a:schemeClr val="accent4">
                <a:hueOff val="0"/>
                <a:satOff val="0"/>
                <a:lumOff val="0"/>
                <a:alphaOff val="0"/>
                <a:tint val="96000"/>
                <a:lumMod val="104000"/>
              </a:schemeClr>
            </a:gs>
            <a:gs pos="100000">
              <a:schemeClr val="accent4">
                <a:hueOff val="0"/>
                <a:satOff val="0"/>
                <a:lumOff val="0"/>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US" sz="2500" kern="1200" dirty="0">
              <a:solidFill>
                <a:schemeClr val="bg2"/>
              </a:solidFill>
            </a:rPr>
            <a:t>Ipconfig; ping; </a:t>
          </a:r>
          <a:r>
            <a:rPr lang="en-US" sz="2500" kern="1200" dirty="0" err="1">
              <a:solidFill>
                <a:schemeClr val="bg2"/>
              </a:solidFill>
            </a:rPr>
            <a:t>nslookup</a:t>
          </a:r>
          <a:r>
            <a:rPr lang="en-US" sz="2500" kern="1200" dirty="0">
              <a:solidFill>
                <a:schemeClr val="bg2"/>
              </a:solidFill>
            </a:rPr>
            <a:t>; net; </a:t>
          </a:r>
          <a:r>
            <a:rPr lang="en-US" sz="2500" kern="1200" dirty="0" err="1">
              <a:solidFill>
                <a:schemeClr val="bg2"/>
              </a:solidFill>
            </a:rPr>
            <a:t>dsmove</a:t>
          </a:r>
          <a:endParaRPr lang="en-US" sz="2500" kern="1200" dirty="0">
            <a:solidFill>
              <a:schemeClr val="bg2"/>
            </a:solidFill>
          </a:endParaRPr>
        </a:p>
      </dsp:txBody>
      <dsp:txXfrm>
        <a:off x="732480" y="1746"/>
        <a:ext cx="4779031" cy="1457604"/>
      </dsp:txXfrm>
    </dsp:sp>
    <dsp:sp modelId="{4F09362E-1D82-47A2-A390-33BD47D1D431}">
      <dsp:nvSpPr>
        <dsp:cNvPr id="0" name=""/>
        <dsp:cNvSpPr/>
      </dsp:nvSpPr>
      <dsp:spPr>
        <a:xfrm>
          <a:off x="732480" y="2056730"/>
          <a:ext cx="4779031" cy="1457604"/>
        </a:xfrm>
        <a:prstGeom prst="rect">
          <a:avLst/>
        </a:prstGeom>
        <a:gradFill rotWithShape="0">
          <a:gsLst>
            <a:gs pos="0">
              <a:schemeClr val="accent4">
                <a:hueOff val="0"/>
                <a:satOff val="0"/>
                <a:lumOff val="0"/>
                <a:alphaOff val="0"/>
                <a:tint val="96000"/>
                <a:lumMod val="104000"/>
              </a:schemeClr>
            </a:gs>
            <a:gs pos="100000">
              <a:schemeClr val="accent4">
                <a:hueOff val="0"/>
                <a:satOff val="0"/>
                <a:lumOff val="0"/>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US" sz="2500" kern="1200">
              <a:solidFill>
                <a:schemeClr val="bg2"/>
              </a:solidFill>
            </a:rPr>
            <a:t>&amp; - executes commands</a:t>
          </a:r>
          <a:endParaRPr lang="en-US" sz="2500" kern="1200" dirty="0">
            <a:solidFill>
              <a:schemeClr val="bg2"/>
            </a:solidFill>
          </a:endParaRPr>
        </a:p>
      </dsp:txBody>
      <dsp:txXfrm>
        <a:off x="732480" y="2056730"/>
        <a:ext cx="4779031" cy="1457604"/>
      </dsp:txXfrm>
    </dsp:sp>
    <dsp:sp modelId="{9970C8CC-A399-4D1A-88ED-F648DF3AE2A9}">
      <dsp:nvSpPr>
        <dsp:cNvPr id="0" name=""/>
        <dsp:cNvSpPr/>
      </dsp:nvSpPr>
      <dsp:spPr>
        <a:xfrm>
          <a:off x="732480" y="4111713"/>
          <a:ext cx="4779031" cy="1457604"/>
        </a:xfrm>
        <a:prstGeom prst="rect">
          <a:avLst/>
        </a:prstGeom>
        <a:gradFill rotWithShape="0">
          <a:gsLst>
            <a:gs pos="0">
              <a:schemeClr val="accent4">
                <a:hueOff val="0"/>
                <a:satOff val="0"/>
                <a:lumOff val="0"/>
                <a:alphaOff val="0"/>
                <a:tint val="96000"/>
                <a:lumMod val="104000"/>
              </a:schemeClr>
            </a:gs>
            <a:gs pos="100000">
              <a:schemeClr val="accent4">
                <a:hueOff val="0"/>
                <a:satOff val="0"/>
                <a:lumOff val="0"/>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US" sz="2500" kern="1200">
              <a:solidFill>
                <a:schemeClr val="bg2"/>
              </a:solidFill>
            </a:rPr>
            <a:t>--%   - directs powershell to refrain from interprting input as powershell commands or expressions</a:t>
          </a:r>
          <a:endParaRPr lang="en-US" sz="2500" kern="1200" dirty="0">
            <a:solidFill>
              <a:schemeClr val="bg2"/>
            </a:solidFill>
          </a:endParaRPr>
        </a:p>
      </dsp:txBody>
      <dsp:txXfrm>
        <a:off x="732480" y="4111713"/>
        <a:ext cx="4779031" cy="1457604"/>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1E617A2-5AF4-46DA-911E-C2422C72B521}">
      <dsp:nvSpPr>
        <dsp:cNvPr id="0" name=""/>
        <dsp:cNvSpPr/>
      </dsp:nvSpPr>
      <dsp:spPr>
        <a:xfrm>
          <a:off x="0" y="925"/>
          <a:ext cx="6046132" cy="909777"/>
        </a:xfrm>
        <a:prstGeom prst="roundRect">
          <a:avLst/>
        </a:prstGeom>
        <a:gradFill rotWithShape="0">
          <a:gsLst>
            <a:gs pos="0">
              <a:schemeClr val="accent5">
                <a:hueOff val="0"/>
                <a:satOff val="0"/>
                <a:lumOff val="0"/>
                <a:alphaOff val="0"/>
                <a:tint val="96000"/>
                <a:lumMod val="104000"/>
              </a:schemeClr>
            </a:gs>
            <a:gs pos="100000">
              <a:schemeClr val="accent5">
                <a:hueOff val="0"/>
                <a:satOff val="0"/>
                <a:lumOff val="0"/>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solidFill>
                <a:schemeClr val="bg1"/>
              </a:solidFill>
            </a:rPr>
            <a:t>Uses PowerShellGet</a:t>
          </a:r>
        </a:p>
      </dsp:txBody>
      <dsp:txXfrm>
        <a:off x="44412" y="45337"/>
        <a:ext cx="5957308" cy="820953"/>
      </dsp:txXfrm>
    </dsp:sp>
    <dsp:sp modelId="{6EDDB61A-5FFB-4E5C-BD79-29CD6D3984F2}">
      <dsp:nvSpPr>
        <dsp:cNvPr id="0" name=""/>
        <dsp:cNvSpPr/>
      </dsp:nvSpPr>
      <dsp:spPr>
        <a:xfrm>
          <a:off x="0" y="924485"/>
          <a:ext cx="6046132" cy="909777"/>
        </a:xfrm>
        <a:prstGeom prst="roundRect">
          <a:avLst/>
        </a:prstGeom>
        <a:gradFill rotWithShape="0">
          <a:gsLst>
            <a:gs pos="0">
              <a:schemeClr val="accent5">
                <a:hueOff val="-168991"/>
                <a:satOff val="-4524"/>
                <a:lumOff val="-1569"/>
                <a:alphaOff val="0"/>
                <a:tint val="96000"/>
                <a:lumMod val="104000"/>
              </a:schemeClr>
            </a:gs>
            <a:gs pos="100000">
              <a:schemeClr val="accent5">
                <a:hueOff val="-168991"/>
                <a:satOff val="-4524"/>
                <a:lumOff val="-1569"/>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solidFill>
                <a:schemeClr val="bg1"/>
              </a:solidFill>
            </a:rPr>
            <a:t>Register-PSRepository to add the URL of a repository</a:t>
          </a:r>
        </a:p>
      </dsp:txBody>
      <dsp:txXfrm>
        <a:off x="44412" y="968897"/>
        <a:ext cx="5957308" cy="820953"/>
      </dsp:txXfrm>
    </dsp:sp>
    <dsp:sp modelId="{B74044ED-00EA-4278-9EB4-F533142B2256}">
      <dsp:nvSpPr>
        <dsp:cNvPr id="0" name=""/>
        <dsp:cNvSpPr/>
      </dsp:nvSpPr>
      <dsp:spPr>
        <a:xfrm>
          <a:off x="0" y="1848044"/>
          <a:ext cx="6046132" cy="909777"/>
        </a:xfrm>
        <a:prstGeom prst="roundRect">
          <a:avLst/>
        </a:prstGeom>
        <a:gradFill rotWithShape="0">
          <a:gsLst>
            <a:gs pos="0">
              <a:schemeClr val="accent5">
                <a:hueOff val="-337983"/>
                <a:satOff val="-9047"/>
                <a:lumOff val="-3139"/>
                <a:alphaOff val="0"/>
                <a:tint val="96000"/>
                <a:lumMod val="104000"/>
              </a:schemeClr>
            </a:gs>
            <a:gs pos="100000">
              <a:schemeClr val="accent5">
                <a:hueOff val="-337983"/>
                <a:satOff val="-9047"/>
                <a:lumOff val="-3139"/>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solidFill>
                <a:schemeClr val="bg1"/>
              </a:solidFill>
            </a:rPr>
            <a:t>Set-PSRepository</a:t>
          </a:r>
        </a:p>
      </dsp:txBody>
      <dsp:txXfrm>
        <a:off x="44412" y="1892456"/>
        <a:ext cx="5957308" cy="820953"/>
      </dsp:txXfrm>
    </dsp:sp>
    <dsp:sp modelId="{4727DA33-DB1D-4454-9DEF-0389A7B5D8BC}">
      <dsp:nvSpPr>
        <dsp:cNvPr id="0" name=""/>
        <dsp:cNvSpPr/>
      </dsp:nvSpPr>
      <dsp:spPr>
        <a:xfrm>
          <a:off x="0" y="2771603"/>
          <a:ext cx="6046132" cy="909777"/>
        </a:xfrm>
        <a:prstGeom prst="roundRect">
          <a:avLst/>
        </a:prstGeom>
        <a:gradFill rotWithShape="0">
          <a:gsLst>
            <a:gs pos="0">
              <a:schemeClr val="accent5">
                <a:hueOff val="-506974"/>
                <a:satOff val="-13571"/>
                <a:lumOff val="-4708"/>
                <a:alphaOff val="0"/>
                <a:tint val="96000"/>
                <a:lumMod val="104000"/>
              </a:schemeClr>
            </a:gs>
            <a:gs pos="100000">
              <a:schemeClr val="accent5">
                <a:hueOff val="-506974"/>
                <a:satOff val="-13571"/>
                <a:lumOff val="-4708"/>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solidFill>
                <a:schemeClr val="bg1"/>
              </a:solidFill>
            </a:rPr>
            <a:t>Find-Module</a:t>
          </a:r>
        </a:p>
      </dsp:txBody>
      <dsp:txXfrm>
        <a:off x="44412" y="2816015"/>
        <a:ext cx="5957308" cy="820953"/>
      </dsp:txXfrm>
    </dsp:sp>
    <dsp:sp modelId="{4A85DBEE-E89A-4E72-B365-2DC72963023D}">
      <dsp:nvSpPr>
        <dsp:cNvPr id="0" name=""/>
        <dsp:cNvSpPr/>
      </dsp:nvSpPr>
      <dsp:spPr>
        <a:xfrm>
          <a:off x="0" y="3695162"/>
          <a:ext cx="6046132" cy="909777"/>
        </a:xfrm>
        <a:prstGeom prst="roundRect">
          <a:avLst/>
        </a:prstGeom>
        <a:gradFill rotWithShape="0">
          <a:gsLst>
            <a:gs pos="0">
              <a:schemeClr val="accent5">
                <a:hueOff val="-675965"/>
                <a:satOff val="-18095"/>
                <a:lumOff val="-6277"/>
                <a:alphaOff val="0"/>
                <a:tint val="96000"/>
                <a:lumMod val="104000"/>
              </a:schemeClr>
            </a:gs>
            <a:gs pos="100000">
              <a:schemeClr val="accent5">
                <a:hueOff val="-675965"/>
                <a:satOff val="-18095"/>
                <a:lumOff val="-6277"/>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solidFill>
                <a:schemeClr val="bg1"/>
              </a:solidFill>
            </a:rPr>
            <a:t>Install-Module</a:t>
          </a:r>
        </a:p>
      </dsp:txBody>
      <dsp:txXfrm>
        <a:off x="44412" y="3739574"/>
        <a:ext cx="5957308" cy="820953"/>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C61097-9173-438F-AE09-0A890C62305B}">
      <dsp:nvSpPr>
        <dsp:cNvPr id="0" name=""/>
        <dsp:cNvSpPr/>
      </dsp:nvSpPr>
      <dsp:spPr>
        <a:xfrm>
          <a:off x="0" y="2243"/>
          <a:ext cx="6243991" cy="916301"/>
        </a:xfrm>
        <a:prstGeom prst="roundRect">
          <a:avLst/>
        </a:prstGeom>
        <a:gradFill rotWithShape="0">
          <a:gsLst>
            <a:gs pos="0">
              <a:schemeClr val="accent5">
                <a:hueOff val="0"/>
                <a:satOff val="0"/>
                <a:lumOff val="0"/>
                <a:alphaOff val="0"/>
                <a:tint val="96000"/>
                <a:lumMod val="104000"/>
              </a:schemeClr>
            </a:gs>
            <a:gs pos="100000">
              <a:schemeClr val="accent5">
                <a:hueOff val="0"/>
                <a:satOff val="0"/>
                <a:lumOff val="0"/>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solidFill>
                <a:schemeClr val="bg1"/>
              </a:solidFill>
            </a:rPr>
            <a:t>Default formatting rules controlled by .ps1xml</a:t>
          </a:r>
        </a:p>
      </dsp:txBody>
      <dsp:txXfrm>
        <a:off x="44730" y="46973"/>
        <a:ext cx="6154531" cy="826841"/>
      </dsp:txXfrm>
    </dsp:sp>
    <dsp:sp modelId="{BE115DA8-BD4C-497E-8EB9-2F9A16C8E572}">
      <dsp:nvSpPr>
        <dsp:cNvPr id="0" name=""/>
        <dsp:cNvSpPr/>
      </dsp:nvSpPr>
      <dsp:spPr>
        <a:xfrm>
          <a:off x="0" y="932298"/>
          <a:ext cx="6243991" cy="916301"/>
        </a:xfrm>
        <a:prstGeom prst="roundRect">
          <a:avLst/>
        </a:prstGeom>
        <a:gradFill rotWithShape="0">
          <a:gsLst>
            <a:gs pos="0">
              <a:schemeClr val="accent5">
                <a:hueOff val="-135193"/>
                <a:satOff val="-3619"/>
                <a:lumOff val="-1255"/>
                <a:alphaOff val="0"/>
                <a:tint val="96000"/>
                <a:lumMod val="104000"/>
              </a:schemeClr>
            </a:gs>
            <a:gs pos="100000">
              <a:schemeClr val="accent5">
                <a:hueOff val="-135193"/>
                <a:satOff val="-3619"/>
                <a:lumOff val="-1255"/>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solidFill>
                <a:schemeClr val="bg1"/>
              </a:solidFill>
            </a:rPr>
            <a:t>Format-Table</a:t>
          </a:r>
        </a:p>
      </dsp:txBody>
      <dsp:txXfrm>
        <a:off x="44730" y="977028"/>
        <a:ext cx="6154531" cy="826841"/>
      </dsp:txXfrm>
    </dsp:sp>
    <dsp:sp modelId="{D237CBF7-9F50-4DB6-ADCD-E35BB603A1D5}">
      <dsp:nvSpPr>
        <dsp:cNvPr id="0" name=""/>
        <dsp:cNvSpPr/>
      </dsp:nvSpPr>
      <dsp:spPr>
        <a:xfrm>
          <a:off x="0" y="1862353"/>
          <a:ext cx="6243991" cy="916301"/>
        </a:xfrm>
        <a:prstGeom prst="roundRect">
          <a:avLst/>
        </a:prstGeom>
        <a:gradFill rotWithShape="0">
          <a:gsLst>
            <a:gs pos="0">
              <a:schemeClr val="accent5">
                <a:hueOff val="-270386"/>
                <a:satOff val="-7238"/>
                <a:lumOff val="-2511"/>
                <a:alphaOff val="0"/>
                <a:tint val="96000"/>
                <a:lumMod val="104000"/>
              </a:schemeClr>
            </a:gs>
            <a:gs pos="100000">
              <a:schemeClr val="accent5">
                <a:hueOff val="-270386"/>
                <a:satOff val="-7238"/>
                <a:lumOff val="-2511"/>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solidFill>
                <a:schemeClr val="bg1"/>
              </a:solidFill>
            </a:rPr>
            <a:t>Format-list</a:t>
          </a:r>
        </a:p>
      </dsp:txBody>
      <dsp:txXfrm>
        <a:off x="44730" y="1907083"/>
        <a:ext cx="6154531" cy="826841"/>
      </dsp:txXfrm>
    </dsp:sp>
    <dsp:sp modelId="{DEBC5444-9E42-441E-A12C-126E2F24CA70}">
      <dsp:nvSpPr>
        <dsp:cNvPr id="0" name=""/>
        <dsp:cNvSpPr/>
      </dsp:nvSpPr>
      <dsp:spPr>
        <a:xfrm>
          <a:off x="0" y="2792409"/>
          <a:ext cx="6243991" cy="916301"/>
        </a:xfrm>
        <a:prstGeom prst="roundRect">
          <a:avLst/>
        </a:prstGeom>
        <a:gradFill rotWithShape="0">
          <a:gsLst>
            <a:gs pos="0">
              <a:schemeClr val="accent5">
                <a:hueOff val="-405579"/>
                <a:satOff val="-10857"/>
                <a:lumOff val="-3766"/>
                <a:alphaOff val="0"/>
                <a:tint val="96000"/>
                <a:lumMod val="104000"/>
              </a:schemeClr>
            </a:gs>
            <a:gs pos="100000">
              <a:schemeClr val="accent5">
                <a:hueOff val="-405579"/>
                <a:satOff val="-10857"/>
                <a:lumOff val="-3766"/>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solidFill>
                <a:schemeClr val="bg1"/>
              </a:solidFill>
            </a:rPr>
            <a:t>Format-Wide</a:t>
          </a:r>
        </a:p>
      </dsp:txBody>
      <dsp:txXfrm>
        <a:off x="44730" y="2837139"/>
        <a:ext cx="6154531" cy="826841"/>
      </dsp:txXfrm>
    </dsp:sp>
    <dsp:sp modelId="{C4BCC7F9-A113-4403-B9B2-6D6D58D134B0}">
      <dsp:nvSpPr>
        <dsp:cNvPr id="0" name=""/>
        <dsp:cNvSpPr/>
      </dsp:nvSpPr>
      <dsp:spPr>
        <a:xfrm>
          <a:off x="0" y="3722464"/>
          <a:ext cx="6243991" cy="916301"/>
        </a:xfrm>
        <a:prstGeom prst="roundRect">
          <a:avLst/>
        </a:prstGeom>
        <a:gradFill rotWithShape="0">
          <a:gsLst>
            <a:gs pos="0">
              <a:schemeClr val="accent5">
                <a:hueOff val="-540772"/>
                <a:satOff val="-14476"/>
                <a:lumOff val="-5022"/>
                <a:alphaOff val="0"/>
                <a:tint val="96000"/>
                <a:lumMod val="104000"/>
              </a:schemeClr>
            </a:gs>
            <a:gs pos="100000">
              <a:schemeClr val="accent5">
                <a:hueOff val="-540772"/>
                <a:satOff val="-14476"/>
                <a:lumOff val="-5022"/>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solidFill>
                <a:schemeClr val="bg1"/>
              </a:solidFill>
            </a:rPr>
            <a:t>Custom Columns</a:t>
          </a:r>
        </a:p>
      </dsp:txBody>
      <dsp:txXfrm>
        <a:off x="44730" y="3767194"/>
        <a:ext cx="6154531" cy="826841"/>
      </dsp:txXfrm>
    </dsp:sp>
    <dsp:sp modelId="{6909C615-636F-41BE-B494-5F375AB0F8DB}">
      <dsp:nvSpPr>
        <dsp:cNvPr id="0" name=""/>
        <dsp:cNvSpPr/>
      </dsp:nvSpPr>
      <dsp:spPr>
        <a:xfrm>
          <a:off x="0" y="4652519"/>
          <a:ext cx="6243991" cy="916301"/>
        </a:xfrm>
        <a:prstGeom prst="roundRect">
          <a:avLst/>
        </a:prstGeom>
        <a:gradFill rotWithShape="0">
          <a:gsLst>
            <a:gs pos="0">
              <a:schemeClr val="accent5">
                <a:hueOff val="-675965"/>
                <a:satOff val="-18095"/>
                <a:lumOff val="-6277"/>
                <a:alphaOff val="0"/>
                <a:tint val="96000"/>
                <a:lumMod val="104000"/>
              </a:schemeClr>
            </a:gs>
            <a:gs pos="100000">
              <a:schemeClr val="accent5">
                <a:hueOff val="-675965"/>
                <a:satOff val="-18095"/>
                <a:lumOff val="-6277"/>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solidFill>
                <a:schemeClr val="bg1"/>
              </a:solidFill>
            </a:rPr>
            <a:t>Other Out-* Commands</a:t>
          </a:r>
        </a:p>
      </dsp:txBody>
      <dsp:txXfrm>
        <a:off x="44730" y="4697249"/>
        <a:ext cx="6154531" cy="826841"/>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DC96679-C8B7-4E88-BEA0-574F918AAFCE}">
      <dsp:nvSpPr>
        <dsp:cNvPr id="0" name=""/>
        <dsp:cNvSpPr/>
      </dsp:nvSpPr>
      <dsp:spPr>
        <a:xfrm>
          <a:off x="0" y="284052"/>
          <a:ext cx="6046132" cy="1184400"/>
        </a:xfrm>
        <a:prstGeom prst="rect">
          <a:avLst/>
        </a:prstGeom>
        <a:solidFill>
          <a:schemeClr val="lt1">
            <a:alpha val="90000"/>
            <a:hueOff val="0"/>
            <a:satOff val="0"/>
            <a:lumOff val="0"/>
            <a:alphaOff val="0"/>
          </a:schemeClr>
        </a:solidFill>
        <a:ln w="9525" cap="rnd" cmpd="sng" algn="ctr">
          <a:solidFill>
            <a:schemeClr val="accent5">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69247" tIns="333248" rIns="469247" bIns="170688" numCol="1" spcCol="1270" anchor="t" anchorCtr="0">
          <a:noAutofit/>
        </a:bodyPr>
        <a:lstStyle/>
        <a:p>
          <a:pPr marL="228600" lvl="1" indent="-228600" algn="l" defTabSz="1066800">
            <a:lnSpc>
              <a:spcPct val="90000"/>
            </a:lnSpc>
            <a:spcBef>
              <a:spcPct val="0"/>
            </a:spcBef>
            <a:spcAft>
              <a:spcPct val="15000"/>
            </a:spcAft>
            <a:buChar char="•"/>
          </a:pPr>
          <a:r>
            <a:rPr lang="en-US" sz="2400" kern="1200">
              <a:solidFill>
                <a:schemeClr val="bg1"/>
              </a:solidFill>
            </a:rPr>
            <a:t>it writes an error to PowerShell’s error stream</a:t>
          </a:r>
        </a:p>
      </dsp:txBody>
      <dsp:txXfrm>
        <a:off x="0" y="284052"/>
        <a:ext cx="6046132" cy="1184400"/>
      </dsp:txXfrm>
    </dsp:sp>
    <dsp:sp modelId="{8BE6FA8E-7512-4784-9FE4-E4650D8130DD}">
      <dsp:nvSpPr>
        <dsp:cNvPr id="0" name=""/>
        <dsp:cNvSpPr/>
      </dsp:nvSpPr>
      <dsp:spPr>
        <a:xfrm>
          <a:off x="302306" y="47892"/>
          <a:ext cx="4232293" cy="472320"/>
        </a:xfrm>
        <a:prstGeom prst="roundRect">
          <a:avLst/>
        </a:prstGeom>
        <a:gradFill rotWithShape="0">
          <a:gsLst>
            <a:gs pos="0">
              <a:schemeClr val="accent5">
                <a:hueOff val="0"/>
                <a:satOff val="0"/>
                <a:lumOff val="0"/>
                <a:alphaOff val="0"/>
                <a:tint val="96000"/>
                <a:lumMod val="104000"/>
              </a:schemeClr>
            </a:gs>
            <a:gs pos="100000">
              <a:schemeClr val="accent5">
                <a:hueOff val="0"/>
                <a:satOff val="0"/>
                <a:lumOff val="0"/>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159971" tIns="0" rIns="159971" bIns="0" numCol="1" spcCol="1270" anchor="ctr" anchorCtr="0">
          <a:noAutofit/>
        </a:bodyPr>
        <a:lstStyle/>
        <a:p>
          <a:pPr marL="0" lvl="0" indent="0" algn="l" defTabSz="1066800">
            <a:lnSpc>
              <a:spcPct val="90000"/>
            </a:lnSpc>
            <a:spcBef>
              <a:spcPct val="0"/>
            </a:spcBef>
            <a:spcAft>
              <a:spcPct val="35000"/>
            </a:spcAft>
            <a:buNone/>
          </a:pPr>
          <a:r>
            <a:rPr lang="en-US" sz="2400" kern="1200">
              <a:solidFill>
                <a:schemeClr val="bg1"/>
              </a:solidFill>
            </a:rPr>
            <a:t>Write-error</a:t>
          </a:r>
        </a:p>
      </dsp:txBody>
      <dsp:txXfrm>
        <a:off x="325363" y="70949"/>
        <a:ext cx="4186179" cy="426206"/>
      </dsp:txXfrm>
    </dsp:sp>
    <dsp:sp modelId="{ABFE0E1E-1B2D-4F50-BECD-483C866BAFDA}">
      <dsp:nvSpPr>
        <dsp:cNvPr id="0" name=""/>
        <dsp:cNvSpPr/>
      </dsp:nvSpPr>
      <dsp:spPr>
        <a:xfrm>
          <a:off x="0" y="1791012"/>
          <a:ext cx="6046132" cy="1587600"/>
        </a:xfrm>
        <a:prstGeom prst="rect">
          <a:avLst/>
        </a:prstGeom>
        <a:solidFill>
          <a:schemeClr val="lt1">
            <a:alpha val="90000"/>
            <a:hueOff val="0"/>
            <a:satOff val="0"/>
            <a:lumOff val="0"/>
            <a:alphaOff val="0"/>
          </a:schemeClr>
        </a:solidFill>
        <a:ln w="9525" cap="rnd" cmpd="sng" algn="ctr">
          <a:solidFill>
            <a:schemeClr val="accent5">
              <a:hueOff val="-337983"/>
              <a:satOff val="-9047"/>
              <a:lumOff val="-3139"/>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69247" tIns="333248" rIns="469247" bIns="170688" numCol="1" spcCol="1270" anchor="t" anchorCtr="0">
          <a:noAutofit/>
        </a:bodyPr>
        <a:lstStyle/>
        <a:p>
          <a:pPr marL="228600" lvl="1" indent="-228600" algn="l" defTabSz="1066800">
            <a:lnSpc>
              <a:spcPct val="90000"/>
            </a:lnSpc>
            <a:spcBef>
              <a:spcPct val="0"/>
            </a:spcBef>
            <a:spcAft>
              <a:spcPct val="15000"/>
            </a:spcAft>
            <a:buChar char="•"/>
          </a:pPr>
          <a:r>
            <a:rPr lang="en-US" sz="2400" kern="1200">
              <a:solidFill>
                <a:schemeClr val="bg1"/>
              </a:solidFill>
            </a:rPr>
            <a:t>Write-host is a wrapper</a:t>
          </a:r>
        </a:p>
        <a:p>
          <a:pPr marL="228600" lvl="1" indent="-228600" algn="l" defTabSz="1066800">
            <a:lnSpc>
              <a:spcPct val="90000"/>
            </a:lnSpc>
            <a:spcBef>
              <a:spcPct val="0"/>
            </a:spcBef>
            <a:spcAft>
              <a:spcPct val="15000"/>
            </a:spcAft>
            <a:buChar char="•"/>
          </a:pPr>
          <a:r>
            <a:rPr lang="en-US" sz="2400" kern="1200">
              <a:solidFill>
                <a:schemeClr val="bg1"/>
              </a:solidFill>
            </a:rPr>
            <a:t>May need -informationaction continue</a:t>
          </a:r>
        </a:p>
      </dsp:txBody>
      <dsp:txXfrm>
        <a:off x="0" y="1791012"/>
        <a:ext cx="6046132" cy="1587600"/>
      </dsp:txXfrm>
    </dsp:sp>
    <dsp:sp modelId="{2AC27EDC-4406-4237-A71C-3B6DFE1B206D}">
      <dsp:nvSpPr>
        <dsp:cNvPr id="0" name=""/>
        <dsp:cNvSpPr/>
      </dsp:nvSpPr>
      <dsp:spPr>
        <a:xfrm>
          <a:off x="302306" y="1554853"/>
          <a:ext cx="4232293" cy="472320"/>
        </a:xfrm>
        <a:prstGeom prst="roundRect">
          <a:avLst/>
        </a:prstGeom>
        <a:gradFill rotWithShape="0">
          <a:gsLst>
            <a:gs pos="0">
              <a:schemeClr val="accent5">
                <a:hueOff val="-337983"/>
                <a:satOff val="-9047"/>
                <a:lumOff val="-3139"/>
                <a:alphaOff val="0"/>
                <a:tint val="96000"/>
                <a:lumMod val="104000"/>
              </a:schemeClr>
            </a:gs>
            <a:gs pos="100000">
              <a:schemeClr val="accent5">
                <a:hueOff val="-337983"/>
                <a:satOff val="-9047"/>
                <a:lumOff val="-3139"/>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159971" tIns="0" rIns="159971" bIns="0" numCol="1" spcCol="1270" anchor="ctr" anchorCtr="0">
          <a:noAutofit/>
        </a:bodyPr>
        <a:lstStyle/>
        <a:p>
          <a:pPr marL="0" lvl="0" indent="0" algn="l" defTabSz="1066800">
            <a:lnSpc>
              <a:spcPct val="90000"/>
            </a:lnSpc>
            <a:spcBef>
              <a:spcPct val="0"/>
            </a:spcBef>
            <a:spcAft>
              <a:spcPct val="35000"/>
            </a:spcAft>
            <a:buNone/>
          </a:pPr>
          <a:r>
            <a:rPr lang="en-US" sz="2400" kern="1200">
              <a:solidFill>
                <a:schemeClr val="bg1"/>
              </a:solidFill>
            </a:rPr>
            <a:t>Write-Information (v5)</a:t>
          </a:r>
        </a:p>
      </dsp:txBody>
      <dsp:txXfrm>
        <a:off x="325363" y="1577910"/>
        <a:ext cx="4186179" cy="426206"/>
      </dsp:txXfrm>
    </dsp:sp>
    <dsp:sp modelId="{DB3C2463-5669-40C7-A6E0-FC23E451D34E}">
      <dsp:nvSpPr>
        <dsp:cNvPr id="0" name=""/>
        <dsp:cNvSpPr/>
      </dsp:nvSpPr>
      <dsp:spPr>
        <a:xfrm>
          <a:off x="0" y="3701173"/>
          <a:ext cx="6046132" cy="856800"/>
        </a:xfrm>
        <a:prstGeom prst="rect">
          <a:avLst/>
        </a:prstGeom>
        <a:solidFill>
          <a:schemeClr val="lt1">
            <a:alpha val="90000"/>
            <a:hueOff val="0"/>
            <a:satOff val="0"/>
            <a:lumOff val="0"/>
            <a:alphaOff val="0"/>
          </a:schemeClr>
        </a:solidFill>
        <a:ln w="9525" cap="rnd" cmpd="sng" algn="ctr">
          <a:solidFill>
            <a:schemeClr val="accent5">
              <a:hueOff val="-675965"/>
              <a:satOff val="-18095"/>
              <a:lumOff val="-6277"/>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69247" tIns="333248" rIns="469247" bIns="170688" numCol="1" spcCol="1270" anchor="t" anchorCtr="0">
          <a:noAutofit/>
        </a:bodyPr>
        <a:lstStyle/>
        <a:p>
          <a:pPr marL="228600" lvl="1" indent="-228600" algn="l" defTabSz="1066800">
            <a:lnSpc>
              <a:spcPct val="90000"/>
            </a:lnSpc>
            <a:spcBef>
              <a:spcPct val="0"/>
            </a:spcBef>
            <a:spcAft>
              <a:spcPct val="15000"/>
            </a:spcAft>
            <a:buChar char="•"/>
          </a:pPr>
          <a:r>
            <a:rPr lang="en-US" sz="2400" kern="1200">
              <a:solidFill>
                <a:schemeClr val="bg1"/>
              </a:solidFill>
            </a:rPr>
            <a:t>can display progress bars</a:t>
          </a:r>
        </a:p>
      </dsp:txBody>
      <dsp:txXfrm>
        <a:off x="0" y="3701173"/>
        <a:ext cx="6046132" cy="856800"/>
      </dsp:txXfrm>
    </dsp:sp>
    <dsp:sp modelId="{4755FA99-D003-4E1B-8C84-00D25AFD58FC}">
      <dsp:nvSpPr>
        <dsp:cNvPr id="0" name=""/>
        <dsp:cNvSpPr/>
      </dsp:nvSpPr>
      <dsp:spPr>
        <a:xfrm>
          <a:off x="302306" y="3465013"/>
          <a:ext cx="4232293" cy="472320"/>
        </a:xfrm>
        <a:prstGeom prst="roundRect">
          <a:avLst/>
        </a:prstGeom>
        <a:gradFill rotWithShape="0">
          <a:gsLst>
            <a:gs pos="0">
              <a:schemeClr val="accent5">
                <a:hueOff val="-675965"/>
                <a:satOff val="-18095"/>
                <a:lumOff val="-6277"/>
                <a:alphaOff val="0"/>
                <a:tint val="96000"/>
                <a:lumMod val="104000"/>
              </a:schemeClr>
            </a:gs>
            <a:gs pos="100000">
              <a:schemeClr val="accent5">
                <a:hueOff val="-675965"/>
                <a:satOff val="-18095"/>
                <a:lumOff val="-6277"/>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159971" tIns="0" rIns="159971" bIns="0" numCol="1" spcCol="1270" anchor="ctr" anchorCtr="0">
          <a:noAutofit/>
        </a:bodyPr>
        <a:lstStyle/>
        <a:p>
          <a:pPr marL="0" lvl="0" indent="0" algn="l" defTabSz="1066800">
            <a:lnSpc>
              <a:spcPct val="90000"/>
            </a:lnSpc>
            <a:spcBef>
              <a:spcPct val="0"/>
            </a:spcBef>
            <a:spcAft>
              <a:spcPct val="35000"/>
            </a:spcAft>
            <a:buNone/>
          </a:pPr>
          <a:r>
            <a:rPr lang="en-US" sz="2400" kern="1200">
              <a:solidFill>
                <a:schemeClr val="bg1"/>
              </a:solidFill>
            </a:rPr>
            <a:t>Write-Progress</a:t>
          </a:r>
        </a:p>
      </dsp:txBody>
      <dsp:txXfrm>
        <a:off x="325363" y="3488070"/>
        <a:ext cx="4186179" cy="426206"/>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8D85BB-FC97-4027-AEE7-F51A6E603089}">
      <dsp:nvSpPr>
        <dsp:cNvPr id="0" name=""/>
        <dsp:cNvSpPr/>
      </dsp:nvSpPr>
      <dsp:spPr>
        <a:xfrm>
          <a:off x="0" y="498207"/>
          <a:ext cx="6046132" cy="1711125"/>
        </a:xfrm>
        <a:prstGeom prst="roundRect">
          <a:avLst/>
        </a:prstGeom>
        <a:gradFill rotWithShape="0">
          <a:gsLst>
            <a:gs pos="0">
              <a:schemeClr val="accent5">
                <a:hueOff val="0"/>
                <a:satOff val="0"/>
                <a:lumOff val="0"/>
                <a:alphaOff val="0"/>
                <a:tint val="96000"/>
                <a:lumMod val="104000"/>
              </a:schemeClr>
            </a:gs>
            <a:gs pos="100000">
              <a:schemeClr val="accent5">
                <a:hueOff val="0"/>
                <a:satOff val="0"/>
                <a:lumOff val="0"/>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solidFill>
                <a:schemeClr val="bg1"/>
              </a:solidFill>
            </a:rPr>
            <a:t>A colon is added to the end of the prompt</a:t>
          </a:r>
        </a:p>
      </dsp:txBody>
      <dsp:txXfrm>
        <a:off x="83530" y="581737"/>
        <a:ext cx="5879072" cy="1544065"/>
      </dsp:txXfrm>
    </dsp:sp>
    <dsp:sp modelId="{1CE828A6-C7D7-4875-8B0E-11A7C5D983EC}">
      <dsp:nvSpPr>
        <dsp:cNvPr id="0" name=""/>
        <dsp:cNvSpPr/>
      </dsp:nvSpPr>
      <dsp:spPr>
        <a:xfrm>
          <a:off x="0" y="2396533"/>
          <a:ext cx="6046132" cy="1711125"/>
        </a:xfrm>
        <a:prstGeom prst="roundRect">
          <a:avLst/>
        </a:prstGeom>
        <a:gradFill rotWithShape="0">
          <a:gsLst>
            <a:gs pos="0">
              <a:schemeClr val="accent5">
                <a:hueOff val="-675965"/>
                <a:satOff val="-18095"/>
                <a:lumOff val="-6277"/>
                <a:alphaOff val="0"/>
                <a:tint val="96000"/>
                <a:lumMod val="104000"/>
              </a:schemeClr>
            </a:gs>
            <a:gs pos="100000">
              <a:schemeClr val="accent5">
                <a:hueOff val="-675965"/>
                <a:satOff val="-18095"/>
                <a:lumOff val="-6277"/>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solidFill>
                <a:schemeClr val="bg1"/>
              </a:solidFill>
            </a:rPr>
            <a:t>Whatever the user types is returned as the result of the command (technically, it’s placed into the pipeline).</a:t>
          </a:r>
        </a:p>
      </dsp:txBody>
      <dsp:txXfrm>
        <a:off x="83530" y="2480063"/>
        <a:ext cx="5879072" cy="1544065"/>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4801111-C16E-4E75-A33B-06C4BB41663D}">
      <dsp:nvSpPr>
        <dsp:cNvPr id="0" name=""/>
        <dsp:cNvSpPr/>
      </dsp:nvSpPr>
      <dsp:spPr>
        <a:xfrm>
          <a:off x="762" y="491425"/>
          <a:ext cx="6242467" cy="1903952"/>
        </a:xfrm>
        <a:prstGeom prst="rect">
          <a:avLst/>
        </a:prstGeom>
        <a:gradFill rotWithShape="0">
          <a:gsLst>
            <a:gs pos="0">
              <a:schemeClr val="accent4">
                <a:hueOff val="0"/>
                <a:satOff val="0"/>
                <a:lumOff val="0"/>
                <a:alphaOff val="0"/>
                <a:tint val="96000"/>
                <a:lumMod val="104000"/>
              </a:schemeClr>
            </a:gs>
            <a:gs pos="100000">
              <a:schemeClr val="accent4">
                <a:hueOff val="0"/>
                <a:satOff val="0"/>
                <a:lumOff val="0"/>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chemeClr val="bg1"/>
              </a:solidFill>
            </a:rPr>
            <a:t>[void][</a:t>
          </a:r>
          <a:r>
            <a:rPr lang="en-US" sz="2400" kern="1200" dirty="0" err="1">
              <a:solidFill>
                <a:schemeClr val="bg1"/>
              </a:solidFill>
            </a:rPr>
            <a:t>System.Reflection.Assembly</a:t>
          </a:r>
          <a:r>
            <a:rPr lang="en-US" sz="2400" kern="1200" dirty="0">
              <a:solidFill>
                <a:schemeClr val="bg1"/>
              </a:solidFill>
            </a:rPr>
            <a:t>]::</a:t>
          </a:r>
          <a:r>
            <a:rPr lang="en-US" sz="2400" kern="1200" dirty="0" err="1">
              <a:solidFill>
                <a:schemeClr val="bg1"/>
              </a:solidFill>
            </a:rPr>
            <a:t>LoadWithPartialName</a:t>
          </a:r>
          <a:r>
            <a:rPr lang="en-US" sz="2400" kern="1200" dirty="0">
              <a:solidFill>
                <a:schemeClr val="bg1"/>
              </a:solidFill>
            </a:rPr>
            <a:t>('</a:t>
          </a:r>
          <a:r>
            <a:rPr lang="en-US" sz="2400" kern="1200" dirty="0" err="1">
              <a:solidFill>
                <a:schemeClr val="bg1"/>
              </a:solidFill>
            </a:rPr>
            <a:t>Microsoft.VisualBasic</a:t>
          </a:r>
          <a:r>
            <a:rPr lang="en-US" sz="2400" kern="1200" dirty="0">
              <a:solidFill>
                <a:schemeClr val="bg1"/>
              </a:solidFill>
            </a:rPr>
            <a:t>')</a:t>
          </a:r>
        </a:p>
      </dsp:txBody>
      <dsp:txXfrm>
        <a:off x="762" y="491425"/>
        <a:ext cx="6242467" cy="1903952"/>
      </dsp:txXfrm>
    </dsp:sp>
    <dsp:sp modelId="{58C33191-819C-4C7D-A824-28DF5E56A7C2}">
      <dsp:nvSpPr>
        <dsp:cNvPr id="0" name=""/>
        <dsp:cNvSpPr/>
      </dsp:nvSpPr>
      <dsp:spPr>
        <a:xfrm>
          <a:off x="762" y="3175686"/>
          <a:ext cx="6242467" cy="1903952"/>
        </a:xfrm>
        <a:prstGeom prst="rect">
          <a:avLst/>
        </a:prstGeom>
        <a:gradFill rotWithShape="0">
          <a:gsLst>
            <a:gs pos="0">
              <a:schemeClr val="accent4">
                <a:hueOff val="0"/>
                <a:satOff val="0"/>
                <a:lumOff val="0"/>
                <a:alphaOff val="0"/>
                <a:tint val="96000"/>
                <a:lumMod val="104000"/>
              </a:schemeClr>
            </a:gs>
            <a:gs pos="100000">
              <a:schemeClr val="accent4">
                <a:hueOff val="0"/>
                <a:satOff val="0"/>
                <a:lumOff val="0"/>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kern="1200">
              <a:solidFill>
                <a:schemeClr val="bg1"/>
              </a:solidFill>
            </a:rPr>
            <a:t>$computername = [Microsoft.VisualBasic.Interaction]::InputBox('Enter a computer name','Computer Name','localhost')</a:t>
          </a:r>
        </a:p>
      </dsp:txBody>
      <dsp:txXfrm>
        <a:off x="762" y="3175686"/>
        <a:ext cx="6242467" cy="1903952"/>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1FBE9F0-0B4C-4427-98BD-6A254262BA58}">
      <dsp:nvSpPr>
        <dsp:cNvPr id="0" name=""/>
        <dsp:cNvSpPr/>
      </dsp:nvSpPr>
      <dsp:spPr>
        <a:xfrm>
          <a:off x="0" y="153342"/>
          <a:ext cx="6962989" cy="719549"/>
        </a:xfrm>
        <a:prstGeom prst="roundRect">
          <a:avLst/>
        </a:prstGeom>
        <a:gradFill rotWithShape="0">
          <a:gsLst>
            <a:gs pos="0">
              <a:schemeClr val="accent5">
                <a:hueOff val="0"/>
                <a:satOff val="0"/>
                <a:lumOff val="0"/>
                <a:alphaOff val="0"/>
                <a:tint val="96000"/>
                <a:lumMod val="104000"/>
              </a:schemeClr>
            </a:gs>
            <a:gs pos="100000">
              <a:schemeClr val="accent5">
                <a:hueOff val="0"/>
                <a:satOff val="0"/>
                <a:lumOff val="0"/>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kern="1200" dirty="0">
              <a:solidFill>
                <a:schemeClr val="bg1"/>
              </a:solidFill>
            </a:rPr>
            <a:t>Filter as far left as possible (-filter)</a:t>
          </a:r>
        </a:p>
      </dsp:txBody>
      <dsp:txXfrm>
        <a:off x="35125" y="188467"/>
        <a:ext cx="6892739" cy="649299"/>
      </dsp:txXfrm>
    </dsp:sp>
    <dsp:sp modelId="{F7959F78-FA60-4B7B-B724-31C7FAD096E5}">
      <dsp:nvSpPr>
        <dsp:cNvPr id="0" name=""/>
        <dsp:cNvSpPr/>
      </dsp:nvSpPr>
      <dsp:spPr>
        <a:xfrm>
          <a:off x="0" y="872892"/>
          <a:ext cx="6962989" cy="12109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1075" tIns="38100" rIns="213360" bIns="38100" numCol="1" spcCol="1270" anchor="t" anchorCtr="0">
          <a:noAutofit/>
        </a:bodyPr>
        <a:lstStyle/>
        <a:p>
          <a:pPr marL="228600" lvl="1" indent="-228600" algn="l" defTabSz="1022350">
            <a:lnSpc>
              <a:spcPct val="90000"/>
            </a:lnSpc>
            <a:spcBef>
              <a:spcPct val="0"/>
            </a:spcBef>
            <a:spcAft>
              <a:spcPct val="20000"/>
            </a:spcAft>
            <a:buChar char="•"/>
          </a:pPr>
          <a:r>
            <a:rPr lang="en-US" sz="2300" kern="1200" dirty="0"/>
            <a:t>Each cmdlet has its own way to filter</a:t>
          </a:r>
        </a:p>
        <a:p>
          <a:pPr marL="228600" lvl="1" indent="-228600" algn="l" defTabSz="1022350">
            <a:lnSpc>
              <a:spcPct val="90000"/>
            </a:lnSpc>
            <a:spcBef>
              <a:spcPct val="0"/>
            </a:spcBef>
            <a:spcAft>
              <a:spcPct val="20000"/>
            </a:spcAft>
            <a:buChar char="•"/>
          </a:pPr>
          <a:r>
            <a:rPr lang="en-US" sz="2300" kern="1200"/>
            <a:t>Get-service can filter -name only</a:t>
          </a:r>
          <a:endParaRPr lang="en-US" sz="2300" kern="1200" dirty="0"/>
        </a:p>
        <a:p>
          <a:pPr marL="228600" lvl="1" indent="-228600" algn="l" defTabSz="1022350">
            <a:lnSpc>
              <a:spcPct val="90000"/>
            </a:lnSpc>
            <a:spcBef>
              <a:spcPct val="0"/>
            </a:spcBef>
            <a:spcAft>
              <a:spcPct val="20000"/>
            </a:spcAft>
            <a:buChar char="•"/>
          </a:pPr>
          <a:r>
            <a:rPr lang="en-US" sz="2300" kern="1200"/>
            <a:t>Get-adcomputer can filter on any attribute</a:t>
          </a:r>
          <a:endParaRPr lang="en-US" sz="2300" kern="1200" dirty="0"/>
        </a:p>
      </dsp:txBody>
      <dsp:txXfrm>
        <a:off x="0" y="872892"/>
        <a:ext cx="6962989" cy="1210950"/>
      </dsp:txXfrm>
    </dsp:sp>
    <dsp:sp modelId="{78AF7845-AE8A-4EDA-9B34-4AAA388C5878}">
      <dsp:nvSpPr>
        <dsp:cNvPr id="0" name=""/>
        <dsp:cNvSpPr/>
      </dsp:nvSpPr>
      <dsp:spPr>
        <a:xfrm>
          <a:off x="0" y="2083842"/>
          <a:ext cx="6962989" cy="719549"/>
        </a:xfrm>
        <a:prstGeom prst="roundRect">
          <a:avLst/>
        </a:prstGeom>
        <a:gradFill rotWithShape="0">
          <a:gsLst>
            <a:gs pos="0">
              <a:schemeClr val="accent5">
                <a:hueOff val="-675965"/>
                <a:satOff val="-18095"/>
                <a:lumOff val="-6277"/>
                <a:alphaOff val="0"/>
                <a:tint val="96000"/>
                <a:lumMod val="104000"/>
              </a:schemeClr>
            </a:gs>
            <a:gs pos="100000">
              <a:schemeClr val="accent5">
                <a:hueOff val="-675965"/>
                <a:satOff val="-18095"/>
                <a:lumOff val="-6277"/>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kern="1200" dirty="0">
              <a:solidFill>
                <a:schemeClr val="bg1"/>
              </a:solidFill>
            </a:rPr>
            <a:t>Filtering out of pipeline</a:t>
          </a:r>
        </a:p>
      </dsp:txBody>
      <dsp:txXfrm>
        <a:off x="35125" y="2118967"/>
        <a:ext cx="6892739" cy="649299"/>
      </dsp:txXfrm>
    </dsp:sp>
    <dsp:sp modelId="{719C61AB-113F-46FB-B616-2FC73AB4B61F}">
      <dsp:nvSpPr>
        <dsp:cNvPr id="0" name=""/>
        <dsp:cNvSpPr/>
      </dsp:nvSpPr>
      <dsp:spPr>
        <a:xfrm>
          <a:off x="0" y="2803392"/>
          <a:ext cx="6962989" cy="10557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1075" tIns="38100" rIns="213360" bIns="38100" numCol="1" spcCol="1270" anchor="t" anchorCtr="0">
          <a:noAutofit/>
        </a:bodyPr>
        <a:lstStyle/>
        <a:p>
          <a:pPr marL="228600" lvl="1" indent="-228600" algn="l" defTabSz="1022350">
            <a:lnSpc>
              <a:spcPct val="90000"/>
            </a:lnSpc>
            <a:spcBef>
              <a:spcPct val="0"/>
            </a:spcBef>
            <a:spcAft>
              <a:spcPct val="20000"/>
            </a:spcAft>
            <a:buChar char="•"/>
          </a:pPr>
          <a:r>
            <a:rPr lang="en-US" sz="2300" kern="1200" dirty="0"/>
            <a:t>Where-object is used when there is no -filter or you cannot filter on the property you want</a:t>
          </a:r>
        </a:p>
      </dsp:txBody>
      <dsp:txXfrm>
        <a:off x="0" y="2803392"/>
        <a:ext cx="6962989" cy="1055700"/>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45FC268-B186-4DFA-9DE3-3E822004EC0B}">
      <dsp:nvSpPr>
        <dsp:cNvPr id="0" name=""/>
        <dsp:cNvSpPr/>
      </dsp:nvSpPr>
      <dsp:spPr>
        <a:xfrm>
          <a:off x="0" y="3990563"/>
          <a:ext cx="7620001" cy="0"/>
        </a:xfrm>
        <a:prstGeom prst="line">
          <a:avLst/>
        </a:prstGeom>
        <a:noFill/>
        <a:ln w="9525" cap="rnd" cmpd="sng" algn="ctr">
          <a:solidFill>
            <a:schemeClr val="accent5">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419E54EB-4165-4D81-B346-92A9B0DC9291}">
      <dsp:nvSpPr>
        <dsp:cNvPr id="0" name=""/>
        <dsp:cNvSpPr/>
      </dsp:nvSpPr>
      <dsp:spPr>
        <a:xfrm>
          <a:off x="0" y="2981117"/>
          <a:ext cx="7620001" cy="0"/>
        </a:xfrm>
        <a:prstGeom prst="line">
          <a:avLst/>
        </a:prstGeom>
        <a:noFill/>
        <a:ln w="9525" cap="rnd" cmpd="sng" algn="ctr">
          <a:solidFill>
            <a:schemeClr val="accent5">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F2A7E24F-C767-4C0E-9527-2E898CD9453A}">
      <dsp:nvSpPr>
        <dsp:cNvPr id="0" name=""/>
        <dsp:cNvSpPr/>
      </dsp:nvSpPr>
      <dsp:spPr>
        <a:xfrm>
          <a:off x="0" y="1971672"/>
          <a:ext cx="7620001" cy="0"/>
        </a:xfrm>
        <a:prstGeom prst="line">
          <a:avLst/>
        </a:prstGeom>
        <a:noFill/>
        <a:ln w="9525" cap="rnd" cmpd="sng" algn="ctr">
          <a:solidFill>
            <a:schemeClr val="accent5">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52E32950-9FEC-4B33-8E3D-C5C647BDB131}">
      <dsp:nvSpPr>
        <dsp:cNvPr id="0" name=""/>
        <dsp:cNvSpPr/>
      </dsp:nvSpPr>
      <dsp:spPr>
        <a:xfrm>
          <a:off x="0" y="962226"/>
          <a:ext cx="7620001" cy="0"/>
        </a:xfrm>
        <a:prstGeom prst="line">
          <a:avLst/>
        </a:prstGeom>
        <a:noFill/>
        <a:ln w="9525" cap="rnd" cmpd="sng" algn="ctr">
          <a:solidFill>
            <a:schemeClr val="accent5">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FF08867C-B9BD-4F12-98F9-65CDA9B7D860}">
      <dsp:nvSpPr>
        <dsp:cNvPr id="0" name=""/>
        <dsp:cNvSpPr/>
      </dsp:nvSpPr>
      <dsp:spPr>
        <a:xfrm>
          <a:off x="1981200" y="849"/>
          <a:ext cx="5638800" cy="9613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b" anchorCtr="0">
          <a:noAutofit/>
        </a:bodyPr>
        <a:lstStyle/>
        <a:p>
          <a:pPr marL="0" lvl="0" indent="0" algn="ctr" defTabSz="1333500">
            <a:lnSpc>
              <a:spcPct val="90000"/>
            </a:lnSpc>
            <a:spcBef>
              <a:spcPct val="0"/>
            </a:spcBef>
            <a:spcAft>
              <a:spcPct val="35000"/>
            </a:spcAft>
            <a:buNone/>
          </a:pPr>
          <a:r>
            <a:rPr lang="en-US" sz="3000" kern="1200" dirty="0"/>
            <a:t>Equal</a:t>
          </a:r>
        </a:p>
      </dsp:txBody>
      <dsp:txXfrm>
        <a:off x="1981200" y="849"/>
        <a:ext cx="5638800" cy="961377"/>
      </dsp:txXfrm>
    </dsp:sp>
    <dsp:sp modelId="{35AA1896-AAD1-45C9-BA46-C7DF2BE7EB02}">
      <dsp:nvSpPr>
        <dsp:cNvPr id="0" name=""/>
        <dsp:cNvSpPr/>
      </dsp:nvSpPr>
      <dsp:spPr>
        <a:xfrm>
          <a:off x="0" y="849"/>
          <a:ext cx="1981200" cy="961377"/>
        </a:xfrm>
        <a:prstGeom prst="round2SameRect">
          <a:avLst>
            <a:gd name="adj1" fmla="val 16670"/>
            <a:gd name="adj2" fmla="val 0"/>
          </a:avLst>
        </a:prstGeom>
        <a:gradFill rotWithShape="0">
          <a:gsLst>
            <a:gs pos="0">
              <a:schemeClr val="accent5">
                <a:hueOff val="0"/>
                <a:satOff val="0"/>
                <a:lumOff val="0"/>
                <a:alphaOff val="0"/>
                <a:tint val="96000"/>
                <a:lumMod val="104000"/>
              </a:schemeClr>
            </a:gs>
            <a:gs pos="100000">
              <a:schemeClr val="accent5">
                <a:hueOff val="0"/>
                <a:satOff val="0"/>
                <a:lumOff val="0"/>
                <a:alphaOff val="0"/>
                <a:shade val="84000"/>
                <a:lumMod val="84000"/>
              </a:schemeClr>
            </a:gs>
          </a:gsLst>
          <a:lin ang="5400000" scaled="0"/>
        </a:gradFill>
        <a:ln w="9525" cap="rnd" cmpd="sng" algn="ctr">
          <a:solidFill>
            <a:schemeClr val="accent5">
              <a:hueOff val="0"/>
              <a:satOff val="0"/>
              <a:lumOff val="0"/>
              <a:alphaOff val="0"/>
            </a:schemeClr>
          </a:solidFill>
          <a:prstDash val="solid"/>
        </a:ln>
        <a:effectLst>
          <a:innerShdw blurRad="50800" dist="25400" dir="13500000">
            <a:srgbClr val="000000">
              <a:alpha val="55000"/>
            </a:srgbClr>
          </a:innerShdw>
        </a:effectLst>
      </dsp:spPr>
      <dsp:style>
        <a:lnRef idx="1">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1333500">
            <a:lnSpc>
              <a:spcPct val="90000"/>
            </a:lnSpc>
            <a:spcBef>
              <a:spcPct val="0"/>
            </a:spcBef>
            <a:spcAft>
              <a:spcPct val="35000"/>
            </a:spcAft>
            <a:buNone/>
          </a:pPr>
          <a:r>
            <a:rPr lang="en-US" sz="3000" kern="1200">
              <a:solidFill>
                <a:schemeClr val="bg1"/>
              </a:solidFill>
            </a:rPr>
            <a:t>-EQ</a:t>
          </a:r>
          <a:endParaRPr lang="en-US" sz="3000" kern="1200" dirty="0">
            <a:solidFill>
              <a:schemeClr val="bg1"/>
            </a:solidFill>
          </a:endParaRPr>
        </a:p>
      </dsp:txBody>
      <dsp:txXfrm>
        <a:off x="46939" y="47788"/>
        <a:ext cx="1887322" cy="914438"/>
      </dsp:txXfrm>
    </dsp:sp>
    <dsp:sp modelId="{40D74BEB-2AD4-4B25-BB19-72BA17932CF7}">
      <dsp:nvSpPr>
        <dsp:cNvPr id="0" name=""/>
        <dsp:cNvSpPr/>
      </dsp:nvSpPr>
      <dsp:spPr>
        <a:xfrm>
          <a:off x="1981200" y="1010295"/>
          <a:ext cx="5638800" cy="9613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b" anchorCtr="0">
          <a:noAutofit/>
        </a:bodyPr>
        <a:lstStyle/>
        <a:p>
          <a:pPr marL="0" lvl="0" indent="0" algn="ctr" defTabSz="1333500">
            <a:lnSpc>
              <a:spcPct val="90000"/>
            </a:lnSpc>
            <a:spcBef>
              <a:spcPct val="0"/>
            </a:spcBef>
            <a:spcAft>
              <a:spcPct val="35000"/>
            </a:spcAft>
            <a:buNone/>
          </a:pPr>
          <a:r>
            <a:rPr lang="en-US" sz="3000" kern="1200" dirty="0"/>
            <a:t>Not Equal</a:t>
          </a:r>
        </a:p>
      </dsp:txBody>
      <dsp:txXfrm>
        <a:off x="1981200" y="1010295"/>
        <a:ext cx="5638800" cy="961377"/>
      </dsp:txXfrm>
    </dsp:sp>
    <dsp:sp modelId="{C31119B2-EE0E-47DE-8417-77616299946B}">
      <dsp:nvSpPr>
        <dsp:cNvPr id="0" name=""/>
        <dsp:cNvSpPr/>
      </dsp:nvSpPr>
      <dsp:spPr>
        <a:xfrm>
          <a:off x="0" y="1010295"/>
          <a:ext cx="1981200" cy="961377"/>
        </a:xfrm>
        <a:prstGeom prst="round2SameRect">
          <a:avLst>
            <a:gd name="adj1" fmla="val 16670"/>
            <a:gd name="adj2" fmla="val 0"/>
          </a:avLst>
        </a:prstGeom>
        <a:gradFill rotWithShape="0">
          <a:gsLst>
            <a:gs pos="0">
              <a:schemeClr val="accent5">
                <a:hueOff val="-225322"/>
                <a:satOff val="-6032"/>
                <a:lumOff val="-2092"/>
                <a:alphaOff val="0"/>
                <a:tint val="96000"/>
                <a:lumMod val="104000"/>
              </a:schemeClr>
            </a:gs>
            <a:gs pos="100000">
              <a:schemeClr val="accent5">
                <a:hueOff val="-225322"/>
                <a:satOff val="-6032"/>
                <a:lumOff val="-2092"/>
                <a:alphaOff val="0"/>
                <a:shade val="84000"/>
                <a:lumMod val="84000"/>
              </a:schemeClr>
            </a:gs>
          </a:gsLst>
          <a:lin ang="5400000" scaled="0"/>
        </a:gradFill>
        <a:ln w="9525" cap="rnd" cmpd="sng" algn="ctr">
          <a:solidFill>
            <a:schemeClr val="accent5">
              <a:hueOff val="-225322"/>
              <a:satOff val="-6032"/>
              <a:lumOff val="-2092"/>
              <a:alphaOff val="0"/>
            </a:schemeClr>
          </a:solidFill>
          <a:prstDash val="solid"/>
        </a:ln>
        <a:effectLst>
          <a:innerShdw blurRad="50800" dist="25400" dir="13500000">
            <a:srgbClr val="000000">
              <a:alpha val="55000"/>
            </a:srgbClr>
          </a:innerShdw>
        </a:effectLst>
      </dsp:spPr>
      <dsp:style>
        <a:lnRef idx="1">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1333500">
            <a:lnSpc>
              <a:spcPct val="90000"/>
            </a:lnSpc>
            <a:spcBef>
              <a:spcPct val="0"/>
            </a:spcBef>
            <a:spcAft>
              <a:spcPct val="35000"/>
            </a:spcAft>
            <a:buNone/>
          </a:pPr>
          <a:r>
            <a:rPr lang="en-US" sz="3000" kern="1200" dirty="0">
              <a:solidFill>
                <a:schemeClr val="bg1"/>
              </a:solidFill>
            </a:rPr>
            <a:t>-NE</a:t>
          </a:r>
        </a:p>
      </dsp:txBody>
      <dsp:txXfrm>
        <a:off x="46939" y="1057234"/>
        <a:ext cx="1887322" cy="914438"/>
      </dsp:txXfrm>
    </dsp:sp>
    <dsp:sp modelId="{1DD5A992-C61B-4705-9520-EF6D863F8A3F}">
      <dsp:nvSpPr>
        <dsp:cNvPr id="0" name=""/>
        <dsp:cNvSpPr/>
      </dsp:nvSpPr>
      <dsp:spPr>
        <a:xfrm>
          <a:off x="1981200" y="2019740"/>
          <a:ext cx="5638800" cy="9613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b" anchorCtr="0">
          <a:noAutofit/>
        </a:bodyPr>
        <a:lstStyle/>
        <a:p>
          <a:pPr marL="0" lvl="0" indent="0" algn="ctr" defTabSz="1333500">
            <a:lnSpc>
              <a:spcPct val="90000"/>
            </a:lnSpc>
            <a:spcBef>
              <a:spcPct val="0"/>
            </a:spcBef>
            <a:spcAft>
              <a:spcPct val="35000"/>
            </a:spcAft>
            <a:buNone/>
          </a:pPr>
          <a:r>
            <a:rPr lang="en-US" sz="3000" kern="1200" dirty="0"/>
            <a:t>Greater/Less Than or Equal</a:t>
          </a:r>
        </a:p>
      </dsp:txBody>
      <dsp:txXfrm>
        <a:off x="1981200" y="2019740"/>
        <a:ext cx="5638800" cy="961377"/>
      </dsp:txXfrm>
    </dsp:sp>
    <dsp:sp modelId="{6676C370-DFF2-4DC3-96BF-A825242AEF64}">
      <dsp:nvSpPr>
        <dsp:cNvPr id="0" name=""/>
        <dsp:cNvSpPr/>
      </dsp:nvSpPr>
      <dsp:spPr>
        <a:xfrm>
          <a:off x="0" y="2019740"/>
          <a:ext cx="1981200" cy="961377"/>
        </a:xfrm>
        <a:prstGeom prst="round2SameRect">
          <a:avLst>
            <a:gd name="adj1" fmla="val 16670"/>
            <a:gd name="adj2" fmla="val 0"/>
          </a:avLst>
        </a:prstGeom>
        <a:gradFill rotWithShape="0">
          <a:gsLst>
            <a:gs pos="0">
              <a:schemeClr val="accent5">
                <a:hueOff val="-450643"/>
                <a:satOff val="-12063"/>
                <a:lumOff val="-4185"/>
                <a:alphaOff val="0"/>
                <a:tint val="96000"/>
                <a:lumMod val="104000"/>
              </a:schemeClr>
            </a:gs>
            <a:gs pos="100000">
              <a:schemeClr val="accent5">
                <a:hueOff val="-450643"/>
                <a:satOff val="-12063"/>
                <a:lumOff val="-4185"/>
                <a:alphaOff val="0"/>
                <a:shade val="84000"/>
                <a:lumMod val="84000"/>
              </a:schemeClr>
            </a:gs>
          </a:gsLst>
          <a:lin ang="5400000" scaled="0"/>
        </a:gradFill>
        <a:ln w="9525" cap="rnd" cmpd="sng" algn="ctr">
          <a:solidFill>
            <a:schemeClr val="accent5">
              <a:hueOff val="-450643"/>
              <a:satOff val="-12063"/>
              <a:lumOff val="-4185"/>
              <a:alphaOff val="0"/>
            </a:schemeClr>
          </a:solidFill>
          <a:prstDash val="solid"/>
        </a:ln>
        <a:effectLst>
          <a:innerShdw blurRad="50800" dist="25400" dir="13500000">
            <a:srgbClr val="000000">
              <a:alpha val="55000"/>
            </a:srgbClr>
          </a:innerShdw>
        </a:effectLst>
      </dsp:spPr>
      <dsp:style>
        <a:lnRef idx="1">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1333500">
            <a:lnSpc>
              <a:spcPct val="90000"/>
            </a:lnSpc>
            <a:spcBef>
              <a:spcPct val="0"/>
            </a:spcBef>
            <a:spcAft>
              <a:spcPct val="35000"/>
            </a:spcAft>
            <a:buNone/>
          </a:pPr>
          <a:r>
            <a:rPr lang="en-US" sz="3000" kern="1200">
              <a:solidFill>
                <a:schemeClr val="bg1"/>
              </a:solidFill>
            </a:rPr>
            <a:t>-GE or -LE</a:t>
          </a:r>
          <a:endParaRPr lang="en-US" sz="3000" kern="1200" dirty="0">
            <a:solidFill>
              <a:schemeClr val="bg1"/>
            </a:solidFill>
          </a:endParaRPr>
        </a:p>
      </dsp:txBody>
      <dsp:txXfrm>
        <a:off x="46939" y="2066679"/>
        <a:ext cx="1887322" cy="914438"/>
      </dsp:txXfrm>
    </dsp:sp>
    <dsp:sp modelId="{5CB03D63-D865-419A-9A60-A57B885247E8}">
      <dsp:nvSpPr>
        <dsp:cNvPr id="0" name=""/>
        <dsp:cNvSpPr/>
      </dsp:nvSpPr>
      <dsp:spPr>
        <a:xfrm>
          <a:off x="1981200" y="3029186"/>
          <a:ext cx="5638800" cy="9613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b" anchorCtr="0">
          <a:noAutofit/>
        </a:bodyPr>
        <a:lstStyle/>
        <a:p>
          <a:pPr marL="0" lvl="0" indent="0" algn="ctr" defTabSz="1333500">
            <a:lnSpc>
              <a:spcPct val="90000"/>
            </a:lnSpc>
            <a:spcBef>
              <a:spcPct val="0"/>
            </a:spcBef>
            <a:spcAft>
              <a:spcPct val="35000"/>
            </a:spcAft>
            <a:buNone/>
          </a:pPr>
          <a:r>
            <a:rPr lang="en-US" sz="3000" kern="1200" dirty="0"/>
            <a:t>Greater/Less Than </a:t>
          </a:r>
        </a:p>
      </dsp:txBody>
      <dsp:txXfrm>
        <a:off x="1981200" y="3029186"/>
        <a:ext cx="5638800" cy="961377"/>
      </dsp:txXfrm>
    </dsp:sp>
    <dsp:sp modelId="{C963F715-8F88-4108-925A-A44BAA0F5471}">
      <dsp:nvSpPr>
        <dsp:cNvPr id="0" name=""/>
        <dsp:cNvSpPr/>
      </dsp:nvSpPr>
      <dsp:spPr>
        <a:xfrm>
          <a:off x="0" y="3029186"/>
          <a:ext cx="1981200" cy="961377"/>
        </a:xfrm>
        <a:prstGeom prst="round2SameRect">
          <a:avLst>
            <a:gd name="adj1" fmla="val 16670"/>
            <a:gd name="adj2" fmla="val 0"/>
          </a:avLst>
        </a:prstGeom>
        <a:gradFill rotWithShape="0">
          <a:gsLst>
            <a:gs pos="0">
              <a:schemeClr val="accent5">
                <a:hueOff val="-675965"/>
                <a:satOff val="-18095"/>
                <a:lumOff val="-6277"/>
                <a:alphaOff val="0"/>
                <a:tint val="96000"/>
                <a:lumMod val="104000"/>
              </a:schemeClr>
            </a:gs>
            <a:gs pos="100000">
              <a:schemeClr val="accent5">
                <a:hueOff val="-675965"/>
                <a:satOff val="-18095"/>
                <a:lumOff val="-6277"/>
                <a:alphaOff val="0"/>
                <a:shade val="84000"/>
                <a:lumMod val="84000"/>
              </a:schemeClr>
            </a:gs>
          </a:gsLst>
          <a:lin ang="5400000" scaled="0"/>
        </a:gradFill>
        <a:ln w="9525" cap="rnd" cmpd="sng" algn="ctr">
          <a:solidFill>
            <a:schemeClr val="accent5">
              <a:hueOff val="-675965"/>
              <a:satOff val="-18095"/>
              <a:lumOff val="-6277"/>
              <a:alphaOff val="0"/>
            </a:schemeClr>
          </a:solidFill>
          <a:prstDash val="solid"/>
        </a:ln>
        <a:effectLst>
          <a:innerShdw blurRad="50800" dist="25400" dir="13500000">
            <a:srgbClr val="000000">
              <a:alpha val="55000"/>
            </a:srgbClr>
          </a:innerShdw>
        </a:effectLst>
      </dsp:spPr>
      <dsp:style>
        <a:lnRef idx="1">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1333500">
            <a:lnSpc>
              <a:spcPct val="90000"/>
            </a:lnSpc>
            <a:spcBef>
              <a:spcPct val="0"/>
            </a:spcBef>
            <a:spcAft>
              <a:spcPct val="35000"/>
            </a:spcAft>
            <a:buNone/>
          </a:pPr>
          <a:r>
            <a:rPr lang="en-US" sz="3000" kern="1200">
              <a:solidFill>
                <a:schemeClr val="bg1"/>
              </a:solidFill>
            </a:rPr>
            <a:t>-GT or -LT</a:t>
          </a:r>
          <a:endParaRPr lang="en-US" sz="3000" kern="1200" dirty="0">
            <a:solidFill>
              <a:schemeClr val="bg1"/>
            </a:solidFill>
          </a:endParaRPr>
        </a:p>
      </dsp:txBody>
      <dsp:txXfrm>
        <a:off x="46939" y="3076125"/>
        <a:ext cx="1887322" cy="914438"/>
      </dsp:txXfrm>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8B71E74-6B79-4743-99C1-665B9B461E05}">
      <dsp:nvSpPr>
        <dsp:cNvPr id="0" name=""/>
        <dsp:cNvSpPr/>
      </dsp:nvSpPr>
      <dsp:spPr>
        <a:xfrm rot="5400000">
          <a:off x="6075133" y="-2343694"/>
          <a:ext cx="1321893" cy="6339840"/>
        </a:xfrm>
        <a:prstGeom prst="round2SameRect">
          <a:avLst/>
        </a:prstGeom>
        <a:solidFill>
          <a:schemeClr val="accent5">
            <a:tint val="40000"/>
            <a:alpha val="90000"/>
            <a:hueOff val="0"/>
            <a:satOff val="0"/>
            <a:lumOff val="0"/>
            <a:alphaOff val="0"/>
          </a:schemeClr>
        </a:solidFill>
        <a:ln w="19050" cap="rnd"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3820" tIns="41910" rIns="83820" bIns="41910" numCol="1" spcCol="1270" anchor="ctr" anchorCtr="0">
          <a:noAutofit/>
        </a:bodyPr>
        <a:lstStyle/>
        <a:p>
          <a:pPr marL="228600" lvl="1" indent="-228600" algn="l" defTabSz="977900">
            <a:lnSpc>
              <a:spcPct val="90000"/>
            </a:lnSpc>
            <a:spcBef>
              <a:spcPct val="0"/>
            </a:spcBef>
            <a:spcAft>
              <a:spcPct val="15000"/>
            </a:spcAft>
            <a:buChar char="•"/>
          </a:pPr>
          <a:r>
            <a:rPr lang="en-US" sz="2200" kern="1200"/>
            <a:t>And – both comparisons have to be $True</a:t>
          </a:r>
        </a:p>
        <a:p>
          <a:pPr marL="228600" lvl="1" indent="-228600" algn="l" defTabSz="977900">
            <a:lnSpc>
              <a:spcPct val="90000"/>
            </a:lnSpc>
            <a:spcBef>
              <a:spcPct val="0"/>
            </a:spcBef>
            <a:spcAft>
              <a:spcPct val="15000"/>
            </a:spcAft>
            <a:buChar char="•"/>
          </a:pPr>
          <a:r>
            <a:rPr lang="en-US" sz="2200" kern="1200"/>
            <a:t>OR – one or the other have to be $true</a:t>
          </a:r>
        </a:p>
        <a:p>
          <a:pPr marL="228600" lvl="1" indent="-228600" algn="l" defTabSz="977900">
            <a:lnSpc>
              <a:spcPct val="90000"/>
            </a:lnSpc>
            <a:spcBef>
              <a:spcPct val="0"/>
            </a:spcBef>
            <a:spcAft>
              <a:spcPct val="15000"/>
            </a:spcAft>
            <a:buChar char="•"/>
          </a:pPr>
          <a:r>
            <a:rPr lang="en-US" sz="2200" kern="1200"/>
            <a:t>Not - reverses $true and $false</a:t>
          </a:r>
        </a:p>
      </dsp:txBody>
      <dsp:txXfrm rot="-5400000">
        <a:off x="3566160" y="229808"/>
        <a:ext cx="6275311" cy="1192835"/>
      </dsp:txXfrm>
    </dsp:sp>
    <dsp:sp modelId="{C7BE8506-6ABE-4ABE-A699-214634BA38D5}">
      <dsp:nvSpPr>
        <dsp:cNvPr id="0" name=""/>
        <dsp:cNvSpPr/>
      </dsp:nvSpPr>
      <dsp:spPr>
        <a:xfrm>
          <a:off x="0" y="41"/>
          <a:ext cx="3566160" cy="1652367"/>
        </a:xfrm>
        <a:prstGeom prst="roundRect">
          <a:avLst/>
        </a:prstGeom>
        <a:solidFill>
          <a:schemeClr val="accent5">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70485" rIns="140970" bIns="70485" numCol="1" spcCol="1270" anchor="ctr" anchorCtr="0">
          <a:noAutofit/>
        </a:bodyPr>
        <a:lstStyle/>
        <a:p>
          <a:pPr marL="0" lvl="0" indent="0" algn="ctr" defTabSz="1644650">
            <a:lnSpc>
              <a:spcPct val="90000"/>
            </a:lnSpc>
            <a:spcBef>
              <a:spcPct val="0"/>
            </a:spcBef>
            <a:spcAft>
              <a:spcPct val="35000"/>
            </a:spcAft>
            <a:buNone/>
          </a:pPr>
          <a:r>
            <a:rPr lang="en-US" sz="3700" kern="1200">
              <a:solidFill>
                <a:schemeClr val="bg1"/>
              </a:solidFill>
            </a:rPr>
            <a:t>Stacking comparisons</a:t>
          </a:r>
        </a:p>
      </dsp:txBody>
      <dsp:txXfrm>
        <a:off x="80662" y="80703"/>
        <a:ext cx="3404836" cy="1491043"/>
      </dsp:txXfrm>
    </dsp:sp>
    <dsp:sp modelId="{437BF504-E3F7-4001-B624-F081E2B3DAE6}">
      <dsp:nvSpPr>
        <dsp:cNvPr id="0" name=""/>
        <dsp:cNvSpPr/>
      </dsp:nvSpPr>
      <dsp:spPr>
        <a:xfrm rot="5400000">
          <a:off x="6075133" y="-608709"/>
          <a:ext cx="1321893" cy="6339840"/>
        </a:xfrm>
        <a:prstGeom prst="round2SameRect">
          <a:avLst/>
        </a:prstGeom>
        <a:solidFill>
          <a:schemeClr val="accent5">
            <a:tint val="40000"/>
            <a:alpha val="90000"/>
            <a:hueOff val="-682488"/>
            <a:satOff val="-23066"/>
            <a:lumOff val="-1891"/>
            <a:alphaOff val="0"/>
          </a:schemeClr>
        </a:solidFill>
        <a:ln w="19050" cap="rnd" cmpd="sng" algn="ctr">
          <a:solidFill>
            <a:schemeClr val="accent5">
              <a:tint val="40000"/>
              <a:alpha val="90000"/>
              <a:hueOff val="-682488"/>
              <a:satOff val="-23066"/>
              <a:lumOff val="-1891"/>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3820" tIns="41910" rIns="83820" bIns="41910" numCol="1" spcCol="1270" anchor="ctr" anchorCtr="0">
          <a:noAutofit/>
        </a:bodyPr>
        <a:lstStyle/>
        <a:p>
          <a:pPr marL="228600" lvl="1" indent="-228600" algn="l" defTabSz="977900">
            <a:lnSpc>
              <a:spcPct val="90000"/>
            </a:lnSpc>
            <a:spcBef>
              <a:spcPct val="0"/>
            </a:spcBef>
            <a:spcAft>
              <a:spcPct val="15000"/>
            </a:spcAft>
            <a:buChar char="•"/>
          </a:pPr>
          <a:r>
            <a:rPr lang="en-US" sz="2200" kern="1200"/>
            <a:t>-like; -notlike; -clike; -cnotlike</a:t>
          </a:r>
        </a:p>
        <a:p>
          <a:pPr marL="228600" lvl="1" indent="-228600" algn="l" defTabSz="977900">
            <a:lnSpc>
              <a:spcPct val="90000"/>
            </a:lnSpc>
            <a:spcBef>
              <a:spcPct val="0"/>
            </a:spcBef>
            <a:spcAft>
              <a:spcPct val="15000"/>
            </a:spcAft>
            <a:buChar char="•"/>
          </a:pPr>
          <a:r>
            <a:rPr lang="en-US" sz="2200" kern="1200"/>
            <a:t>-match, -notmatch, -cmatch, -cnotmatch</a:t>
          </a:r>
        </a:p>
      </dsp:txBody>
      <dsp:txXfrm rot="-5400000">
        <a:off x="3566160" y="1964793"/>
        <a:ext cx="6275311" cy="1192835"/>
      </dsp:txXfrm>
    </dsp:sp>
    <dsp:sp modelId="{2693BD55-466D-47F0-9A88-EFF0462100A1}">
      <dsp:nvSpPr>
        <dsp:cNvPr id="0" name=""/>
        <dsp:cNvSpPr/>
      </dsp:nvSpPr>
      <dsp:spPr>
        <a:xfrm>
          <a:off x="0" y="1735027"/>
          <a:ext cx="3566160" cy="1652367"/>
        </a:xfrm>
        <a:prstGeom prst="roundRect">
          <a:avLst/>
        </a:prstGeom>
        <a:solidFill>
          <a:schemeClr val="accent5">
            <a:hueOff val="-675965"/>
            <a:satOff val="-18095"/>
            <a:lumOff val="-6277"/>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70485" rIns="140970" bIns="70485" numCol="1" spcCol="1270" anchor="ctr" anchorCtr="0">
          <a:noAutofit/>
        </a:bodyPr>
        <a:lstStyle/>
        <a:p>
          <a:pPr marL="0" lvl="0" indent="0" algn="ctr" defTabSz="1644650">
            <a:lnSpc>
              <a:spcPct val="90000"/>
            </a:lnSpc>
            <a:spcBef>
              <a:spcPct val="0"/>
            </a:spcBef>
            <a:spcAft>
              <a:spcPct val="35000"/>
            </a:spcAft>
            <a:buNone/>
          </a:pPr>
          <a:r>
            <a:rPr lang="en-US" sz="3700" kern="1200">
              <a:solidFill>
                <a:schemeClr val="bg1"/>
              </a:solidFill>
            </a:rPr>
            <a:t>Other String comparisons</a:t>
          </a:r>
        </a:p>
      </dsp:txBody>
      <dsp:txXfrm>
        <a:off x="80662" y="1815689"/>
        <a:ext cx="3404836" cy="1491043"/>
      </dsp:txXfrm>
    </dsp:sp>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B823EE-2703-4352-900F-27C80E3104DE}">
      <dsp:nvSpPr>
        <dsp:cNvPr id="0" name=""/>
        <dsp:cNvSpPr/>
      </dsp:nvSpPr>
      <dsp:spPr>
        <a:xfrm>
          <a:off x="789384" y="2249"/>
          <a:ext cx="2602259" cy="1561355"/>
        </a:xfrm>
        <a:prstGeom prst="rect">
          <a:avLst/>
        </a:prstGeom>
        <a:solidFill>
          <a:schemeClr val="accent5">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solidFill>
                <a:schemeClr val="bg1"/>
              </a:solidFill>
            </a:rPr>
            <a:t>Type commands directly on connected server</a:t>
          </a:r>
        </a:p>
      </dsp:txBody>
      <dsp:txXfrm>
        <a:off x="789384" y="2249"/>
        <a:ext cx="2602259" cy="1561355"/>
      </dsp:txXfrm>
    </dsp:sp>
    <dsp:sp modelId="{77973D9F-3E07-4CFD-A5DB-C260E211D3CF}">
      <dsp:nvSpPr>
        <dsp:cNvPr id="0" name=""/>
        <dsp:cNvSpPr/>
      </dsp:nvSpPr>
      <dsp:spPr>
        <a:xfrm>
          <a:off x="3651870" y="2249"/>
          <a:ext cx="2602259" cy="1561355"/>
        </a:xfrm>
        <a:prstGeom prst="rect">
          <a:avLst/>
        </a:prstGeom>
        <a:solidFill>
          <a:schemeClr val="accent5">
            <a:hueOff val="-168991"/>
            <a:satOff val="-4524"/>
            <a:lumOff val="-1569"/>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chemeClr val="bg1"/>
              </a:solidFill>
            </a:rPr>
            <a:t>Must use real name. By default, it will not let you use IP or another DNS alias</a:t>
          </a:r>
        </a:p>
      </dsp:txBody>
      <dsp:txXfrm>
        <a:off x="3651870" y="2249"/>
        <a:ext cx="2602259" cy="1561355"/>
      </dsp:txXfrm>
    </dsp:sp>
    <dsp:sp modelId="{BE6154B7-3DD9-400F-BC5B-8B2A97747A7F}">
      <dsp:nvSpPr>
        <dsp:cNvPr id="0" name=""/>
        <dsp:cNvSpPr/>
      </dsp:nvSpPr>
      <dsp:spPr>
        <a:xfrm>
          <a:off x="6514355" y="2249"/>
          <a:ext cx="2602259" cy="1561355"/>
        </a:xfrm>
        <a:prstGeom prst="rect">
          <a:avLst/>
        </a:prstGeom>
        <a:solidFill>
          <a:schemeClr val="accent5">
            <a:hueOff val="-337983"/>
            <a:satOff val="-9047"/>
            <a:lumOff val="-3139"/>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chemeClr val="bg1"/>
              </a:solidFill>
            </a:rPr>
            <a:t>Profile scripts don’t carry over</a:t>
          </a:r>
        </a:p>
      </dsp:txBody>
      <dsp:txXfrm>
        <a:off x="6514355" y="2249"/>
        <a:ext cx="2602259" cy="1561355"/>
      </dsp:txXfrm>
    </dsp:sp>
    <dsp:sp modelId="{77F825B6-C84B-4FA7-A122-4CC8CBA9AD4A}">
      <dsp:nvSpPr>
        <dsp:cNvPr id="0" name=""/>
        <dsp:cNvSpPr/>
      </dsp:nvSpPr>
      <dsp:spPr>
        <a:xfrm>
          <a:off x="2220627" y="1823830"/>
          <a:ext cx="2602259" cy="1561355"/>
        </a:xfrm>
        <a:prstGeom prst="rect">
          <a:avLst/>
        </a:prstGeom>
        <a:solidFill>
          <a:schemeClr val="accent5">
            <a:hueOff val="-506974"/>
            <a:satOff val="-13571"/>
            <a:lumOff val="-4708"/>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solidFill>
                <a:schemeClr val="bg1"/>
              </a:solidFill>
            </a:rPr>
            <a:t>Execution policy still exists</a:t>
          </a:r>
        </a:p>
      </dsp:txBody>
      <dsp:txXfrm>
        <a:off x="2220627" y="1823830"/>
        <a:ext cx="2602259" cy="1561355"/>
      </dsp:txXfrm>
    </dsp:sp>
    <dsp:sp modelId="{B258E3C5-8813-4A6F-8C36-4C67BAED44CC}">
      <dsp:nvSpPr>
        <dsp:cNvPr id="0" name=""/>
        <dsp:cNvSpPr/>
      </dsp:nvSpPr>
      <dsp:spPr>
        <a:xfrm>
          <a:off x="5083112" y="1823830"/>
          <a:ext cx="2602259" cy="1561355"/>
        </a:xfrm>
        <a:prstGeom prst="rect">
          <a:avLst/>
        </a:prstGeom>
        <a:solidFill>
          <a:schemeClr val="accent5">
            <a:hueOff val="-675965"/>
            <a:satOff val="-18095"/>
            <a:lumOff val="-6277"/>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solidFill>
                <a:schemeClr val="bg1"/>
              </a:solidFill>
            </a:rPr>
            <a:t>Exit-PSSession ends the session</a:t>
          </a:r>
        </a:p>
        <a:p>
          <a:pPr marL="171450" lvl="1" indent="-171450" algn="l" defTabSz="711200">
            <a:lnSpc>
              <a:spcPct val="90000"/>
            </a:lnSpc>
            <a:spcBef>
              <a:spcPct val="0"/>
            </a:spcBef>
            <a:spcAft>
              <a:spcPct val="15000"/>
            </a:spcAft>
            <a:buChar char="•"/>
          </a:pPr>
          <a:r>
            <a:rPr lang="en-US" sz="1600" kern="1200">
              <a:solidFill>
                <a:schemeClr val="bg1"/>
              </a:solidFill>
            </a:rPr>
            <a:t>Closing the terminal ends the session</a:t>
          </a:r>
        </a:p>
        <a:p>
          <a:pPr marL="171450" lvl="1" indent="-171450" algn="l" defTabSz="711200">
            <a:lnSpc>
              <a:spcPct val="90000"/>
            </a:lnSpc>
            <a:spcBef>
              <a:spcPct val="0"/>
            </a:spcBef>
            <a:spcAft>
              <a:spcPct val="15000"/>
            </a:spcAft>
            <a:buChar char="•"/>
          </a:pPr>
          <a:r>
            <a:rPr lang="en-US" sz="1600" kern="1200">
              <a:solidFill>
                <a:schemeClr val="bg1"/>
              </a:solidFill>
            </a:rPr>
            <a:t>Avoid remote chains</a:t>
          </a:r>
        </a:p>
      </dsp:txBody>
      <dsp:txXfrm>
        <a:off x="5083112" y="1823830"/>
        <a:ext cx="2602259" cy="1561355"/>
      </dsp:txXfrm>
    </dsp:sp>
  </dsp:spTree>
</dsp:drawing>
</file>

<file path=ppt/diagrams/drawing2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3216B67-095D-4C3C-A115-0D70E04E8B05}">
      <dsp:nvSpPr>
        <dsp:cNvPr id="0" name=""/>
        <dsp:cNvSpPr/>
      </dsp:nvSpPr>
      <dsp:spPr>
        <a:xfrm>
          <a:off x="0" y="925"/>
          <a:ext cx="6046132" cy="909777"/>
        </a:xfrm>
        <a:prstGeom prst="roundRect">
          <a:avLst/>
        </a:prstGeom>
        <a:gradFill rotWithShape="0">
          <a:gsLst>
            <a:gs pos="0">
              <a:schemeClr val="accent5">
                <a:hueOff val="0"/>
                <a:satOff val="0"/>
                <a:lumOff val="0"/>
                <a:alphaOff val="0"/>
                <a:tint val="96000"/>
                <a:lumMod val="104000"/>
              </a:schemeClr>
            </a:gs>
            <a:gs pos="100000">
              <a:schemeClr val="accent5">
                <a:hueOff val="0"/>
                <a:satOff val="0"/>
                <a:lumOff val="0"/>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solidFill>
                <a:schemeClr val="bg1"/>
              </a:solidFill>
            </a:rPr>
            <a:t>One-to-many</a:t>
          </a:r>
        </a:p>
      </dsp:txBody>
      <dsp:txXfrm>
        <a:off x="44412" y="45337"/>
        <a:ext cx="5957308" cy="820953"/>
      </dsp:txXfrm>
    </dsp:sp>
    <dsp:sp modelId="{1A216F13-A718-4898-A1E0-82CF9A8CA08C}">
      <dsp:nvSpPr>
        <dsp:cNvPr id="0" name=""/>
        <dsp:cNvSpPr/>
      </dsp:nvSpPr>
      <dsp:spPr>
        <a:xfrm>
          <a:off x="0" y="924485"/>
          <a:ext cx="6046132" cy="909777"/>
        </a:xfrm>
        <a:prstGeom prst="roundRect">
          <a:avLst/>
        </a:prstGeom>
        <a:gradFill rotWithShape="0">
          <a:gsLst>
            <a:gs pos="0">
              <a:schemeClr val="accent5">
                <a:hueOff val="-168991"/>
                <a:satOff val="-4524"/>
                <a:lumOff val="-1569"/>
                <a:alphaOff val="0"/>
                <a:tint val="96000"/>
                <a:lumMod val="104000"/>
              </a:schemeClr>
            </a:gs>
            <a:gs pos="100000">
              <a:schemeClr val="accent5">
                <a:hueOff val="-168991"/>
                <a:satOff val="-4524"/>
                <a:lumOff val="-1569"/>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solidFill>
                <a:schemeClr val="bg1"/>
              </a:solidFill>
            </a:rPr>
            <a:t>PowerShell talks to up to 32 computers at once</a:t>
          </a:r>
        </a:p>
      </dsp:txBody>
      <dsp:txXfrm>
        <a:off x="44412" y="968897"/>
        <a:ext cx="5957308" cy="820953"/>
      </dsp:txXfrm>
    </dsp:sp>
    <dsp:sp modelId="{1520EDE3-D0E1-4795-9D00-20E68E604D19}">
      <dsp:nvSpPr>
        <dsp:cNvPr id="0" name=""/>
        <dsp:cNvSpPr/>
      </dsp:nvSpPr>
      <dsp:spPr>
        <a:xfrm>
          <a:off x="0" y="1848044"/>
          <a:ext cx="6046132" cy="909777"/>
        </a:xfrm>
        <a:prstGeom prst="roundRect">
          <a:avLst/>
        </a:prstGeom>
        <a:gradFill rotWithShape="0">
          <a:gsLst>
            <a:gs pos="0">
              <a:schemeClr val="accent5">
                <a:hueOff val="-337983"/>
                <a:satOff val="-9047"/>
                <a:lumOff val="-3139"/>
                <a:alphaOff val="0"/>
                <a:tint val="96000"/>
                <a:lumMod val="104000"/>
              </a:schemeClr>
            </a:gs>
            <a:gs pos="100000">
              <a:schemeClr val="accent5">
                <a:hueOff val="-337983"/>
                <a:satOff val="-9047"/>
                <a:lumOff val="-3139"/>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solidFill>
                <a:schemeClr val="bg1"/>
              </a:solidFill>
            </a:rPr>
            <a:t>Can use -throttle to talk to more than 32</a:t>
          </a:r>
        </a:p>
      </dsp:txBody>
      <dsp:txXfrm>
        <a:off x="44412" y="1892456"/>
        <a:ext cx="5957308" cy="820953"/>
      </dsp:txXfrm>
    </dsp:sp>
    <dsp:sp modelId="{A6B15DB9-DA0F-4C1C-911D-380C6A459A4F}">
      <dsp:nvSpPr>
        <dsp:cNvPr id="0" name=""/>
        <dsp:cNvSpPr/>
      </dsp:nvSpPr>
      <dsp:spPr>
        <a:xfrm>
          <a:off x="0" y="2771603"/>
          <a:ext cx="6046132" cy="909777"/>
        </a:xfrm>
        <a:prstGeom prst="roundRect">
          <a:avLst/>
        </a:prstGeom>
        <a:gradFill rotWithShape="0">
          <a:gsLst>
            <a:gs pos="0">
              <a:schemeClr val="accent5">
                <a:hueOff val="-506974"/>
                <a:satOff val="-13571"/>
                <a:lumOff val="-4708"/>
                <a:alphaOff val="0"/>
                <a:tint val="96000"/>
                <a:lumMod val="104000"/>
              </a:schemeClr>
            </a:gs>
            <a:gs pos="100000">
              <a:schemeClr val="accent5">
                <a:hueOff val="-506974"/>
                <a:satOff val="-13571"/>
                <a:lumOff val="-4708"/>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solidFill>
                <a:schemeClr val="bg1"/>
              </a:solidFill>
            </a:rPr>
            <a:t>-command is alias for -scriptblock</a:t>
          </a:r>
        </a:p>
      </dsp:txBody>
      <dsp:txXfrm>
        <a:off x="44412" y="2816015"/>
        <a:ext cx="5957308" cy="820953"/>
      </dsp:txXfrm>
    </dsp:sp>
    <dsp:sp modelId="{5ABF9B1F-E9CE-4A9F-90B7-F04EC989687A}">
      <dsp:nvSpPr>
        <dsp:cNvPr id="0" name=""/>
        <dsp:cNvSpPr/>
      </dsp:nvSpPr>
      <dsp:spPr>
        <a:xfrm>
          <a:off x="0" y="3695162"/>
          <a:ext cx="6046132" cy="909777"/>
        </a:xfrm>
        <a:prstGeom prst="roundRect">
          <a:avLst/>
        </a:prstGeom>
        <a:gradFill rotWithShape="0">
          <a:gsLst>
            <a:gs pos="0">
              <a:schemeClr val="accent5">
                <a:hueOff val="-675965"/>
                <a:satOff val="-18095"/>
                <a:lumOff val="-6277"/>
                <a:alphaOff val="0"/>
                <a:tint val="96000"/>
                <a:lumMod val="104000"/>
              </a:schemeClr>
            </a:gs>
            <a:gs pos="100000">
              <a:schemeClr val="accent5">
                <a:hueOff val="-675965"/>
                <a:satOff val="-18095"/>
                <a:lumOff val="-6277"/>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solidFill>
                <a:schemeClr val="bg1"/>
              </a:solidFill>
            </a:rPr>
            <a:t>Can use get-content computers.txt or get-adcomuters for -computername</a:t>
          </a:r>
        </a:p>
      </dsp:txBody>
      <dsp:txXfrm>
        <a:off x="44412" y="3739574"/>
        <a:ext cx="5957308" cy="82095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281BE6-59F5-4199-8246-35736D1AECB6}">
      <dsp:nvSpPr>
        <dsp:cNvPr id="0" name=""/>
        <dsp:cNvSpPr/>
      </dsp:nvSpPr>
      <dsp:spPr>
        <a:xfrm>
          <a:off x="1664219" y="1608137"/>
          <a:ext cx="400876" cy="763865"/>
        </a:xfrm>
        <a:custGeom>
          <a:avLst/>
          <a:gdLst/>
          <a:ahLst/>
          <a:cxnLst/>
          <a:rect l="0" t="0" r="0" b="0"/>
          <a:pathLst>
            <a:path>
              <a:moveTo>
                <a:pt x="0" y="0"/>
              </a:moveTo>
              <a:lnTo>
                <a:pt x="200438" y="0"/>
              </a:lnTo>
              <a:lnTo>
                <a:pt x="200438" y="763865"/>
              </a:lnTo>
              <a:lnTo>
                <a:pt x="400876" y="763865"/>
              </a:lnTo>
            </a:path>
          </a:pathLst>
        </a:custGeom>
        <a:noFill/>
        <a:ln w="19050" cap="rnd"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US" sz="2400" kern="1200">
            <a:solidFill>
              <a:schemeClr val="bg2"/>
            </a:solidFill>
          </a:endParaRPr>
        </a:p>
      </dsp:txBody>
      <dsp:txXfrm>
        <a:off x="1843090" y="1968504"/>
        <a:ext cx="43133" cy="43133"/>
      </dsp:txXfrm>
    </dsp:sp>
    <dsp:sp modelId="{0ECF3476-FB2D-4663-B4CD-53F69CE8A84B}">
      <dsp:nvSpPr>
        <dsp:cNvPr id="0" name=""/>
        <dsp:cNvSpPr/>
      </dsp:nvSpPr>
      <dsp:spPr>
        <a:xfrm>
          <a:off x="1664219" y="1562417"/>
          <a:ext cx="400876" cy="91440"/>
        </a:xfrm>
        <a:custGeom>
          <a:avLst/>
          <a:gdLst/>
          <a:ahLst/>
          <a:cxnLst/>
          <a:rect l="0" t="0" r="0" b="0"/>
          <a:pathLst>
            <a:path>
              <a:moveTo>
                <a:pt x="0" y="45720"/>
              </a:moveTo>
              <a:lnTo>
                <a:pt x="400876" y="45720"/>
              </a:lnTo>
            </a:path>
          </a:pathLst>
        </a:custGeom>
        <a:noFill/>
        <a:ln w="19050" cap="rnd"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US" sz="2400" kern="1200">
            <a:solidFill>
              <a:schemeClr val="bg2"/>
            </a:solidFill>
          </a:endParaRPr>
        </a:p>
      </dsp:txBody>
      <dsp:txXfrm>
        <a:off x="1854635" y="1598116"/>
        <a:ext cx="20043" cy="20043"/>
      </dsp:txXfrm>
    </dsp:sp>
    <dsp:sp modelId="{DF6BF920-839B-4A0F-8711-37176D509D3F}">
      <dsp:nvSpPr>
        <dsp:cNvPr id="0" name=""/>
        <dsp:cNvSpPr/>
      </dsp:nvSpPr>
      <dsp:spPr>
        <a:xfrm>
          <a:off x="1664219" y="844272"/>
          <a:ext cx="400876" cy="763865"/>
        </a:xfrm>
        <a:custGeom>
          <a:avLst/>
          <a:gdLst/>
          <a:ahLst/>
          <a:cxnLst/>
          <a:rect l="0" t="0" r="0" b="0"/>
          <a:pathLst>
            <a:path>
              <a:moveTo>
                <a:pt x="0" y="763865"/>
              </a:moveTo>
              <a:lnTo>
                <a:pt x="200438" y="763865"/>
              </a:lnTo>
              <a:lnTo>
                <a:pt x="200438" y="0"/>
              </a:lnTo>
              <a:lnTo>
                <a:pt x="400876" y="0"/>
              </a:lnTo>
            </a:path>
          </a:pathLst>
        </a:custGeom>
        <a:noFill/>
        <a:ln w="19050" cap="rnd"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US" sz="2400" kern="1200">
            <a:solidFill>
              <a:schemeClr val="bg2"/>
            </a:solidFill>
          </a:endParaRPr>
        </a:p>
      </dsp:txBody>
      <dsp:txXfrm>
        <a:off x="1843090" y="1204638"/>
        <a:ext cx="43133" cy="43133"/>
      </dsp:txXfrm>
    </dsp:sp>
    <dsp:sp modelId="{2816BD31-5EC8-4001-94E6-51AAE54F0969}">
      <dsp:nvSpPr>
        <dsp:cNvPr id="0" name=""/>
        <dsp:cNvSpPr/>
      </dsp:nvSpPr>
      <dsp:spPr>
        <a:xfrm rot="16200000">
          <a:off x="-249464" y="1302591"/>
          <a:ext cx="3216275" cy="611092"/>
        </a:xfrm>
        <a:prstGeom prst="rect">
          <a:avLst/>
        </a:prstGeom>
        <a:gradFill rotWithShape="0">
          <a:gsLst>
            <a:gs pos="0">
              <a:schemeClr val="accent4">
                <a:hueOff val="0"/>
                <a:satOff val="0"/>
                <a:lumOff val="0"/>
                <a:alphaOff val="0"/>
                <a:tint val="96000"/>
                <a:lumMod val="104000"/>
              </a:schemeClr>
            </a:gs>
            <a:gs pos="100000">
              <a:schemeClr val="accent4">
                <a:hueOff val="0"/>
                <a:satOff val="0"/>
                <a:lumOff val="0"/>
                <a:alphaOff val="0"/>
                <a:shade val="84000"/>
                <a:lumMod val="84000"/>
              </a:schemeClr>
            </a:gs>
          </a:gsLst>
          <a:lin ang="5400000" scaled="0"/>
        </a:gradFill>
        <a:ln>
          <a:noFill/>
        </a:ln>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dsp:spPr>
      <dsp:style>
        <a:lnRef idx="0">
          <a:scrgbClr r="0" g="0" b="0"/>
        </a:lnRef>
        <a:fillRef idx="3">
          <a:scrgbClr r="0" g="0" b="0"/>
        </a:fillRef>
        <a:effectRef idx="3">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chemeClr val="bg2"/>
              </a:solidFill>
            </a:rPr>
            <a:t>GET-CHILDITEM</a:t>
          </a:r>
        </a:p>
      </dsp:txBody>
      <dsp:txXfrm>
        <a:off x="-249464" y="1302591"/>
        <a:ext cx="3216275" cy="611092"/>
      </dsp:txXfrm>
    </dsp:sp>
    <dsp:sp modelId="{6CD695FC-7F77-497F-A19D-BFBCB6EEDB16}">
      <dsp:nvSpPr>
        <dsp:cNvPr id="0" name=""/>
        <dsp:cNvSpPr/>
      </dsp:nvSpPr>
      <dsp:spPr>
        <a:xfrm>
          <a:off x="2065095" y="538726"/>
          <a:ext cx="2004383" cy="611092"/>
        </a:xfrm>
        <a:prstGeom prst="rect">
          <a:avLst/>
        </a:prstGeom>
        <a:gradFill rotWithShape="0">
          <a:gsLst>
            <a:gs pos="0">
              <a:schemeClr val="accent6">
                <a:hueOff val="0"/>
                <a:satOff val="0"/>
                <a:lumOff val="0"/>
                <a:alphaOff val="0"/>
                <a:tint val="96000"/>
                <a:lumMod val="104000"/>
              </a:schemeClr>
            </a:gs>
            <a:gs pos="100000">
              <a:schemeClr val="accent6">
                <a:hueOff val="0"/>
                <a:satOff val="0"/>
                <a:lumOff val="0"/>
                <a:alphaOff val="0"/>
                <a:shade val="84000"/>
                <a:lumMod val="84000"/>
              </a:schemeClr>
            </a:gs>
          </a:gsLst>
          <a:lin ang="5400000" scaled="0"/>
        </a:gradFill>
        <a:ln>
          <a:noFill/>
        </a:ln>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dsp:spPr>
      <dsp:style>
        <a:lnRef idx="0">
          <a:scrgbClr r="0" g="0" b="0"/>
        </a:lnRef>
        <a:fillRef idx="3">
          <a:scrgbClr r="0" g="0" b="0"/>
        </a:fillRef>
        <a:effectRef idx="3">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kern="1200">
              <a:solidFill>
                <a:schemeClr val="bg2"/>
              </a:solidFill>
            </a:rPr>
            <a:t>GCI</a:t>
          </a:r>
        </a:p>
      </dsp:txBody>
      <dsp:txXfrm>
        <a:off x="2065095" y="538726"/>
        <a:ext cx="2004383" cy="611092"/>
      </dsp:txXfrm>
    </dsp:sp>
    <dsp:sp modelId="{36A069B8-F668-4989-B7F7-62099D00B983}">
      <dsp:nvSpPr>
        <dsp:cNvPr id="0" name=""/>
        <dsp:cNvSpPr/>
      </dsp:nvSpPr>
      <dsp:spPr>
        <a:xfrm>
          <a:off x="2065095" y="1302591"/>
          <a:ext cx="2004383" cy="611092"/>
        </a:xfrm>
        <a:prstGeom prst="rect">
          <a:avLst/>
        </a:prstGeom>
        <a:gradFill rotWithShape="0">
          <a:gsLst>
            <a:gs pos="0">
              <a:schemeClr val="accent6">
                <a:hueOff val="0"/>
                <a:satOff val="0"/>
                <a:lumOff val="0"/>
                <a:alphaOff val="0"/>
                <a:tint val="96000"/>
                <a:lumMod val="104000"/>
              </a:schemeClr>
            </a:gs>
            <a:gs pos="100000">
              <a:schemeClr val="accent6">
                <a:hueOff val="0"/>
                <a:satOff val="0"/>
                <a:lumOff val="0"/>
                <a:alphaOff val="0"/>
                <a:shade val="84000"/>
                <a:lumMod val="84000"/>
              </a:schemeClr>
            </a:gs>
          </a:gsLst>
          <a:lin ang="5400000" scaled="0"/>
        </a:gradFill>
        <a:ln>
          <a:noFill/>
        </a:ln>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dsp:spPr>
      <dsp:style>
        <a:lnRef idx="0">
          <a:scrgbClr r="0" g="0" b="0"/>
        </a:lnRef>
        <a:fillRef idx="3">
          <a:scrgbClr r="0" g="0" b="0"/>
        </a:fillRef>
        <a:effectRef idx="3">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kern="1200">
              <a:solidFill>
                <a:schemeClr val="bg2"/>
              </a:solidFill>
            </a:rPr>
            <a:t>DIR</a:t>
          </a:r>
        </a:p>
      </dsp:txBody>
      <dsp:txXfrm>
        <a:off x="2065095" y="1302591"/>
        <a:ext cx="2004383" cy="611092"/>
      </dsp:txXfrm>
    </dsp:sp>
    <dsp:sp modelId="{BD08638B-7E3C-47C8-A668-E9C9A5672914}">
      <dsp:nvSpPr>
        <dsp:cNvPr id="0" name=""/>
        <dsp:cNvSpPr/>
      </dsp:nvSpPr>
      <dsp:spPr>
        <a:xfrm>
          <a:off x="2065095" y="2066457"/>
          <a:ext cx="2004383" cy="611092"/>
        </a:xfrm>
        <a:prstGeom prst="rect">
          <a:avLst/>
        </a:prstGeom>
        <a:gradFill rotWithShape="0">
          <a:gsLst>
            <a:gs pos="0">
              <a:schemeClr val="accent6">
                <a:hueOff val="0"/>
                <a:satOff val="0"/>
                <a:lumOff val="0"/>
                <a:alphaOff val="0"/>
                <a:tint val="96000"/>
                <a:lumMod val="104000"/>
              </a:schemeClr>
            </a:gs>
            <a:gs pos="100000">
              <a:schemeClr val="accent6">
                <a:hueOff val="0"/>
                <a:satOff val="0"/>
                <a:lumOff val="0"/>
                <a:alphaOff val="0"/>
                <a:shade val="84000"/>
                <a:lumMod val="84000"/>
              </a:schemeClr>
            </a:gs>
          </a:gsLst>
          <a:lin ang="5400000" scaled="0"/>
        </a:gradFill>
        <a:ln>
          <a:noFill/>
        </a:ln>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dsp:spPr>
      <dsp:style>
        <a:lnRef idx="0">
          <a:scrgbClr r="0" g="0" b="0"/>
        </a:lnRef>
        <a:fillRef idx="3">
          <a:scrgbClr r="0" g="0" b="0"/>
        </a:fillRef>
        <a:effectRef idx="3">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kern="1200">
              <a:solidFill>
                <a:schemeClr val="bg2"/>
              </a:solidFill>
            </a:rPr>
            <a:t>LS</a:t>
          </a:r>
        </a:p>
      </dsp:txBody>
      <dsp:txXfrm>
        <a:off x="2065095" y="2066457"/>
        <a:ext cx="2004383" cy="611092"/>
      </dsp:txXfrm>
    </dsp:sp>
  </dsp:spTree>
</dsp:drawing>
</file>

<file path=ppt/diagrams/drawing3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3216B67-095D-4C3C-A115-0D70E04E8B05}">
      <dsp:nvSpPr>
        <dsp:cNvPr id="0" name=""/>
        <dsp:cNvSpPr/>
      </dsp:nvSpPr>
      <dsp:spPr>
        <a:xfrm>
          <a:off x="0" y="2177"/>
          <a:ext cx="7099061" cy="959400"/>
        </a:xfrm>
        <a:prstGeom prst="roundRect">
          <a:avLst/>
        </a:prstGeom>
        <a:gradFill rotWithShape="0">
          <a:gsLst>
            <a:gs pos="0">
              <a:schemeClr val="accent5">
                <a:hueOff val="0"/>
                <a:satOff val="0"/>
                <a:lumOff val="0"/>
                <a:alphaOff val="0"/>
                <a:tint val="96000"/>
                <a:lumMod val="104000"/>
              </a:schemeClr>
            </a:gs>
            <a:gs pos="100000">
              <a:schemeClr val="accent5">
                <a:hueOff val="0"/>
                <a:satOff val="0"/>
                <a:lumOff val="0"/>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solidFill>
                <a:schemeClr val="bg1"/>
              </a:solidFill>
            </a:rPr>
            <a:t>Computers are contacted in parallel; command could run more quickly</a:t>
          </a:r>
        </a:p>
      </dsp:txBody>
      <dsp:txXfrm>
        <a:off x="46834" y="49011"/>
        <a:ext cx="7005393" cy="865732"/>
      </dsp:txXfrm>
    </dsp:sp>
    <dsp:sp modelId="{A6047657-A220-40F0-8ED9-68E98585EFAC}">
      <dsp:nvSpPr>
        <dsp:cNvPr id="0" name=""/>
        <dsp:cNvSpPr/>
      </dsp:nvSpPr>
      <dsp:spPr>
        <a:xfrm>
          <a:off x="0" y="1079657"/>
          <a:ext cx="7099061" cy="959400"/>
        </a:xfrm>
        <a:prstGeom prst="roundRect">
          <a:avLst/>
        </a:prstGeom>
        <a:gradFill rotWithShape="0">
          <a:gsLst>
            <a:gs pos="0">
              <a:schemeClr val="accent5">
                <a:hueOff val="-168991"/>
                <a:satOff val="-4524"/>
                <a:lumOff val="-1569"/>
                <a:alphaOff val="0"/>
                <a:tint val="96000"/>
                <a:lumMod val="104000"/>
              </a:schemeClr>
            </a:gs>
            <a:gs pos="100000">
              <a:schemeClr val="accent5">
                <a:hueOff val="-168991"/>
                <a:satOff val="-4524"/>
                <a:lumOff val="-1569"/>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solidFill>
                <a:schemeClr val="bg1"/>
              </a:solidFill>
            </a:rPr>
            <a:t>Output contains a </a:t>
          </a:r>
          <a:r>
            <a:rPr lang="en-US" sz="2400" kern="1200" dirty="0" err="1">
              <a:solidFill>
                <a:schemeClr val="bg1"/>
              </a:solidFill>
            </a:rPr>
            <a:t>PSComputerName</a:t>
          </a:r>
          <a:r>
            <a:rPr lang="en-US" sz="2400" kern="1200" dirty="0">
              <a:solidFill>
                <a:schemeClr val="bg1"/>
              </a:solidFill>
            </a:rPr>
            <a:t> property, so results are more distinguishable</a:t>
          </a:r>
        </a:p>
      </dsp:txBody>
      <dsp:txXfrm>
        <a:off x="46834" y="1126491"/>
        <a:ext cx="7005393" cy="865732"/>
      </dsp:txXfrm>
    </dsp:sp>
    <dsp:sp modelId="{E2EBEDDD-F1AB-4114-B4BA-842AD555982B}">
      <dsp:nvSpPr>
        <dsp:cNvPr id="0" name=""/>
        <dsp:cNvSpPr/>
      </dsp:nvSpPr>
      <dsp:spPr>
        <a:xfrm>
          <a:off x="0" y="2157137"/>
          <a:ext cx="7099061" cy="959400"/>
        </a:xfrm>
        <a:prstGeom prst="roundRect">
          <a:avLst/>
        </a:prstGeom>
        <a:gradFill rotWithShape="0">
          <a:gsLst>
            <a:gs pos="0">
              <a:schemeClr val="accent5">
                <a:hueOff val="-337983"/>
                <a:satOff val="-9047"/>
                <a:lumOff val="-3139"/>
                <a:alphaOff val="0"/>
                <a:tint val="96000"/>
                <a:lumMod val="104000"/>
              </a:schemeClr>
            </a:gs>
            <a:gs pos="100000">
              <a:schemeClr val="accent5">
                <a:hueOff val="-337983"/>
                <a:satOff val="-9047"/>
                <a:lumOff val="-3139"/>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solidFill>
                <a:schemeClr val="bg1"/>
              </a:solidFill>
            </a:rPr>
            <a:t>Is used over WinRM; so, firewall rules can be enabled</a:t>
          </a:r>
        </a:p>
      </dsp:txBody>
      <dsp:txXfrm>
        <a:off x="46834" y="2203971"/>
        <a:ext cx="7005393" cy="865732"/>
      </dsp:txXfrm>
    </dsp:sp>
    <dsp:sp modelId="{57BAFA30-2DC5-41F0-A480-E82882530C60}">
      <dsp:nvSpPr>
        <dsp:cNvPr id="0" name=""/>
        <dsp:cNvSpPr/>
      </dsp:nvSpPr>
      <dsp:spPr>
        <a:xfrm>
          <a:off x="0" y="3234617"/>
          <a:ext cx="7099061" cy="959400"/>
        </a:xfrm>
        <a:prstGeom prst="roundRect">
          <a:avLst/>
        </a:prstGeom>
        <a:gradFill rotWithShape="0">
          <a:gsLst>
            <a:gs pos="0">
              <a:schemeClr val="accent5">
                <a:hueOff val="-506974"/>
                <a:satOff val="-13571"/>
                <a:lumOff val="-4708"/>
                <a:alphaOff val="0"/>
                <a:tint val="96000"/>
                <a:lumMod val="104000"/>
              </a:schemeClr>
            </a:gs>
            <a:gs pos="100000">
              <a:schemeClr val="accent5">
                <a:hueOff val="-506974"/>
                <a:satOff val="-13571"/>
                <a:lumOff val="-4708"/>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solidFill>
                <a:schemeClr val="bg1"/>
              </a:solidFill>
            </a:rPr>
            <a:t>Queries and filters on remote computer then results are sent back to local machine</a:t>
          </a:r>
          <a:endParaRPr lang="en-US" sz="2400" kern="1200" dirty="0">
            <a:solidFill>
              <a:schemeClr val="bg1"/>
            </a:solidFill>
          </a:endParaRPr>
        </a:p>
      </dsp:txBody>
      <dsp:txXfrm>
        <a:off x="46834" y="3281451"/>
        <a:ext cx="7005393" cy="865732"/>
      </dsp:txXfrm>
    </dsp:sp>
    <dsp:sp modelId="{EA602BBC-FF26-43C0-B90F-A1EEF3CB35FB}">
      <dsp:nvSpPr>
        <dsp:cNvPr id="0" name=""/>
        <dsp:cNvSpPr/>
      </dsp:nvSpPr>
      <dsp:spPr>
        <a:xfrm>
          <a:off x="0" y="4312097"/>
          <a:ext cx="7099061" cy="959400"/>
        </a:xfrm>
        <a:prstGeom prst="roundRect">
          <a:avLst/>
        </a:prstGeom>
        <a:gradFill rotWithShape="0">
          <a:gsLst>
            <a:gs pos="0">
              <a:schemeClr val="accent5">
                <a:hueOff val="-675965"/>
                <a:satOff val="-18095"/>
                <a:lumOff val="-6277"/>
                <a:alphaOff val="0"/>
                <a:tint val="96000"/>
                <a:lumMod val="104000"/>
              </a:schemeClr>
            </a:gs>
            <a:gs pos="100000">
              <a:schemeClr val="accent5">
                <a:hueOff val="-675965"/>
                <a:satOff val="-18095"/>
                <a:lumOff val="-6277"/>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solidFill>
                <a:schemeClr val="bg1"/>
              </a:solidFill>
            </a:rPr>
            <a:t>Results need to be serialized and deserialized before and after transmitting over the wire</a:t>
          </a:r>
        </a:p>
      </dsp:txBody>
      <dsp:txXfrm>
        <a:off x="46834" y="4358931"/>
        <a:ext cx="7005393" cy="865732"/>
      </dsp:txXfrm>
    </dsp:sp>
  </dsp:spTree>
</dsp:drawing>
</file>

<file path=ppt/diagrams/drawing3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8CEA22-F8C1-4237-AD41-B3962E1E259A}">
      <dsp:nvSpPr>
        <dsp:cNvPr id="0" name=""/>
        <dsp:cNvSpPr/>
      </dsp:nvSpPr>
      <dsp:spPr>
        <a:xfrm>
          <a:off x="0" y="1773"/>
          <a:ext cx="6467774" cy="954720"/>
        </a:xfrm>
        <a:prstGeom prst="roundRect">
          <a:avLst/>
        </a:prstGeom>
        <a:gradFill rotWithShape="0">
          <a:gsLst>
            <a:gs pos="0">
              <a:schemeClr val="accent5">
                <a:hueOff val="0"/>
                <a:satOff val="0"/>
                <a:lumOff val="0"/>
                <a:alphaOff val="0"/>
                <a:tint val="96000"/>
                <a:lumMod val="104000"/>
              </a:schemeClr>
            </a:gs>
            <a:gs pos="100000">
              <a:schemeClr val="accent5">
                <a:hueOff val="0"/>
                <a:satOff val="0"/>
                <a:lumOff val="0"/>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solidFill>
                <a:schemeClr val="bg1"/>
              </a:solidFill>
            </a:rPr>
            <a:t>computers are contacted sequentially and could take longer</a:t>
          </a:r>
          <a:endParaRPr lang="en-US" sz="2400" kern="1200" dirty="0">
            <a:solidFill>
              <a:schemeClr val="bg1"/>
            </a:solidFill>
          </a:endParaRPr>
        </a:p>
      </dsp:txBody>
      <dsp:txXfrm>
        <a:off x="46606" y="48379"/>
        <a:ext cx="6374562" cy="861508"/>
      </dsp:txXfrm>
    </dsp:sp>
    <dsp:sp modelId="{25DE9C79-6C64-4668-AD04-6AFCCB16FE92}">
      <dsp:nvSpPr>
        <dsp:cNvPr id="0" name=""/>
        <dsp:cNvSpPr/>
      </dsp:nvSpPr>
      <dsp:spPr>
        <a:xfrm>
          <a:off x="0" y="1002573"/>
          <a:ext cx="6467774" cy="954720"/>
        </a:xfrm>
        <a:prstGeom prst="roundRect">
          <a:avLst/>
        </a:prstGeom>
        <a:gradFill rotWithShape="0">
          <a:gsLst>
            <a:gs pos="0">
              <a:schemeClr val="accent5">
                <a:hueOff val="-168991"/>
                <a:satOff val="-4524"/>
                <a:lumOff val="-1569"/>
                <a:alphaOff val="0"/>
                <a:tint val="96000"/>
                <a:lumMod val="104000"/>
              </a:schemeClr>
            </a:gs>
            <a:gs pos="100000">
              <a:schemeClr val="accent5">
                <a:hueOff val="-168991"/>
                <a:satOff val="-4524"/>
                <a:lumOff val="-1569"/>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solidFill>
                <a:schemeClr val="bg1"/>
              </a:solidFill>
            </a:rPr>
            <a:t>does not contain a </a:t>
          </a:r>
          <a:r>
            <a:rPr lang="en-US" sz="2400" kern="1200" dirty="0" err="1">
              <a:solidFill>
                <a:schemeClr val="bg1"/>
              </a:solidFill>
            </a:rPr>
            <a:t>PSComputerName</a:t>
          </a:r>
          <a:r>
            <a:rPr lang="en-US" sz="2400" kern="1200" dirty="0">
              <a:solidFill>
                <a:schemeClr val="bg1"/>
              </a:solidFill>
            </a:rPr>
            <a:t> property</a:t>
          </a:r>
        </a:p>
      </dsp:txBody>
      <dsp:txXfrm>
        <a:off x="46606" y="1049179"/>
        <a:ext cx="6374562" cy="861508"/>
      </dsp:txXfrm>
    </dsp:sp>
    <dsp:sp modelId="{0AE37D9A-8945-421C-966D-F28668E98279}">
      <dsp:nvSpPr>
        <dsp:cNvPr id="0" name=""/>
        <dsp:cNvSpPr/>
      </dsp:nvSpPr>
      <dsp:spPr>
        <a:xfrm>
          <a:off x="0" y="2003373"/>
          <a:ext cx="6467774" cy="954720"/>
        </a:xfrm>
        <a:prstGeom prst="roundRect">
          <a:avLst/>
        </a:prstGeom>
        <a:gradFill rotWithShape="0">
          <a:gsLst>
            <a:gs pos="0">
              <a:schemeClr val="accent5">
                <a:hueOff val="-337983"/>
                <a:satOff val="-9047"/>
                <a:lumOff val="-3139"/>
                <a:alphaOff val="0"/>
                <a:tint val="96000"/>
                <a:lumMod val="104000"/>
              </a:schemeClr>
            </a:gs>
            <a:gs pos="100000">
              <a:schemeClr val="accent5">
                <a:hueOff val="-337983"/>
                <a:satOff val="-9047"/>
                <a:lumOff val="-3139"/>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solidFill>
                <a:schemeClr val="bg1"/>
              </a:solidFill>
            </a:rPr>
            <a:t>connection is not made with WinRM</a:t>
          </a:r>
          <a:endParaRPr lang="en-US" sz="2400" kern="1200" dirty="0">
            <a:solidFill>
              <a:schemeClr val="bg1"/>
            </a:solidFill>
          </a:endParaRPr>
        </a:p>
      </dsp:txBody>
      <dsp:txXfrm>
        <a:off x="46606" y="2049979"/>
        <a:ext cx="6374562" cy="861508"/>
      </dsp:txXfrm>
    </dsp:sp>
    <dsp:sp modelId="{737B1CE0-977D-44E2-AA93-D9CDE73EE821}">
      <dsp:nvSpPr>
        <dsp:cNvPr id="0" name=""/>
        <dsp:cNvSpPr/>
      </dsp:nvSpPr>
      <dsp:spPr>
        <a:xfrm>
          <a:off x="0" y="3004173"/>
          <a:ext cx="6467774" cy="954720"/>
        </a:xfrm>
        <a:prstGeom prst="roundRect">
          <a:avLst/>
        </a:prstGeom>
        <a:gradFill rotWithShape="0">
          <a:gsLst>
            <a:gs pos="0">
              <a:schemeClr val="accent5">
                <a:hueOff val="-506974"/>
                <a:satOff val="-13571"/>
                <a:lumOff val="-4708"/>
                <a:alphaOff val="0"/>
                <a:tint val="96000"/>
                <a:lumMod val="104000"/>
              </a:schemeClr>
            </a:gs>
            <a:gs pos="100000">
              <a:schemeClr val="accent5">
                <a:hueOff val="-506974"/>
                <a:satOff val="-13571"/>
                <a:lumOff val="-4708"/>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solidFill>
                <a:schemeClr val="bg1"/>
              </a:solidFill>
            </a:rPr>
            <a:t>Processing is done on local computer</a:t>
          </a:r>
        </a:p>
      </dsp:txBody>
      <dsp:txXfrm>
        <a:off x="46606" y="3050779"/>
        <a:ext cx="6374562" cy="861508"/>
      </dsp:txXfrm>
    </dsp:sp>
    <dsp:sp modelId="{670170CB-B296-40DC-A1D0-8CD8F682B564}">
      <dsp:nvSpPr>
        <dsp:cNvPr id="0" name=""/>
        <dsp:cNvSpPr/>
      </dsp:nvSpPr>
      <dsp:spPr>
        <a:xfrm>
          <a:off x="0" y="4004973"/>
          <a:ext cx="6467774" cy="954720"/>
        </a:xfrm>
        <a:prstGeom prst="roundRect">
          <a:avLst/>
        </a:prstGeom>
        <a:gradFill rotWithShape="0">
          <a:gsLst>
            <a:gs pos="0">
              <a:schemeClr val="accent5">
                <a:hueOff val="-675965"/>
                <a:satOff val="-18095"/>
                <a:lumOff val="-6277"/>
                <a:alphaOff val="0"/>
                <a:tint val="96000"/>
                <a:lumMod val="104000"/>
              </a:schemeClr>
            </a:gs>
            <a:gs pos="100000">
              <a:schemeClr val="accent5">
                <a:hueOff val="-675965"/>
                <a:satOff val="-18095"/>
                <a:lumOff val="-6277"/>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solidFill>
                <a:schemeClr val="bg1"/>
              </a:solidFill>
            </a:rPr>
            <a:t>Results are live and don’t need to be serialized or deserialized</a:t>
          </a:r>
        </a:p>
      </dsp:txBody>
      <dsp:txXfrm>
        <a:off x="46606" y="4051579"/>
        <a:ext cx="6374562" cy="861508"/>
      </dsp:txXfrm>
    </dsp:sp>
  </dsp:spTree>
</dsp:drawing>
</file>

<file path=ppt/diagrams/drawing3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4B4B79-E2A0-4D80-B006-FB0DBA0D8611}">
      <dsp:nvSpPr>
        <dsp:cNvPr id="0" name=""/>
        <dsp:cNvSpPr/>
      </dsp:nvSpPr>
      <dsp:spPr>
        <a:xfrm>
          <a:off x="0" y="14435"/>
          <a:ext cx="6046132" cy="580320"/>
        </a:xfrm>
        <a:prstGeom prst="roundRect">
          <a:avLst/>
        </a:prstGeom>
        <a:gradFill rotWithShape="0">
          <a:gsLst>
            <a:gs pos="0">
              <a:schemeClr val="accent5">
                <a:hueOff val="0"/>
                <a:satOff val="0"/>
                <a:lumOff val="0"/>
                <a:alphaOff val="0"/>
                <a:tint val="96000"/>
                <a:lumMod val="104000"/>
              </a:schemeClr>
            </a:gs>
            <a:gs pos="100000">
              <a:schemeClr val="accent5">
                <a:hueOff val="0"/>
                <a:satOff val="0"/>
                <a:lumOff val="0"/>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solidFill>
                <a:schemeClr val="bg1"/>
              </a:solidFill>
            </a:rPr>
            <a:t>New-PSSession</a:t>
          </a:r>
        </a:p>
      </dsp:txBody>
      <dsp:txXfrm>
        <a:off x="28329" y="42764"/>
        <a:ext cx="5989474" cy="523662"/>
      </dsp:txXfrm>
    </dsp:sp>
    <dsp:sp modelId="{1A695D36-FFB7-413A-A76C-57398F65D1F2}">
      <dsp:nvSpPr>
        <dsp:cNvPr id="0" name=""/>
        <dsp:cNvSpPr/>
      </dsp:nvSpPr>
      <dsp:spPr>
        <a:xfrm>
          <a:off x="0" y="594755"/>
          <a:ext cx="6046132" cy="737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1965" tIns="30480" rIns="170688" bIns="30480" numCol="1" spcCol="1270" anchor="t" anchorCtr="0">
          <a:noAutofit/>
        </a:bodyPr>
        <a:lstStyle/>
        <a:p>
          <a:pPr marL="228600" lvl="1" indent="-228600" algn="l" defTabSz="1066800">
            <a:lnSpc>
              <a:spcPct val="90000"/>
            </a:lnSpc>
            <a:spcBef>
              <a:spcPct val="0"/>
            </a:spcBef>
            <a:spcAft>
              <a:spcPct val="20000"/>
            </a:spcAft>
            <a:buChar char="•"/>
          </a:pPr>
          <a:r>
            <a:rPr lang="en-US" sz="2400" kern="1200" dirty="0">
              <a:solidFill>
                <a:schemeClr val="tx1"/>
              </a:solidFill>
            </a:rPr>
            <a:t>Can be used to connect to several machines and stored as a variable</a:t>
          </a:r>
        </a:p>
      </dsp:txBody>
      <dsp:txXfrm>
        <a:off x="0" y="594755"/>
        <a:ext cx="6046132" cy="737954"/>
      </dsp:txXfrm>
    </dsp:sp>
    <dsp:sp modelId="{81639F49-E3E6-4150-9DA2-AD398F4C7100}">
      <dsp:nvSpPr>
        <dsp:cNvPr id="0" name=""/>
        <dsp:cNvSpPr/>
      </dsp:nvSpPr>
      <dsp:spPr>
        <a:xfrm>
          <a:off x="0" y="1332710"/>
          <a:ext cx="6046132" cy="580320"/>
        </a:xfrm>
        <a:prstGeom prst="roundRect">
          <a:avLst/>
        </a:prstGeom>
        <a:gradFill rotWithShape="0">
          <a:gsLst>
            <a:gs pos="0">
              <a:schemeClr val="accent5">
                <a:hueOff val="-135193"/>
                <a:satOff val="-3619"/>
                <a:lumOff val="-1255"/>
                <a:alphaOff val="0"/>
                <a:tint val="96000"/>
                <a:lumMod val="104000"/>
              </a:schemeClr>
            </a:gs>
            <a:gs pos="100000">
              <a:schemeClr val="accent5">
                <a:hueOff val="-135193"/>
                <a:satOff val="-3619"/>
                <a:lumOff val="-1255"/>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solidFill>
                <a:schemeClr val="bg1"/>
              </a:solidFill>
            </a:rPr>
            <a:t>Disconnect-PSSession</a:t>
          </a:r>
        </a:p>
      </dsp:txBody>
      <dsp:txXfrm>
        <a:off x="28329" y="1361039"/>
        <a:ext cx="5989474" cy="523662"/>
      </dsp:txXfrm>
    </dsp:sp>
    <dsp:sp modelId="{8409D9C4-C53B-4025-8638-36D6DE493355}">
      <dsp:nvSpPr>
        <dsp:cNvPr id="0" name=""/>
        <dsp:cNvSpPr/>
      </dsp:nvSpPr>
      <dsp:spPr>
        <a:xfrm>
          <a:off x="0" y="2002310"/>
          <a:ext cx="6046132" cy="580320"/>
        </a:xfrm>
        <a:prstGeom prst="roundRect">
          <a:avLst/>
        </a:prstGeom>
        <a:gradFill rotWithShape="0">
          <a:gsLst>
            <a:gs pos="0">
              <a:schemeClr val="accent5">
                <a:hueOff val="-270386"/>
                <a:satOff val="-7238"/>
                <a:lumOff val="-2511"/>
                <a:alphaOff val="0"/>
                <a:tint val="96000"/>
                <a:lumMod val="104000"/>
              </a:schemeClr>
            </a:gs>
            <a:gs pos="100000">
              <a:schemeClr val="accent5">
                <a:hueOff val="-270386"/>
                <a:satOff val="-7238"/>
                <a:lumOff val="-2511"/>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solidFill>
                <a:schemeClr val="bg1"/>
              </a:solidFill>
            </a:rPr>
            <a:t>Connect-PSSession</a:t>
          </a:r>
        </a:p>
      </dsp:txBody>
      <dsp:txXfrm>
        <a:off x="28329" y="2030639"/>
        <a:ext cx="5989474" cy="523662"/>
      </dsp:txXfrm>
    </dsp:sp>
    <dsp:sp modelId="{0F6A54AF-BBC6-4FE3-B8EE-6AE1FCCD57E2}">
      <dsp:nvSpPr>
        <dsp:cNvPr id="0" name=""/>
        <dsp:cNvSpPr/>
      </dsp:nvSpPr>
      <dsp:spPr>
        <a:xfrm>
          <a:off x="0" y="2671910"/>
          <a:ext cx="6046132" cy="580320"/>
        </a:xfrm>
        <a:prstGeom prst="roundRect">
          <a:avLst/>
        </a:prstGeom>
        <a:gradFill rotWithShape="0">
          <a:gsLst>
            <a:gs pos="0">
              <a:schemeClr val="accent5">
                <a:hueOff val="-405579"/>
                <a:satOff val="-10857"/>
                <a:lumOff val="-3766"/>
                <a:alphaOff val="0"/>
                <a:tint val="96000"/>
                <a:lumMod val="104000"/>
              </a:schemeClr>
            </a:gs>
            <a:gs pos="100000">
              <a:schemeClr val="accent5">
                <a:hueOff val="-405579"/>
                <a:satOff val="-10857"/>
                <a:lumOff val="-3766"/>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solidFill>
                <a:schemeClr val="bg1"/>
              </a:solidFill>
            </a:rPr>
            <a:t>Remove-PSSession</a:t>
          </a:r>
        </a:p>
      </dsp:txBody>
      <dsp:txXfrm>
        <a:off x="28329" y="2700239"/>
        <a:ext cx="5989474" cy="523662"/>
      </dsp:txXfrm>
    </dsp:sp>
    <dsp:sp modelId="{DFD1E489-990E-48D5-B190-97D7594853F1}">
      <dsp:nvSpPr>
        <dsp:cNvPr id="0" name=""/>
        <dsp:cNvSpPr/>
      </dsp:nvSpPr>
      <dsp:spPr>
        <a:xfrm>
          <a:off x="0" y="3341510"/>
          <a:ext cx="6046132" cy="580320"/>
        </a:xfrm>
        <a:prstGeom prst="roundRect">
          <a:avLst/>
        </a:prstGeom>
        <a:gradFill rotWithShape="0">
          <a:gsLst>
            <a:gs pos="0">
              <a:schemeClr val="accent5">
                <a:hueOff val="-540772"/>
                <a:satOff val="-14476"/>
                <a:lumOff val="-5022"/>
                <a:alphaOff val="0"/>
                <a:tint val="96000"/>
                <a:lumMod val="104000"/>
              </a:schemeClr>
            </a:gs>
            <a:gs pos="100000">
              <a:schemeClr val="accent5">
                <a:hueOff val="-540772"/>
                <a:satOff val="-14476"/>
                <a:lumOff val="-5022"/>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solidFill>
                <a:schemeClr val="bg1"/>
              </a:solidFill>
            </a:rPr>
            <a:t>Enter-PSSession –session</a:t>
          </a:r>
        </a:p>
      </dsp:txBody>
      <dsp:txXfrm>
        <a:off x="28329" y="3369839"/>
        <a:ext cx="5989474" cy="523662"/>
      </dsp:txXfrm>
    </dsp:sp>
    <dsp:sp modelId="{CA2EBD29-7809-4985-89F1-845E0F6FAB88}">
      <dsp:nvSpPr>
        <dsp:cNvPr id="0" name=""/>
        <dsp:cNvSpPr/>
      </dsp:nvSpPr>
      <dsp:spPr>
        <a:xfrm>
          <a:off x="0" y="4011110"/>
          <a:ext cx="6046132" cy="580320"/>
        </a:xfrm>
        <a:prstGeom prst="roundRect">
          <a:avLst/>
        </a:prstGeom>
        <a:gradFill rotWithShape="0">
          <a:gsLst>
            <a:gs pos="0">
              <a:schemeClr val="accent5">
                <a:hueOff val="-675965"/>
                <a:satOff val="-18095"/>
                <a:lumOff val="-6277"/>
                <a:alphaOff val="0"/>
                <a:tint val="96000"/>
                <a:lumMod val="104000"/>
              </a:schemeClr>
            </a:gs>
            <a:gs pos="100000">
              <a:schemeClr val="accent5">
                <a:hueOff val="-675965"/>
                <a:satOff val="-18095"/>
                <a:lumOff val="-6277"/>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solidFill>
                <a:schemeClr val="bg1"/>
              </a:solidFill>
            </a:rPr>
            <a:t>Invoke-command –session</a:t>
          </a:r>
        </a:p>
      </dsp:txBody>
      <dsp:txXfrm>
        <a:off x="28329" y="4039439"/>
        <a:ext cx="5989474" cy="523662"/>
      </dsp:txXfrm>
    </dsp:sp>
  </dsp:spTree>
</dsp:drawing>
</file>

<file path=ppt/diagrams/drawing3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93BB23-73BB-434E-AEEA-9899787EDD39}">
      <dsp:nvSpPr>
        <dsp:cNvPr id="0" name=""/>
        <dsp:cNvSpPr/>
      </dsp:nvSpPr>
      <dsp:spPr>
        <a:xfrm>
          <a:off x="0" y="50482"/>
          <a:ext cx="9905998" cy="551655"/>
        </a:xfrm>
        <a:prstGeom prst="roundRect">
          <a:avLst/>
        </a:prstGeom>
        <a:gradFill rotWithShape="0">
          <a:gsLst>
            <a:gs pos="0">
              <a:schemeClr val="accent5">
                <a:hueOff val="0"/>
                <a:satOff val="0"/>
                <a:lumOff val="0"/>
                <a:alphaOff val="0"/>
                <a:tint val="96000"/>
                <a:lumMod val="104000"/>
              </a:schemeClr>
            </a:gs>
            <a:gs pos="100000">
              <a:schemeClr val="accent5">
                <a:hueOff val="0"/>
                <a:satOff val="0"/>
                <a:lumOff val="0"/>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solidFill>
                <a:schemeClr val="bg1"/>
              </a:solidFill>
            </a:rPr>
            <a:t>Uses custom endpoint configurations</a:t>
          </a:r>
        </a:p>
      </dsp:txBody>
      <dsp:txXfrm>
        <a:off x="26930" y="77412"/>
        <a:ext cx="9852138" cy="497795"/>
      </dsp:txXfrm>
    </dsp:sp>
    <dsp:sp modelId="{29143A34-9386-45D1-95E9-3075888C52CD}">
      <dsp:nvSpPr>
        <dsp:cNvPr id="0" name=""/>
        <dsp:cNvSpPr/>
      </dsp:nvSpPr>
      <dsp:spPr>
        <a:xfrm>
          <a:off x="0" y="668377"/>
          <a:ext cx="9905998" cy="551655"/>
        </a:xfrm>
        <a:prstGeom prst="roundRect">
          <a:avLst/>
        </a:prstGeom>
        <a:gradFill rotWithShape="0">
          <a:gsLst>
            <a:gs pos="0">
              <a:schemeClr val="accent5">
                <a:hueOff val="-168991"/>
                <a:satOff val="-4524"/>
                <a:lumOff val="-1569"/>
                <a:alphaOff val="0"/>
                <a:tint val="96000"/>
                <a:lumMod val="104000"/>
              </a:schemeClr>
            </a:gs>
            <a:gs pos="100000">
              <a:schemeClr val="accent5">
                <a:hueOff val="-168991"/>
                <a:satOff val="-4524"/>
                <a:lumOff val="-1569"/>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solidFill>
                <a:schemeClr val="bg1"/>
              </a:solidFill>
            </a:rPr>
            <a:t>Enable multi-hop remoting</a:t>
          </a:r>
        </a:p>
      </dsp:txBody>
      <dsp:txXfrm>
        <a:off x="26930" y="695307"/>
        <a:ext cx="9852138" cy="497795"/>
      </dsp:txXfrm>
    </dsp:sp>
    <dsp:sp modelId="{DBFA7F34-E3E3-4ACA-AB3F-D1D59B5240A7}">
      <dsp:nvSpPr>
        <dsp:cNvPr id="0" name=""/>
        <dsp:cNvSpPr/>
      </dsp:nvSpPr>
      <dsp:spPr>
        <a:xfrm>
          <a:off x="0" y="1286272"/>
          <a:ext cx="9905998" cy="551655"/>
        </a:xfrm>
        <a:prstGeom prst="roundRect">
          <a:avLst/>
        </a:prstGeom>
        <a:gradFill rotWithShape="0">
          <a:gsLst>
            <a:gs pos="0">
              <a:schemeClr val="accent5">
                <a:hueOff val="-337983"/>
                <a:satOff val="-9047"/>
                <a:lumOff val="-3139"/>
                <a:alphaOff val="0"/>
                <a:tint val="96000"/>
                <a:lumMod val="104000"/>
              </a:schemeClr>
            </a:gs>
            <a:gs pos="100000">
              <a:schemeClr val="accent5">
                <a:hueOff val="-337983"/>
                <a:satOff val="-9047"/>
                <a:lumOff val="-3139"/>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solidFill>
                <a:schemeClr val="bg1"/>
              </a:solidFill>
            </a:rPr>
            <a:t>Mutual Authentication</a:t>
          </a:r>
        </a:p>
      </dsp:txBody>
      <dsp:txXfrm>
        <a:off x="26930" y="1313202"/>
        <a:ext cx="9852138" cy="497795"/>
      </dsp:txXfrm>
    </dsp:sp>
    <dsp:sp modelId="{3AAC9F1A-0931-4551-8EDE-F7A4B863D761}">
      <dsp:nvSpPr>
        <dsp:cNvPr id="0" name=""/>
        <dsp:cNvSpPr/>
      </dsp:nvSpPr>
      <dsp:spPr>
        <a:xfrm>
          <a:off x="0" y="1904168"/>
          <a:ext cx="9905998" cy="551655"/>
        </a:xfrm>
        <a:prstGeom prst="roundRect">
          <a:avLst/>
        </a:prstGeom>
        <a:gradFill rotWithShape="0">
          <a:gsLst>
            <a:gs pos="0">
              <a:schemeClr val="accent5">
                <a:hueOff val="-506974"/>
                <a:satOff val="-13571"/>
                <a:lumOff val="-4708"/>
                <a:alphaOff val="0"/>
                <a:tint val="96000"/>
                <a:lumMod val="104000"/>
              </a:schemeClr>
            </a:gs>
            <a:gs pos="100000">
              <a:schemeClr val="accent5">
                <a:hueOff val="-506974"/>
                <a:satOff val="-13571"/>
                <a:lumOff val="-4708"/>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solidFill>
                <a:schemeClr val="bg1"/>
              </a:solidFill>
            </a:rPr>
            <a:t>Mutual authentication via SSL</a:t>
          </a:r>
        </a:p>
      </dsp:txBody>
      <dsp:txXfrm>
        <a:off x="26930" y="1931098"/>
        <a:ext cx="9852138" cy="497795"/>
      </dsp:txXfrm>
    </dsp:sp>
    <dsp:sp modelId="{2489F57C-4A85-4CF1-8EDE-512FB3712806}">
      <dsp:nvSpPr>
        <dsp:cNvPr id="0" name=""/>
        <dsp:cNvSpPr/>
      </dsp:nvSpPr>
      <dsp:spPr>
        <a:xfrm>
          <a:off x="0" y="2522063"/>
          <a:ext cx="9905998" cy="551655"/>
        </a:xfrm>
        <a:prstGeom prst="roundRect">
          <a:avLst/>
        </a:prstGeom>
        <a:gradFill rotWithShape="0">
          <a:gsLst>
            <a:gs pos="0">
              <a:schemeClr val="accent5">
                <a:hueOff val="-675965"/>
                <a:satOff val="-18095"/>
                <a:lumOff val="-6277"/>
                <a:alphaOff val="0"/>
                <a:tint val="96000"/>
                <a:lumMod val="104000"/>
              </a:schemeClr>
            </a:gs>
            <a:gs pos="100000">
              <a:schemeClr val="accent5">
                <a:hueOff val="-675965"/>
                <a:satOff val="-18095"/>
                <a:lumOff val="-6277"/>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solidFill>
                <a:schemeClr val="bg1"/>
              </a:solidFill>
            </a:rPr>
            <a:t>TrustedHosts</a:t>
          </a:r>
        </a:p>
      </dsp:txBody>
      <dsp:txXfrm>
        <a:off x="26930" y="2548993"/>
        <a:ext cx="9852138" cy="497795"/>
      </dsp:txXfrm>
    </dsp:sp>
  </dsp:spTree>
</dsp:drawing>
</file>

<file path=ppt/diagrams/drawing3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AC9895-54B3-4A23-9547-8EE52C53BC85}">
      <dsp:nvSpPr>
        <dsp:cNvPr id="0" name=""/>
        <dsp:cNvSpPr/>
      </dsp:nvSpPr>
      <dsp:spPr>
        <a:xfrm>
          <a:off x="0" y="27372"/>
          <a:ext cx="6046132" cy="804960"/>
        </a:xfrm>
        <a:prstGeom prst="roundRect">
          <a:avLst/>
        </a:prstGeom>
        <a:gradFill rotWithShape="0">
          <a:gsLst>
            <a:gs pos="0">
              <a:schemeClr val="accent5">
                <a:hueOff val="0"/>
                <a:satOff val="0"/>
                <a:lumOff val="0"/>
                <a:alphaOff val="0"/>
                <a:tint val="96000"/>
                <a:lumMod val="104000"/>
              </a:schemeClr>
            </a:gs>
            <a:gs pos="100000">
              <a:schemeClr val="accent5">
                <a:hueOff val="0"/>
                <a:satOff val="0"/>
                <a:lumOff val="0"/>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solidFill>
                <a:schemeClr val="bg1"/>
              </a:solidFill>
            </a:rPr>
            <a:t>$session = new-pssession -comp server-r2</a:t>
          </a:r>
        </a:p>
      </dsp:txBody>
      <dsp:txXfrm>
        <a:off x="39295" y="66667"/>
        <a:ext cx="5967542" cy="726370"/>
      </dsp:txXfrm>
    </dsp:sp>
    <dsp:sp modelId="{D5F6987B-CCC5-46EC-B128-D1F8230684D6}">
      <dsp:nvSpPr>
        <dsp:cNvPr id="0" name=""/>
        <dsp:cNvSpPr/>
      </dsp:nvSpPr>
      <dsp:spPr>
        <a:xfrm>
          <a:off x="0" y="832332"/>
          <a:ext cx="6046132" cy="712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1965" tIns="25400" rIns="142240" bIns="25400" numCol="1" spcCol="1270" anchor="t" anchorCtr="0">
          <a:noAutofit/>
        </a:bodyPr>
        <a:lstStyle/>
        <a:p>
          <a:pPr marL="228600" lvl="1" indent="-228600" algn="l" defTabSz="889000">
            <a:lnSpc>
              <a:spcPct val="90000"/>
            </a:lnSpc>
            <a:spcBef>
              <a:spcPct val="0"/>
            </a:spcBef>
            <a:spcAft>
              <a:spcPct val="20000"/>
            </a:spcAft>
            <a:buChar char="•"/>
          </a:pPr>
          <a:r>
            <a:rPr lang="en-US" sz="2000" kern="1200" dirty="0">
              <a:solidFill>
                <a:schemeClr val="tx1"/>
              </a:solidFill>
            </a:rPr>
            <a:t>Establish a remote connection to server with </a:t>
          </a:r>
          <a:r>
            <a:rPr lang="en-US" sz="2000" kern="1200" dirty="0" err="1">
              <a:solidFill>
                <a:schemeClr val="tx1"/>
              </a:solidFill>
            </a:rPr>
            <a:t>ADTools</a:t>
          </a:r>
          <a:r>
            <a:rPr lang="en-US" sz="2000" kern="1200" dirty="0">
              <a:solidFill>
                <a:schemeClr val="tx1"/>
              </a:solidFill>
            </a:rPr>
            <a:t> installed</a:t>
          </a:r>
        </a:p>
      </dsp:txBody>
      <dsp:txXfrm>
        <a:off x="0" y="832332"/>
        <a:ext cx="6046132" cy="712080"/>
      </dsp:txXfrm>
    </dsp:sp>
    <dsp:sp modelId="{08E77759-BA8C-4920-86B3-D9A64BF369F2}">
      <dsp:nvSpPr>
        <dsp:cNvPr id="0" name=""/>
        <dsp:cNvSpPr/>
      </dsp:nvSpPr>
      <dsp:spPr>
        <a:xfrm>
          <a:off x="0" y="1544413"/>
          <a:ext cx="6046132" cy="804960"/>
        </a:xfrm>
        <a:prstGeom prst="roundRect">
          <a:avLst/>
        </a:prstGeom>
        <a:gradFill rotWithShape="0">
          <a:gsLst>
            <a:gs pos="0">
              <a:schemeClr val="accent5">
                <a:hueOff val="-337983"/>
                <a:satOff val="-9047"/>
                <a:lumOff val="-3139"/>
                <a:alphaOff val="0"/>
                <a:tint val="96000"/>
                <a:lumMod val="104000"/>
              </a:schemeClr>
            </a:gs>
            <a:gs pos="100000">
              <a:schemeClr val="accent5">
                <a:hueOff val="-337983"/>
                <a:satOff val="-9047"/>
                <a:lumOff val="-3139"/>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solidFill>
                <a:schemeClr val="bg1"/>
              </a:solidFill>
            </a:rPr>
            <a:t>invoke-command -command { import-module activedirectory } session $session</a:t>
          </a:r>
        </a:p>
      </dsp:txBody>
      <dsp:txXfrm>
        <a:off x="39295" y="1583708"/>
        <a:ext cx="5967542" cy="726370"/>
      </dsp:txXfrm>
    </dsp:sp>
    <dsp:sp modelId="{CF13EF87-5E92-4EDB-91BC-B49FBDCA185F}">
      <dsp:nvSpPr>
        <dsp:cNvPr id="0" name=""/>
        <dsp:cNvSpPr/>
      </dsp:nvSpPr>
      <dsp:spPr>
        <a:xfrm>
          <a:off x="0" y="2349373"/>
          <a:ext cx="6046132" cy="712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1965" tIns="25400" rIns="142240" bIns="25400" numCol="1" spcCol="1270" anchor="t" anchorCtr="0">
          <a:noAutofit/>
        </a:bodyPr>
        <a:lstStyle/>
        <a:p>
          <a:pPr marL="228600" lvl="1" indent="-228600" algn="l" defTabSz="889000">
            <a:lnSpc>
              <a:spcPct val="90000"/>
            </a:lnSpc>
            <a:spcBef>
              <a:spcPct val="0"/>
            </a:spcBef>
            <a:spcAft>
              <a:spcPct val="20000"/>
            </a:spcAft>
            <a:buChar char="•"/>
          </a:pPr>
          <a:r>
            <a:rPr lang="en-US" sz="2000" kern="1200" dirty="0">
              <a:solidFill>
                <a:schemeClr val="tx1"/>
              </a:solidFill>
            </a:rPr>
            <a:t>Tell the remote computer to load the AD module</a:t>
          </a:r>
        </a:p>
      </dsp:txBody>
      <dsp:txXfrm>
        <a:off x="0" y="2349373"/>
        <a:ext cx="6046132" cy="712080"/>
      </dsp:txXfrm>
    </dsp:sp>
    <dsp:sp modelId="{E8E6642F-7966-46BD-9B03-20E4E1789845}">
      <dsp:nvSpPr>
        <dsp:cNvPr id="0" name=""/>
        <dsp:cNvSpPr/>
      </dsp:nvSpPr>
      <dsp:spPr>
        <a:xfrm>
          <a:off x="0" y="3061453"/>
          <a:ext cx="6046132" cy="804960"/>
        </a:xfrm>
        <a:prstGeom prst="roundRect">
          <a:avLst/>
        </a:prstGeom>
        <a:gradFill rotWithShape="0">
          <a:gsLst>
            <a:gs pos="0">
              <a:schemeClr val="accent5">
                <a:hueOff val="-675965"/>
                <a:satOff val="-18095"/>
                <a:lumOff val="-6277"/>
                <a:alphaOff val="0"/>
                <a:tint val="96000"/>
                <a:lumMod val="104000"/>
              </a:schemeClr>
            </a:gs>
            <a:gs pos="100000">
              <a:schemeClr val="accent5">
                <a:hueOff val="-675965"/>
                <a:satOff val="-18095"/>
                <a:lumOff val="-6277"/>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solidFill>
                <a:schemeClr val="bg1"/>
              </a:solidFill>
            </a:rPr>
            <a:t>import-pssession -session $session -module activedirectory -prefix rem</a:t>
          </a:r>
        </a:p>
      </dsp:txBody>
      <dsp:txXfrm>
        <a:off x="39295" y="3100748"/>
        <a:ext cx="5967542" cy="726370"/>
      </dsp:txXfrm>
    </dsp:sp>
    <dsp:sp modelId="{FB156E63-1991-49F2-9D85-5F670578391D}">
      <dsp:nvSpPr>
        <dsp:cNvPr id="0" name=""/>
        <dsp:cNvSpPr/>
      </dsp:nvSpPr>
      <dsp:spPr>
        <a:xfrm>
          <a:off x="0" y="3866413"/>
          <a:ext cx="6046132" cy="712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1965" tIns="25400" rIns="142240" bIns="25400" numCol="1" spcCol="1270" anchor="t" anchorCtr="0">
          <a:noAutofit/>
        </a:bodyPr>
        <a:lstStyle/>
        <a:p>
          <a:pPr marL="228600" lvl="1" indent="-228600" algn="l" defTabSz="889000">
            <a:lnSpc>
              <a:spcPct val="90000"/>
            </a:lnSpc>
            <a:spcBef>
              <a:spcPct val="0"/>
            </a:spcBef>
            <a:spcAft>
              <a:spcPct val="20000"/>
            </a:spcAft>
            <a:buChar char="•"/>
          </a:pPr>
          <a:r>
            <a:rPr lang="en-US" sz="2000" kern="1200" dirty="0">
              <a:solidFill>
                <a:schemeClr val="tx1"/>
              </a:solidFill>
            </a:rPr>
            <a:t>import the AD PowerShell Module and prefix the commands with rem</a:t>
          </a:r>
        </a:p>
      </dsp:txBody>
      <dsp:txXfrm>
        <a:off x="0" y="3866413"/>
        <a:ext cx="6046132" cy="712080"/>
      </dsp:txXfrm>
    </dsp:sp>
  </dsp:spTree>
</dsp:drawing>
</file>

<file path=ppt/diagrams/drawing3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F353A2-AAE9-4F24-935F-50AD15590289}">
      <dsp:nvSpPr>
        <dsp:cNvPr id="0" name=""/>
        <dsp:cNvSpPr/>
      </dsp:nvSpPr>
      <dsp:spPr>
        <a:xfrm>
          <a:off x="0" y="992532"/>
          <a:ext cx="6046132" cy="1216800"/>
        </a:xfrm>
        <a:prstGeom prst="roundRect">
          <a:avLst/>
        </a:prstGeom>
        <a:gradFill rotWithShape="0">
          <a:gsLst>
            <a:gs pos="0">
              <a:schemeClr val="accent5">
                <a:hueOff val="0"/>
                <a:satOff val="0"/>
                <a:lumOff val="0"/>
                <a:alphaOff val="0"/>
                <a:tint val="96000"/>
                <a:lumMod val="104000"/>
              </a:schemeClr>
            </a:gs>
            <a:gs pos="100000">
              <a:schemeClr val="accent5">
                <a:hueOff val="0"/>
                <a:satOff val="0"/>
                <a:lumOff val="0"/>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solidFill>
                <a:schemeClr val="bg1"/>
              </a:solidFill>
            </a:rPr>
            <a:t>Tens of thousands of Management Information</a:t>
          </a:r>
        </a:p>
      </dsp:txBody>
      <dsp:txXfrm>
        <a:off x="59399" y="1051931"/>
        <a:ext cx="5927334" cy="1098002"/>
      </dsp:txXfrm>
    </dsp:sp>
    <dsp:sp modelId="{488828C5-FD98-4EF7-8C8F-E5267759F2B6}">
      <dsp:nvSpPr>
        <dsp:cNvPr id="0" name=""/>
        <dsp:cNvSpPr/>
      </dsp:nvSpPr>
      <dsp:spPr>
        <a:xfrm>
          <a:off x="0" y="2396533"/>
          <a:ext cx="6046132" cy="1216800"/>
        </a:xfrm>
        <a:prstGeom prst="roundRect">
          <a:avLst/>
        </a:prstGeom>
        <a:gradFill rotWithShape="0">
          <a:gsLst>
            <a:gs pos="0">
              <a:schemeClr val="accent5">
                <a:hueOff val="-675965"/>
                <a:satOff val="-18095"/>
                <a:lumOff val="-6277"/>
                <a:alphaOff val="0"/>
                <a:tint val="96000"/>
                <a:lumMod val="104000"/>
              </a:schemeClr>
            </a:gs>
            <a:gs pos="100000">
              <a:schemeClr val="accent5">
                <a:hueOff val="-675965"/>
                <a:satOff val="-18095"/>
                <a:lumOff val="-6277"/>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solidFill>
                <a:schemeClr val="bg1"/>
              </a:solidFill>
            </a:rPr>
            <a:t>Instance is a real thing represented</a:t>
          </a:r>
        </a:p>
      </dsp:txBody>
      <dsp:txXfrm>
        <a:off x="59399" y="2455932"/>
        <a:ext cx="5927334" cy="1098002"/>
      </dsp:txXfrm>
    </dsp:sp>
  </dsp:spTree>
</dsp:drawing>
</file>

<file path=ppt/diagrams/drawing3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218CC09-D0F5-4B36-96A2-7197C86846B3}">
      <dsp:nvSpPr>
        <dsp:cNvPr id="0" name=""/>
        <dsp:cNvSpPr/>
      </dsp:nvSpPr>
      <dsp:spPr>
        <a:xfrm>
          <a:off x="0" y="385933"/>
          <a:ext cx="6046132" cy="2419200"/>
        </a:xfrm>
        <a:prstGeom prst="rect">
          <a:avLst/>
        </a:prstGeom>
        <a:solidFill>
          <a:schemeClr val="lt1">
            <a:alpha val="90000"/>
            <a:hueOff val="0"/>
            <a:satOff val="0"/>
            <a:lumOff val="0"/>
            <a:alphaOff val="0"/>
          </a:schemeClr>
        </a:solidFill>
        <a:ln w="9525" cap="rnd" cmpd="sng" algn="ctr">
          <a:solidFill>
            <a:schemeClr val="accent5">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69247" tIns="499872" rIns="469247" bIns="142240" numCol="1" spcCol="1270" anchor="t" anchorCtr="0">
          <a:noAutofit/>
        </a:bodyPr>
        <a:lstStyle/>
        <a:p>
          <a:pPr marL="228600" lvl="1" indent="-228600" algn="l" defTabSz="889000">
            <a:lnSpc>
              <a:spcPct val="90000"/>
            </a:lnSpc>
            <a:spcBef>
              <a:spcPct val="0"/>
            </a:spcBef>
            <a:spcAft>
              <a:spcPct val="15000"/>
            </a:spcAft>
            <a:buChar char="•"/>
          </a:pPr>
          <a:r>
            <a:rPr lang="en-US" sz="2000" kern="1200">
              <a:solidFill>
                <a:schemeClr val="bg1"/>
              </a:solidFill>
            </a:rPr>
            <a:t>Root/CIMv2 – OS and hardware information</a:t>
          </a:r>
          <a:endParaRPr lang="en-US" sz="2000" kern="1200" dirty="0">
            <a:solidFill>
              <a:schemeClr val="bg1"/>
            </a:solidFill>
          </a:endParaRPr>
        </a:p>
        <a:p>
          <a:pPr marL="228600" lvl="1" indent="-228600" algn="l" defTabSz="889000">
            <a:lnSpc>
              <a:spcPct val="90000"/>
            </a:lnSpc>
            <a:spcBef>
              <a:spcPct val="0"/>
            </a:spcBef>
            <a:spcAft>
              <a:spcPct val="15000"/>
            </a:spcAft>
            <a:buChar char="•"/>
          </a:pPr>
          <a:r>
            <a:rPr lang="en-US" sz="2000" kern="1200">
              <a:solidFill>
                <a:schemeClr val="bg1"/>
              </a:solidFill>
            </a:rPr>
            <a:t>Root/MicrosoftDNS – DNS Server Information</a:t>
          </a:r>
          <a:endParaRPr lang="en-US" sz="2000" kern="1200" dirty="0">
            <a:solidFill>
              <a:schemeClr val="bg1"/>
            </a:solidFill>
          </a:endParaRPr>
        </a:p>
        <a:p>
          <a:pPr marL="228600" lvl="1" indent="-228600" algn="l" defTabSz="889000">
            <a:lnSpc>
              <a:spcPct val="90000"/>
            </a:lnSpc>
            <a:spcBef>
              <a:spcPct val="0"/>
            </a:spcBef>
            <a:spcAft>
              <a:spcPct val="15000"/>
            </a:spcAft>
            <a:buChar char="•"/>
          </a:pPr>
          <a:r>
            <a:rPr lang="en-US" sz="2000" kern="1200">
              <a:solidFill>
                <a:schemeClr val="bg1"/>
              </a:solidFill>
            </a:rPr>
            <a:t>Root/securityCenter – Firewall, antivirus, and antispyware information</a:t>
          </a:r>
          <a:endParaRPr lang="en-US" sz="2000" kern="1200" dirty="0">
            <a:solidFill>
              <a:schemeClr val="bg1"/>
            </a:solidFill>
          </a:endParaRPr>
        </a:p>
      </dsp:txBody>
      <dsp:txXfrm>
        <a:off x="0" y="385933"/>
        <a:ext cx="6046132" cy="2419200"/>
      </dsp:txXfrm>
    </dsp:sp>
    <dsp:sp modelId="{51EDC86D-36DD-4498-B6F8-9DF167FE9780}">
      <dsp:nvSpPr>
        <dsp:cNvPr id="0" name=""/>
        <dsp:cNvSpPr/>
      </dsp:nvSpPr>
      <dsp:spPr>
        <a:xfrm>
          <a:off x="302306" y="31693"/>
          <a:ext cx="4232293" cy="708480"/>
        </a:xfrm>
        <a:prstGeom prst="roundRect">
          <a:avLst/>
        </a:prstGeom>
        <a:gradFill rotWithShape="0">
          <a:gsLst>
            <a:gs pos="0">
              <a:schemeClr val="accent5">
                <a:hueOff val="0"/>
                <a:satOff val="0"/>
                <a:lumOff val="0"/>
                <a:alphaOff val="0"/>
                <a:tint val="96000"/>
                <a:lumMod val="104000"/>
              </a:schemeClr>
            </a:gs>
            <a:gs pos="100000">
              <a:schemeClr val="accent5">
                <a:hueOff val="0"/>
                <a:satOff val="0"/>
                <a:lumOff val="0"/>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159971" tIns="0" rIns="159971" bIns="0" numCol="1" spcCol="1270" anchor="ctr" anchorCtr="0">
          <a:noAutofit/>
        </a:bodyPr>
        <a:lstStyle/>
        <a:p>
          <a:pPr marL="0" lvl="0" indent="0" algn="l" defTabSz="889000">
            <a:lnSpc>
              <a:spcPct val="90000"/>
            </a:lnSpc>
            <a:spcBef>
              <a:spcPct val="0"/>
            </a:spcBef>
            <a:spcAft>
              <a:spcPct val="35000"/>
            </a:spcAft>
            <a:buNone/>
          </a:pPr>
          <a:r>
            <a:rPr lang="en-US" sz="2000" kern="1200" dirty="0">
              <a:solidFill>
                <a:schemeClr val="bg1"/>
              </a:solidFill>
            </a:rPr>
            <a:t>Organized into Namespaces</a:t>
          </a:r>
        </a:p>
      </dsp:txBody>
      <dsp:txXfrm>
        <a:off x="336891" y="66278"/>
        <a:ext cx="4163123" cy="639310"/>
      </dsp:txXfrm>
    </dsp:sp>
    <dsp:sp modelId="{2CBFEB1B-0EE2-4D23-A10D-6E35BFBC6C86}">
      <dsp:nvSpPr>
        <dsp:cNvPr id="0" name=""/>
        <dsp:cNvSpPr/>
      </dsp:nvSpPr>
      <dsp:spPr>
        <a:xfrm>
          <a:off x="0" y="3288972"/>
          <a:ext cx="6046132" cy="1285200"/>
        </a:xfrm>
        <a:prstGeom prst="rect">
          <a:avLst/>
        </a:prstGeom>
        <a:solidFill>
          <a:schemeClr val="lt1">
            <a:alpha val="90000"/>
            <a:hueOff val="0"/>
            <a:satOff val="0"/>
            <a:lumOff val="0"/>
            <a:alphaOff val="0"/>
          </a:schemeClr>
        </a:solidFill>
        <a:ln w="9525" cap="rnd" cmpd="sng" algn="ctr">
          <a:solidFill>
            <a:schemeClr val="accent5">
              <a:hueOff val="-675965"/>
              <a:satOff val="-18095"/>
              <a:lumOff val="-6277"/>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69247" tIns="499872" rIns="469247" bIns="142240" numCol="1" spcCol="1270" anchor="t" anchorCtr="0">
          <a:noAutofit/>
        </a:bodyPr>
        <a:lstStyle/>
        <a:p>
          <a:pPr marL="228600" lvl="1" indent="-228600" algn="l" defTabSz="889000">
            <a:lnSpc>
              <a:spcPct val="90000"/>
            </a:lnSpc>
            <a:spcBef>
              <a:spcPct val="0"/>
            </a:spcBef>
            <a:spcAft>
              <a:spcPct val="15000"/>
            </a:spcAft>
            <a:buChar char="•"/>
          </a:pPr>
          <a:r>
            <a:rPr lang="en-US" sz="2000" kern="1200" dirty="0">
              <a:solidFill>
                <a:schemeClr val="bg1"/>
              </a:solidFill>
            </a:rPr>
            <a:t>Get-</a:t>
          </a:r>
          <a:r>
            <a:rPr lang="en-US" sz="2000" kern="1200" dirty="0" err="1">
              <a:solidFill>
                <a:schemeClr val="bg1"/>
              </a:solidFill>
            </a:rPr>
            <a:t>WMIObject</a:t>
          </a:r>
          <a:endParaRPr lang="en-US" sz="2000" kern="1200" dirty="0">
            <a:solidFill>
              <a:schemeClr val="bg1"/>
            </a:solidFill>
          </a:endParaRPr>
        </a:p>
        <a:p>
          <a:pPr marL="228600" lvl="1" indent="-228600" algn="l" defTabSz="889000">
            <a:lnSpc>
              <a:spcPct val="90000"/>
            </a:lnSpc>
            <a:spcBef>
              <a:spcPct val="0"/>
            </a:spcBef>
            <a:spcAft>
              <a:spcPct val="15000"/>
            </a:spcAft>
            <a:buChar char="•"/>
          </a:pPr>
          <a:r>
            <a:rPr lang="en-US" sz="2000" kern="1200" dirty="0">
              <a:solidFill>
                <a:schemeClr val="bg1"/>
              </a:solidFill>
            </a:rPr>
            <a:t>Invoke-</a:t>
          </a:r>
          <a:r>
            <a:rPr lang="en-US" sz="2000" kern="1200" dirty="0" err="1">
              <a:solidFill>
                <a:schemeClr val="bg1"/>
              </a:solidFill>
            </a:rPr>
            <a:t>WMIMethod</a:t>
          </a:r>
          <a:endParaRPr lang="en-US" sz="2000" kern="1200" dirty="0">
            <a:solidFill>
              <a:schemeClr val="bg1"/>
            </a:solidFill>
          </a:endParaRPr>
        </a:p>
      </dsp:txBody>
      <dsp:txXfrm>
        <a:off x="0" y="3288972"/>
        <a:ext cx="6046132" cy="1285200"/>
      </dsp:txXfrm>
    </dsp:sp>
    <dsp:sp modelId="{89943880-E23A-4050-BC3A-93C1FA2CE159}">
      <dsp:nvSpPr>
        <dsp:cNvPr id="0" name=""/>
        <dsp:cNvSpPr/>
      </dsp:nvSpPr>
      <dsp:spPr>
        <a:xfrm>
          <a:off x="302306" y="2934733"/>
          <a:ext cx="4232293" cy="708480"/>
        </a:xfrm>
        <a:prstGeom prst="roundRect">
          <a:avLst/>
        </a:prstGeom>
        <a:gradFill rotWithShape="0">
          <a:gsLst>
            <a:gs pos="0">
              <a:schemeClr val="accent5">
                <a:hueOff val="-675965"/>
                <a:satOff val="-18095"/>
                <a:lumOff val="-6277"/>
                <a:alphaOff val="0"/>
                <a:tint val="96000"/>
                <a:lumMod val="104000"/>
              </a:schemeClr>
            </a:gs>
            <a:gs pos="100000">
              <a:schemeClr val="accent5">
                <a:hueOff val="-675965"/>
                <a:satOff val="-18095"/>
                <a:lumOff val="-6277"/>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159971" tIns="0" rIns="159971" bIns="0" numCol="1" spcCol="1270" anchor="ctr" anchorCtr="0">
          <a:noAutofit/>
        </a:bodyPr>
        <a:lstStyle/>
        <a:p>
          <a:pPr marL="0" lvl="0" indent="0" algn="l" defTabSz="889000">
            <a:lnSpc>
              <a:spcPct val="90000"/>
            </a:lnSpc>
            <a:spcBef>
              <a:spcPct val="0"/>
            </a:spcBef>
            <a:spcAft>
              <a:spcPct val="35000"/>
            </a:spcAft>
            <a:buNone/>
          </a:pPr>
          <a:r>
            <a:rPr lang="en-US" sz="2000" kern="1200">
              <a:solidFill>
                <a:schemeClr val="bg1"/>
              </a:solidFill>
            </a:rPr>
            <a:t>Old cmdlets</a:t>
          </a:r>
          <a:endParaRPr lang="en-US" sz="2000" kern="1200" dirty="0">
            <a:solidFill>
              <a:schemeClr val="bg1"/>
            </a:solidFill>
          </a:endParaRPr>
        </a:p>
      </dsp:txBody>
      <dsp:txXfrm>
        <a:off x="336891" y="2969318"/>
        <a:ext cx="4163123" cy="639310"/>
      </dsp:txXfrm>
    </dsp:sp>
  </dsp:spTree>
</dsp:drawing>
</file>

<file path=ppt/diagrams/drawing3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E6425B-566E-41C9-8194-B0F93D0AE255}">
      <dsp:nvSpPr>
        <dsp:cNvPr id="0" name=""/>
        <dsp:cNvSpPr/>
      </dsp:nvSpPr>
      <dsp:spPr>
        <a:xfrm>
          <a:off x="0" y="6133"/>
          <a:ext cx="6046132" cy="1029600"/>
        </a:xfrm>
        <a:prstGeom prst="roundRect">
          <a:avLst/>
        </a:prstGeom>
        <a:gradFill rotWithShape="0">
          <a:gsLst>
            <a:gs pos="0">
              <a:schemeClr val="accent5">
                <a:hueOff val="0"/>
                <a:satOff val="0"/>
                <a:lumOff val="0"/>
                <a:alphaOff val="0"/>
                <a:tint val="96000"/>
                <a:lumMod val="104000"/>
              </a:schemeClr>
            </a:gs>
            <a:gs pos="100000">
              <a:schemeClr val="accent5">
                <a:hueOff val="0"/>
                <a:satOff val="0"/>
                <a:lumOff val="0"/>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solidFill>
                <a:schemeClr val="bg2"/>
              </a:solidFill>
            </a:rPr>
            <a:t>Local Job</a:t>
          </a:r>
        </a:p>
      </dsp:txBody>
      <dsp:txXfrm>
        <a:off x="50261" y="56394"/>
        <a:ext cx="5945610" cy="929078"/>
      </dsp:txXfrm>
    </dsp:sp>
    <dsp:sp modelId="{A784A4EE-4FCA-4260-844E-5B1DF81B3554}">
      <dsp:nvSpPr>
        <dsp:cNvPr id="0" name=""/>
        <dsp:cNvSpPr/>
      </dsp:nvSpPr>
      <dsp:spPr>
        <a:xfrm>
          <a:off x="0" y="1194133"/>
          <a:ext cx="6046132" cy="1029600"/>
        </a:xfrm>
        <a:prstGeom prst="roundRect">
          <a:avLst/>
        </a:prstGeom>
        <a:gradFill rotWithShape="0">
          <a:gsLst>
            <a:gs pos="0">
              <a:schemeClr val="accent5">
                <a:hueOff val="-225322"/>
                <a:satOff val="-6032"/>
                <a:lumOff val="-2092"/>
                <a:alphaOff val="0"/>
                <a:tint val="96000"/>
                <a:lumMod val="104000"/>
              </a:schemeClr>
            </a:gs>
            <a:gs pos="100000">
              <a:schemeClr val="accent5">
                <a:hueOff val="-225322"/>
                <a:satOff val="-6032"/>
                <a:lumOff val="-2092"/>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solidFill>
                <a:schemeClr val="bg2"/>
              </a:solidFill>
            </a:rPr>
            <a:t>WMI as a Job</a:t>
          </a:r>
        </a:p>
      </dsp:txBody>
      <dsp:txXfrm>
        <a:off x="50261" y="1244394"/>
        <a:ext cx="5945610" cy="929078"/>
      </dsp:txXfrm>
    </dsp:sp>
    <dsp:sp modelId="{FEBDA57B-442C-43D1-9EDA-1AB186EF3FCB}">
      <dsp:nvSpPr>
        <dsp:cNvPr id="0" name=""/>
        <dsp:cNvSpPr/>
      </dsp:nvSpPr>
      <dsp:spPr>
        <a:xfrm>
          <a:off x="0" y="2382132"/>
          <a:ext cx="6046132" cy="1029600"/>
        </a:xfrm>
        <a:prstGeom prst="roundRect">
          <a:avLst/>
        </a:prstGeom>
        <a:gradFill rotWithShape="0">
          <a:gsLst>
            <a:gs pos="0">
              <a:schemeClr val="accent5">
                <a:hueOff val="-450643"/>
                <a:satOff val="-12063"/>
                <a:lumOff val="-4185"/>
                <a:alphaOff val="0"/>
                <a:tint val="96000"/>
                <a:lumMod val="104000"/>
              </a:schemeClr>
            </a:gs>
            <a:gs pos="100000">
              <a:schemeClr val="accent5">
                <a:hueOff val="-450643"/>
                <a:satOff val="-12063"/>
                <a:lumOff val="-4185"/>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solidFill>
                <a:schemeClr val="bg2"/>
              </a:solidFill>
            </a:rPr>
            <a:t>Remoting as a job</a:t>
          </a:r>
        </a:p>
      </dsp:txBody>
      <dsp:txXfrm>
        <a:off x="50261" y="2432393"/>
        <a:ext cx="5945610" cy="929078"/>
      </dsp:txXfrm>
    </dsp:sp>
    <dsp:sp modelId="{01751622-C19B-43F8-B319-2C6A9E569A99}">
      <dsp:nvSpPr>
        <dsp:cNvPr id="0" name=""/>
        <dsp:cNvSpPr/>
      </dsp:nvSpPr>
      <dsp:spPr>
        <a:xfrm>
          <a:off x="0" y="3570133"/>
          <a:ext cx="6046132" cy="1029600"/>
        </a:xfrm>
        <a:prstGeom prst="roundRect">
          <a:avLst/>
        </a:prstGeom>
        <a:gradFill rotWithShape="0">
          <a:gsLst>
            <a:gs pos="0">
              <a:schemeClr val="accent5">
                <a:hueOff val="-675965"/>
                <a:satOff val="-18095"/>
                <a:lumOff val="-6277"/>
                <a:alphaOff val="0"/>
                <a:tint val="96000"/>
                <a:lumMod val="104000"/>
              </a:schemeClr>
            </a:gs>
            <a:gs pos="100000">
              <a:schemeClr val="accent5">
                <a:hueOff val="-675965"/>
                <a:satOff val="-18095"/>
                <a:lumOff val="-6277"/>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solidFill>
                <a:schemeClr val="bg2"/>
              </a:solidFill>
            </a:rPr>
            <a:t>Receive-child jobs</a:t>
          </a:r>
        </a:p>
      </dsp:txBody>
      <dsp:txXfrm>
        <a:off x="50261" y="3620394"/>
        <a:ext cx="5945610" cy="929078"/>
      </dsp:txXfrm>
    </dsp:sp>
  </dsp:spTree>
</dsp:drawing>
</file>

<file path=ppt/diagrams/drawing3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4C384F1-35FE-411B-9185-88AC3D4FB79A}">
      <dsp:nvSpPr>
        <dsp:cNvPr id="0" name=""/>
        <dsp:cNvSpPr/>
      </dsp:nvSpPr>
      <dsp:spPr>
        <a:xfrm>
          <a:off x="1209226" y="2125"/>
          <a:ext cx="4836906" cy="1100864"/>
        </a:xfrm>
        <a:prstGeom prst="rect">
          <a:avLst/>
        </a:prstGeom>
        <a:solidFill>
          <a:schemeClr val="accent5">
            <a:tint val="40000"/>
            <a:alpha val="90000"/>
            <a:hueOff val="0"/>
            <a:satOff val="0"/>
            <a:lumOff val="0"/>
            <a:alphaOff val="0"/>
          </a:schemeClr>
        </a:solidFill>
        <a:ln w="9525" cap="rnd" cmpd="sng" algn="ctr">
          <a:solidFill>
            <a:schemeClr val="accent5">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93849" tIns="279620" rIns="93849" bIns="279620" numCol="1" spcCol="1270" anchor="ctr" anchorCtr="0">
          <a:noAutofit/>
        </a:bodyPr>
        <a:lstStyle/>
        <a:p>
          <a:pPr marL="0" lvl="0" indent="0" algn="l" defTabSz="889000">
            <a:lnSpc>
              <a:spcPct val="90000"/>
            </a:lnSpc>
            <a:spcBef>
              <a:spcPct val="0"/>
            </a:spcBef>
            <a:spcAft>
              <a:spcPct val="35000"/>
            </a:spcAft>
            <a:buNone/>
          </a:pPr>
          <a:r>
            <a:rPr lang="en-US" sz="2000" kern="1200">
              <a:solidFill>
                <a:schemeClr val="bg2"/>
              </a:solidFill>
            </a:rPr>
            <a:t>Receive-job - retrieves the results from a job</a:t>
          </a:r>
        </a:p>
      </dsp:txBody>
      <dsp:txXfrm>
        <a:off x="1209226" y="2125"/>
        <a:ext cx="4836906" cy="1100864"/>
      </dsp:txXfrm>
    </dsp:sp>
    <dsp:sp modelId="{530E96B6-A8D5-4B42-B38E-8538F56C8183}">
      <dsp:nvSpPr>
        <dsp:cNvPr id="0" name=""/>
        <dsp:cNvSpPr/>
      </dsp:nvSpPr>
      <dsp:spPr>
        <a:xfrm>
          <a:off x="0" y="2125"/>
          <a:ext cx="1209226" cy="1100864"/>
        </a:xfrm>
        <a:prstGeom prst="rect">
          <a:avLst/>
        </a:prstGeom>
        <a:gradFill rotWithShape="0">
          <a:gsLst>
            <a:gs pos="0">
              <a:schemeClr val="accent5">
                <a:hueOff val="0"/>
                <a:satOff val="0"/>
                <a:lumOff val="0"/>
                <a:alphaOff val="0"/>
                <a:tint val="96000"/>
                <a:lumMod val="104000"/>
              </a:schemeClr>
            </a:gs>
            <a:gs pos="100000">
              <a:schemeClr val="accent5">
                <a:hueOff val="0"/>
                <a:satOff val="0"/>
                <a:lumOff val="0"/>
                <a:alphaOff val="0"/>
                <a:shade val="84000"/>
                <a:lumMod val="84000"/>
              </a:schemeClr>
            </a:gs>
          </a:gsLst>
          <a:lin ang="5400000" scaled="0"/>
        </a:gradFill>
        <a:ln w="9525" cap="rnd" cmpd="sng" algn="ctr">
          <a:solidFill>
            <a:schemeClr val="accent5">
              <a:hueOff val="0"/>
              <a:satOff val="0"/>
              <a:lumOff val="0"/>
              <a:alphaOff val="0"/>
            </a:schemeClr>
          </a:solidFill>
          <a:prstDash val="solid"/>
        </a:ln>
        <a:effectLst>
          <a:innerShdw blurRad="50800" dist="25400" dir="13500000">
            <a:srgbClr val="000000">
              <a:alpha val="55000"/>
            </a:srgbClr>
          </a:innerShdw>
        </a:effectLst>
      </dsp:spPr>
      <dsp:style>
        <a:lnRef idx="1">
          <a:scrgbClr r="0" g="0" b="0"/>
        </a:lnRef>
        <a:fillRef idx="3">
          <a:scrgbClr r="0" g="0" b="0"/>
        </a:fillRef>
        <a:effectRef idx="2">
          <a:scrgbClr r="0" g="0" b="0"/>
        </a:effectRef>
        <a:fontRef idx="minor">
          <a:schemeClr val="lt1"/>
        </a:fontRef>
      </dsp:style>
      <dsp:txBody>
        <a:bodyPr spcFirstLastPara="0" vert="horz" wrap="square" lIns="63988" tIns="108741" rIns="63988" bIns="108741" numCol="1" spcCol="1270" anchor="ctr" anchorCtr="0">
          <a:noAutofit/>
        </a:bodyPr>
        <a:lstStyle/>
        <a:p>
          <a:pPr marL="0" lvl="0" indent="0" algn="ctr" defTabSz="889000">
            <a:lnSpc>
              <a:spcPct val="90000"/>
            </a:lnSpc>
            <a:spcBef>
              <a:spcPct val="0"/>
            </a:spcBef>
            <a:spcAft>
              <a:spcPct val="35000"/>
            </a:spcAft>
            <a:buNone/>
          </a:pPr>
          <a:r>
            <a:rPr lang="en-US" sz="2000" kern="1200">
              <a:solidFill>
                <a:schemeClr val="bg2"/>
              </a:solidFill>
            </a:rPr>
            <a:t>Receive</a:t>
          </a:r>
        </a:p>
      </dsp:txBody>
      <dsp:txXfrm>
        <a:off x="0" y="2125"/>
        <a:ext cx="1209226" cy="1100864"/>
      </dsp:txXfrm>
    </dsp:sp>
    <dsp:sp modelId="{30FC7468-FAE7-4AEA-A5C4-2CA593161BA8}">
      <dsp:nvSpPr>
        <dsp:cNvPr id="0" name=""/>
        <dsp:cNvSpPr/>
      </dsp:nvSpPr>
      <dsp:spPr>
        <a:xfrm>
          <a:off x="1209226" y="1169042"/>
          <a:ext cx="4836906" cy="1100864"/>
        </a:xfrm>
        <a:prstGeom prst="rect">
          <a:avLst/>
        </a:prstGeom>
        <a:solidFill>
          <a:schemeClr val="accent5">
            <a:tint val="40000"/>
            <a:alpha val="90000"/>
            <a:hueOff val="-227496"/>
            <a:satOff val="-7689"/>
            <a:lumOff val="-630"/>
            <a:alphaOff val="0"/>
          </a:schemeClr>
        </a:solidFill>
        <a:ln w="9525" cap="rnd" cmpd="sng" algn="ctr">
          <a:solidFill>
            <a:schemeClr val="accent5">
              <a:tint val="40000"/>
              <a:alpha val="90000"/>
              <a:hueOff val="-227496"/>
              <a:satOff val="-7689"/>
              <a:lumOff val="-63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93849" tIns="279620" rIns="93849" bIns="279620" numCol="1" spcCol="1270" anchor="ctr" anchorCtr="0">
          <a:noAutofit/>
        </a:bodyPr>
        <a:lstStyle/>
        <a:p>
          <a:pPr marL="0" lvl="0" indent="0" algn="l" defTabSz="889000">
            <a:lnSpc>
              <a:spcPct val="90000"/>
            </a:lnSpc>
            <a:spcBef>
              <a:spcPct val="0"/>
            </a:spcBef>
            <a:spcAft>
              <a:spcPct val="35000"/>
            </a:spcAft>
            <a:buNone/>
          </a:pPr>
          <a:r>
            <a:rPr lang="en-US" sz="2000" kern="1200">
              <a:solidFill>
                <a:schemeClr val="bg2"/>
              </a:solidFill>
            </a:rPr>
            <a:t>Remove-job – deletes job and any cached results in memory</a:t>
          </a:r>
        </a:p>
      </dsp:txBody>
      <dsp:txXfrm>
        <a:off x="1209226" y="1169042"/>
        <a:ext cx="4836906" cy="1100864"/>
      </dsp:txXfrm>
    </dsp:sp>
    <dsp:sp modelId="{DE9C9FB8-79D0-47E8-9F30-88629400CAB2}">
      <dsp:nvSpPr>
        <dsp:cNvPr id="0" name=""/>
        <dsp:cNvSpPr/>
      </dsp:nvSpPr>
      <dsp:spPr>
        <a:xfrm>
          <a:off x="0" y="1169042"/>
          <a:ext cx="1209226" cy="1100864"/>
        </a:xfrm>
        <a:prstGeom prst="rect">
          <a:avLst/>
        </a:prstGeom>
        <a:gradFill rotWithShape="0">
          <a:gsLst>
            <a:gs pos="0">
              <a:schemeClr val="accent5">
                <a:hueOff val="-225322"/>
                <a:satOff val="-6032"/>
                <a:lumOff val="-2092"/>
                <a:alphaOff val="0"/>
                <a:tint val="96000"/>
                <a:lumMod val="104000"/>
              </a:schemeClr>
            </a:gs>
            <a:gs pos="100000">
              <a:schemeClr val="accent5">
                <a:hueOff val="-225322"/>
                <a:satOff val="-6032"/>
                <a:lumOff val="-2092"/>
                <a:alphaOff val="0"/>
                <a:shade val="84000"/>
                <a:lumMod val="84000"/>
              </a:schemeClr>
            </a:gs>
          </a:gsLst>
          <a:lin ang="5400000" scaled="0"/>
        </a:gradFill>
        <a:ln w="9525" cap="rnd" cmpd="sng" algn="ctr">
          <a:solidFill>
            <a:schemeClr val="accent5">
              <a:hueOff val="-225322"/>
              <a:satOff val="-6032"/>
              <a:lumOff val="-2092"/>
              <a:alphaOff val="0"/>
            </a:schemeClr>
          </a:solidFill>
          <a:prstDash val="solid"/>
        </a:ln>
        <a:effectLst>
          <a:innerShdw blurRad="50800" dist="25400" dir="13500000">
            <a:srgbClr val="000000">
              <a:alpha val="55000"/>
            </a:srgbClr>
          </a:innerShdw>
        </a:effectLst>
      </dsp:spPr>
      <dsp:style>
        <a:lnRef idx="1">
          <a:scrgbClr r="0" g="0" b="0"/>
        </a:lnRef>
        <a:fillRef idx="3">
          <a:scrgbClr r="0" g="0" b="0"/>
        </a:fillRef>
        <a:effectRef idx="2">
          <a:scrgbClr r="0" g="0" b="0"/>
        </a:effectRef>
        <a:fontRef idx="minor">
          <a:schemeClr val="lt1"/>
        </a:fontRef>
      </dsp:style>
      <dsp:txBody>
        <a:bodyPr spcFirstLastPara="0" vert="horz" wrap="square" lIns="63988" tIns="108741" rIns="63988" bIns="108741" numCol="1" spcCol="1270" anchor="ctr" anchorCtr="0">
          <a:noAutofit/>
        </a:bodyPr>
        <a:lstStyle/>
        <a:p>
          <a:pPr marL="0" lvl="0" indent="0" algn="ctr" defTabSz="889000">
            <a:lnSpc>
              <a:spcPct val="90000"/>
            </a:lnSpc>
            <a:spcBef>
              <a:spcPct val="0"/>
            </a:spcBef>
            <a:spcAft>
              <a:spcPct val="35000"/>
            </a:spcAft>
            <a:buNone/>
          </a:pPr>
          <a:r>
            <a:rPr lang="en-US" sz="2000" kern="1200">
              <a:solidFill>
                <a:schemeClr val="bg2"/>
              </a:solidFill>
            </a:rPr>
            <a:t>Remove</a:t>
          </a:r>
        </a:p>
      </dsp:txBody>
      <dsp:txXfrm>
        <a:off x="0" y="1169042"/>
        <a:ext cx="1209226" cy="1100864"/>
      </dsp:txXfrm>
    </dsp:sp>
    <dsp:sp modelId="{2BAE7D94-FBFD-467F-9DAE-C96B33D3AF5F}">
      <dsp:nvSpPr>
        <dsp:cNvPr id="0" name=""/>
        <dsp:cNvSpPr/>
      </dsp:nvSpPr>
      <dsp:spPr>
        <a:xfrm>
          <a:off x="1209226" y="2335958"/>
          <a:ext cx="4836906" cy="1100864"/>
        </a:xfrm>
        <a:prstGeom prst="rect">
          <a:avLst/>
        </a:prstGeom>
        <a:solidFill>
          <a:schemeClr val="accent5">
            <a:tint val="40000"/>
            <a:alpha val="90000"/>
            <a:hueOff val="-454992"/>
            <a:satOff val="-15377"/>
            <a:lumOff val="-1261"/>
            <a:alphaOff val="0"/>
          </a:schemeClr>
        </a:solidFill>
        <a:ln w="9525" cap="rnd" cmpd="sng" algn="ctr">
          <a:solidFill>
            <a:schemeClr val="accent5">
              <a:tint val="40000"/>
              <a:alpha val="90000"/>
              <a:hueOff val="-454992"/>
              <a:satOff val="-15377"/>
              <a:lumOff val="-1261"/>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93849" tIns="279620" rIns="93849" bIns="279620" numCol="1" spcCol="1270" anchor="ctr" anchorCtr="0">
          <a:noAutofit/>
        </a:bodyPr>
        <a:lstStyle/>
        <a:p>
          <a:pPr marL="0" lvl="0" indent="0" algn="l" defTabSz="889000">
            <a:lnSpc>
              <a:spcPct val="90000"/>
            </a:lnSpc>
            <a:spcBef>
              <a:spcPct val="0"/>
            </a:spcBef>
            <a:spcAft>
              <a:spcPct val="35000"/>
            </a:spcAft>
            <a:buNone/>
          </a:pPr>
          <a:r>
            <a:rPr lang="en-US" sz="2000" kern="1200">
              <a:solidFill>
                <a:schemeClr val="bg2"/>
              </a:solidFill>
            </a:rPr>
            <a:t>Stop-job – terminates the command; but you can still retrieve results that are in memory</a:t>
          </a:r>
        </a:p>
      </dsp:txBody>
      <dsp:txXfrm>
        <a:off x="1209226" y="2335958"/>
        <a:ext cx="4836906" cy="1100864"/>
      </dsp:txXfrm>
    </dsp:sp>
    <dsp:sp modelId="{E98A67CA-CEB1-46B9-A3E8-59A9A5D956E4}">
      <dsp:nvSpPr>
        <dsp:cNvPr id="0" name=""/>
        <dsp:cNvSpPr/>
      </dsp:nvSpPr>
      <dsp:spPr>
        <a:xfrm>
          <a:off x="0" y="2335958"/>
          <a:ext cx="1209226" cy="1100864"/>
        </a:xfrm>
        <a:prstGeom prst="rect">
          <a:avLst/>
        </a:prstGeom>
        <a:gradFill rotWithShape="0">
          <a:gsLst>
            <a:gs pos="0">
              <a:schemeClr val="accent5">
                <a:hueOff val="-450643"/>
                <a:satOff val="-12063"/>
                <a:lumOff val="-4185"/>
                <a:alphaOff val="0"/>
                <a:tint val="96000"/>
                <a:lumMod val="104000"/>
              </a:schemeClr>
            </a:gs>
            <a:gs pos="100000">
              <a:schemeClr val="accent5">
                <a:hueOff val="-450643"/>
                <a:satOff val="-12063"/>
                <a:lumOff val="-4185"/>
                <a:alphaOff val="0"/>
                <a:shade val="84000"/>
                <a:lumMod val="84000"/>
              </a:schemeClr>
            </a:gs>
          </a:gsLst>
          <a:lin ang="5400000" scaled="0"/>
        </a:gradFill>
        <a:ln w="9525" cap="rnd" cmpd="sng" algn="ctr">
          <a:solidFill>
            <a:schemeClr val="accent5">
              <a:hueOff val="-450643"/>
              <a:satOff val="-12063"/>
              <a:lumOff val="-4185"/>
              <a:alphaOff val="0"/>
            </a:schemeClr>
          </a:solidFill>
          <a:prstDash val="solid"/>
        </a:ln>
        <a:effectLst>
          <a:innerShdw blurRad="50800" dist="25400" dir="13500000">
            <a:srgbClr val="000000">
              <a:alpha val="55000"/>
            </a:srgbClr>
          </a:innerShdw>
        </a:effectLst>
      </dsp:spPr>
      <dsp:style>
        <a:lnRef idx="1">
          <a:scrgbClr r="0" g="0" b="0"/>
        </a:lnRef>
        <a:fillRef idx="3">
          <a:scrgbClr r="0" g="0" b="0"/>
        </a:fillRef>
        <a:effectRef idx="2">
          <a:scrgbClr r="0" g="0" b="0"/>
        </a:effectRef>
        <a:fontRef idx="minor">
          <a:schemeClr val="lt1"/>
        </a:fontRef>
      </dsp:style>
      <dsp:txBody>
        <a:bodyPr spcFirstLastPara="0" vert="horz" wrap="square" lIns="63988" tIns="108741" rIns="63988" bIns="108741" numCol="1" spcCol="1270" anchor="ctr" anchorCtr="0">
          <a:noAutofit/>
        </a:bodyPr>
        <a:lstStyle/>
        <a:p>
          <a:pPr marL="0" lvl="0" indent="0" algn="ctr" defTabSz="889000">
            <a:lnSpc>
              <a:spcPct val="90000"/>
            </a:lnSpc>
            <a:spcBef>
              <a:spcPct val="0"/>
            </a:spcBef>
            <a:spcAft>
              <a:spcPct val="35000"/>
            </a:spcAft>
            <a:buNone/>
          </a:pPr>
          <a:r>
            <a:rPr lang="en-US" sz="2000" kern="1200">
              <a:solidFill>
                <a:schemeClr val="bg2"/>
              </a:solidFill>
            </a:rPr>
            <a:t>Stop</a:t>
          </a:r>
        </a:p>
      </dsp:txBody>
      <dsp:txXfrm>
        <a:off x="0" y="2335958"/>
        <a:ext cx="1209226" cy="1100864"/>
      </dsp:txXfrm>
    </dsp:sp>
    <dsp:sp modelId="{F96673B0-5E9C-4CF2-BAF5-AC7C2C7A65EB}">
      <dsp:nvSpPr>
        <dsp:cNvPr id="0" name=""/>
        <dsp:cNvSpPr/>
      </dsp:nvSpPr>
      <dsp:spPr>
        <a:xfrm>
          <a:off x="1209226" y="3502875"/>
          <a:ext cx="4836906" cy="1100864"/>
        </a:xfrm>
        <a:prstGeom prst="rect">
          <a:avLst/>
        </a:prstGeom>
        <a:solidFill>
          <a:schemeClr val="accent5">
            <a:tint val="40000"/>
            <a:alpha val="90000"/>
            <a:hueOff val="-682488"/>
            <a:satOff val="-23066"/>
            <a:lumOff val="-1891"/>
            <a:alphaOff val="0"/>
          </a:schemeClr>
        </a:solidFill>
        <a:ln w="9525" cap="rnd" cmpd="sng" algn="ctr">
          <a:solidFill>
            <a:schemeClr val="accent5">
              <a:tint val="40000"/>
              <a:alpha val="90000"/>
              <a:hueOff val="-682488"/>
              <a:satOff val="-23066"/>
              <a:lumOff val="-1891"/>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93849" tIns="279620" rIns="93849" bIns="279620" numCol="1" spcCol="1270" anchor="ctr" anchorCtr="0">
          <a:noAutofit/>
        </a:bodyPr>
        <a:lstStyle/>
        <a:p>
          <a:pPr marL="0" lvl="0" indent="0" algn="l" defTabSz="889000">
            <a:lnSpc>
              <a:spcPct val="90000"/>
            </a:lnSpc>
            <a:spcBef>
              <a:spcPct val="0"/>
            </a:spcBef>
            <a:spcAft>
              <a:spcPct val="35000"/>
            </a:spcAft>
            <a:buNone/>
          </a:pPr>
          <a:r>
            <a:rPr lang="en-US" sz="2000" kern="1200">
              <a:solidFill>
                <a:schemeClr val="bg2"/>
              </a:solidFill>
            </a:rPr>
            <a:t>Wait-job – useful in scripts; script will start a job and needs to wait on results from job to continue</a:t>
          </a:r>
        </a:p>
      </dsp:txBody>
      <dsp:txXfrm>
        <a:off x="1209226" y="3502875"/>
        <a:ext cx="4836906" cy="1100864"/>
      </dsp:txXfrm>
    </dsp:sp>
    <dsp:sp modelId="{00AE0403-FF48-4346-A1BA-B51E5B5A98BD}">
      <dsp:nvSpPr>
        <dsp:cNvPr id="0" name=""/>
        <dsp:cNvSpPr/>
      </dsp:nvSpPr>
      <dsp:spPr>
        <a:xfrm>
          <a:off x="0" y="3502875"/>
          <a:ext cx="1209226" cy="1100864"/>
        </a:xfrm>
        <a:prstGeom prst="rect">
          <a:avLst/>
        </a:prstGeom>
        <a:gradFill rotWithShape="0">
          <a:gsLst>
            <a:gs pos="0">
              <a:schemeClr val="accent5">
                <a:hueOff val="-675965"/>
                <a:satOff val="-18095"/>
                <a:lumOff val="-6277"/>
                <a:alphaOff val="0"/>
                <a:tint val="96000"/>
                <a:lumMod val="104000"/>
              </a:schemeClr>
            </a:gs>
            <a:gs pos="100000">
              <a:schemeClr val="accent5">
                <a:hueOff val="-675965"/>
                <a:satOff val="-18095"/>
                <a:lumOff val="-6277"/>
                <a:alphaOff val="0"/>
                <a:shade val="84000"/>
                <a:lumMod val="84000"/>
              </a:schemeClr>
            </a:gs>
          </a:gsLst>
          <a:lin ang="5400000" scaled="0"/>
        </a:gradFill>
        <a:ln w="9525" cap="rnd" cmpd="sng" algn="ctr">
          <a:solidFill>
            <a:schemeClr val="accent5">
              <a:hueOff val="-675965"/>
              <a:satOff val="-18095"/>
              <a:lumOff val="-6277"/>
              <a:alphaOff val="0"/>
            </a:schemeClr>
          </a:solidFill>
          <a:prstDash val="solid"/>
        </a:ln>
        <a:effectLst>
          <a:innerShdw blurRad="50800" dist="25400" dir="13500000">
            <a:srgbClr val="000000">
              <a:alpha val="55000"/>
            </a:srgbClr>
          </a:innerShdw>
        </a:effectLst>
      </dsp:spPr>
      <dsp:style>
        <a:lnRef idx="1">
          <a:scrgbClr r="0" g="0" b="0"/>
        </a:lnRef>
        <a:fillRef idx="3">
          <a:scrgbClr r="0" g="0" b="0"/>
        </a:fillRef>
        <a:effectRef idx="2">
          <a:scrgbClr r="0" g="0" b="0"/>
        </a:effectRef>
        <a:fontRef idx="minor">
          <a:schemeClr val="lt1"/>
        </a:fontRef>
      </dsp:style>
      <dsp:txBody>
        <a:bodyPr spcFirstLastPara="0" vert="horz" wrap="square" lIns="63988" tIns="108741" rIns="63988" bIns="108741" numCol="1" spcCol="1270" anchor="ctr" anchorCtr="0">
          <a:noAutofit/>
        </a:bodyPr>
        <a:lstStyle/>
        <a:p>
          <a:pPr marL="0" lvl="0" indent="0" algn="ctr" defTabSz="889000">
            <a:lnSpc>
              <a:spcPct val="90000"/>
            </a:lnSpc>
            <a:spcBef>
              <a:spcPct val="0"/>
            </a:spcBef>
            <a:spcAft>
              <a:spcPct val="35000"/>
            </a:spcAft>
            <a:buNone/>
          </a:pPr>
          <a:r>
            <a:rPr lang="en-US" sz="2000" kern="1200">
              <a:solidFill>
                <a:schemeClr val="bg2"/>
              </a:solidFill>
            </a:rPr>
            <a:t>Wait</a:t>
          </a:r>
        </a:p>
      </dsp:txBody>
      <dsp:txXfrm>
        <a:off x="0" y="3502875"/>
        <a:ext cx="1209226" cy="1100864"/>
      </dsp:txXfrm>
    </dsp:sp>
  </dsp:spTree>
</dsp:drawing>
</file>

<file path=ppt/diagrams/drawing3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4593B2-FE1A-4198-A8BC-97839B258825}">
      <dsp:nvSpPr>
        <dsp:cNvPr id="0" name=""/>
        <dsp:cNvSpPr/>
      </dsp:nvSpPr>
      <dsp:spPr>
        <a:xfrm>
          <a:off x="0" y="387032"/>
          <a:ext cx="6243991" cy="630000"/>
        </a:xfrm>
        <a:prstGeom prst="rect">
          <a:avLst/>
        </a:prstGeom>
        <a:solidFill>
          <a:schemeClr val="lt1">
            <a:alpha val="90000"/>
            <a:hueOff val="0"/>
            <a:satOff val="0"/>
            <a:lumOff val="0"/>
            <a:alphaOff val="0"/>
          </a:schemeClr>
        </a:solidFill>
        <a:ln w="9525" cap="rnd" cmpd="sng" algn="ctr">
          <a:solidFill>
            <a:schemeClr val="accent5">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D6FF5CA0-0FBB-4D10-B2D3-877F238BC746}">
      <dsp:nvSpPr>
        <dsp:cNvPr id="0" name=""/>
        <dsp:cNvSpPr/>
      </dsp:nvSpPr>
      <dsp:spPr>
        <a:xfrm>
          <a:off x="312199" y="18032"/>
          <a:ext cx="4370794" cy="738000"/>
        </a:xfrm>
        <a:prstGeom prst="roundRect">
          <a:avLst/>
        </a:prstGeom>
        <a:gradFill rotWithShape="0">
          <a:gsLst>
            <a:gs pos="0">
              <a:schemeClr val="accent5">
                <a:hueOff val="0"/>
                <a:satOff val="0"/>
                <a:lumOff val="0"/>
                <a:alphaOff val="0"/>
                <a:tint val="96000"/>
                <a:lumMod val="104000"/>
              </a:schemeClr>
            </a:gs>
            <a:gs pos="100000">
              <a:schemeClr val="accent5">
                <a:hueOff val="0"/>
                <a:satOff val="0"/>
                <a:lumOff val="0"/>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165206" tIns="0" rIns="165206" bIns="0" numCol="1" spcCol="1270" anchor="ctr" anchorCtr="0">
          <a:noAutofit/>
        </a:bodyPr>
        <a:lstStyle/>
        <a:p>
          <a:pPr marL="0" lvl="0" indent="0" algn="l" defTabSz="1066800">
            <a:lnSpc>
              <a:spcPct val="90000"/>
            </a:lnSpc>
            <a:spcBef>
              <a:spcPct val="0"/>
            </a:spcBef>
            <a:spcAft>
              <a:spcPct val="35000"/>
            </a:spcAft>
            <a:buNone/>
          </a:pPr>
          <a:r>
            <a:rPr lang="en-US" sz="2400" kern="1200">
              <a:solidFill>
                <a:schemeClr val="bg1"/>
              </a:solidFill>
            </a:rPr>
            <a:t>Different from scheduled tasks</a:t>
          </a:r>
        </a:p>
      </dsp:txBody>
      <dsp:txXfrm>
        <a:off x="348225" y="54058"/>
        <a:ext cx="4298742" cy="665948"/>
      </dsp:txXfrm>
    </dsp:sp>
    <dsp:sp modelId="{F97B0601-4248-4500-AAE4-21C91815F67C}">
      <dsp:nvSpPr>
        <dsp:cNvPr id="0" name=""/>
        <dsp:cNvSpPr/>
      </dsp:nvSpPr>
      <dsp:spPr>
        <a:xfrm>
          <a:off x="0" y="1521032"/>
          <a:ext cx="6243991" cy="630000"/>
        </a:xfrm>
        <a:prstGeom prst="rect">
          <a:avLst/>
        </a:prstGeom>
        <a:solidFill>
          <a:schemeClr val="lt1">
            <a:alpha val="90000"/>
            <a:hueOff val="0"/>
            <a:satOff val="0"/>
            <a:lumOff val="0"/>
            <a:alphaOff val="0"/>
          </a:schemeClr>
        </a:solidFill>
        <a:ln w="9525" cap="rnd" cmpd="sng" algn="ctr">
          <a:solidFill>
            <a:schemeClr val="accent5">
              <a:hueOff val="-168991"/>
              <a:satOff val="-4524"/>
              <a:lumOff val="-1569"/>
              <a:alphaOff val="0"/>
            </a:schemeClr>
          </a:solidFill>
          <a:prstDash val="solid"/>
        </a:ln>
        <a:effectLst/>
      </dsp:spPr>
      <dsp:style>
        <a:lnRef idx="1">
          <a:scrgbClr r="0" g="0" b="0"/>
        </a:lnRef>
        <a:fillRef idx="1">
          <a:scrgbClr r="0" g="0" b="0"/>
        </a:fillRef>
        <a:effectRef idx="0">
          <a:scrgbClr r="0" g="0" b="0"/>
        </a:effectRef>
        <a:fontRef idx="minor"/>
      </dsp:style>
    </dsp:sp>
    <dsp:sp modelId="{CA5CCEAF-21DF-4291-8514-510CCC2F156D}">
      <dsp:nvSpPr>
        <dsp:cNvPr id="0" name=""/>
        <dsp:cNvSpPr/>
      </dsp:nvSpPr>
      <dsp:spPr>
        <a:xfrm>
          <a:off x="312199" y="1152032"/>
          <a:ext cx="4370794" cy="738000"/>
        </a:xfrm>
        <a:prstGeom prst="roundRect">
          <a:avLst/>
        </a:prstGeom>
        <a:gradFill rotWithShape="0">
          <a:gsLst>
            <a:gs pos="0">
              <a:schemeClr val="accent5">
                <a:hueOff val="-168991"/>
                <a:satOff val="-4524"/>
                <a:lumOff val="-1569"/>
                <a:alphaOff val="0"/>
                <a:tint val="96000"/>
                <a:lumMod val="104000"/>
              </a:schemeClr>
            </a:gs>
            <a:gs pos="100000">
              <a:schemeClr val="accent5">
                <a:hueOff val="-168991"/>
                <a:satOff val="-4524"/>
                <a:lumOff val="-1569"/>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165206" tIns="0" rIns="165206" bIns="0" numCol="1" spcCol="1270" anchor="ctr" anchorCtr="0">
          <a:noAutofit/>
        </a:bodyPr>
        <a:lstStyle/>
        <a:p>
          <a:pPr marL="0" lvl="0" indent="0" algn="l" defTabSz="1066800">
            <a:lnSpc>
              <a:spcPct val="90000"/>
            </a:lnSpc>
            <a:spcBef>
              <a:spcPct val="0"/>
            </a:spcBef>
            <a:spcAft>
              <a:spcPct val="35000"/>
            </a:spcAft>
            <a:buNone/>
          </a:pPr>
          <a:r>
            <a:rPr lang="en-US" sz="2400" kern="1200">
              <a:solidFill>
                <a:schemeClr val="bg1"/>
              </a:solidFill>
            </a:rPr>
            <a:t>Introduced in v3</a:t>
          </a:r>
        </a:p>
      </dsp:txBody>
      <dsp:txXfrm>
        <a:off x="348225" y="1188058"/>
        <a:ext cx="4298742" cy="665948"/>
      </dsp:txXfrm>
    </dsp:sp>
    <dsp:sp modelId="{0719F7BC-E2AB-43B4-9749-4872A249D415}">
      <dsp:nvSpPr>
        <dsp:cNvPr id="0" name=""/>
        <dsp:cNvSpPr/>
      </dsp:nvSpPr>
      <dsp:spPr>
        <a:xfrm>
          <a:off x="0" y="2655032"/>
          <a:ext cx="6243991" cy="630000"/>
        </a:xfrm>
        <a:prstGeom prst="rect">
          <a:avLst/>
        </a:prstGeom>
        <a:solidFill>
          <a:schemeClr val="lt1">
            <a:alpha val="90000"/>
            <a:hueOff val="0"/>
            <a:satOff val="0"/>
            <a:lumOff val="0"/>
            <a:alphaOff val="0"/>
          </a:schemeClr>
        </a:solidFill>
        <a:ln w="9525" cap="rnd" cmpd="sng" algn="ctr">
          <a:solidFill>
            <a:schemeClr val="accent5">
              <a:hueOff val="-337983"/>
              <a:satOff val="-9047"/>
              <a:lumOff val="-3139"/>
              <a:alphaOff val="0"/>
            </a:schemeClr>
          </a:solidFill>
          <a:prstDash val="solid"/>
        </a:ln>
        <a:effectLst/>
      </dsp:spPr>
      <dsp:style>
        <a:lnRef idx="1">
          <a:scrgbClr r="0" g="0" b="0"/>
        </a:lnRef>
        <a:fillRef idx="1">
          <a:scrgbClr r="0" g="0" b="0"/>
        </a:fillRef>
        <a:effectRef idx="0">
          <a:scrgbClr r="0" g="0" b="0"/>
        </a:effectRef>
        <a:fontRef idx="minor"/>
      </dsp:style>
    </dsp:sp>
    <dsp:sp modelId="{045691BC-868A-46B1-BDF0-6D92F6D2A69A}">
      <dsp:nvSpPr>
        <dsp:cNvPr id="0" name=""/>
        <dsp:cNvSpPr/>
      </dsp:nvSpPr>
      <dsp:spPr>
        <a:xfrm>
          <a:off x="312199" y="2286032"/>
          <a:ext cx="4370794" cy="738000"/>
        </a:xfrm>
        <a:prstGeom prst="roundRect">
          <a:avLst/>
        </a:prstGeom>
        <a:gradFill rotWithShape="0">
          <a:gsLst>
            <a:gs pos="0">
              <a:schemeClr val="accent5">
                <a:hueOff val="-337983"/>
                <a:satOff val="-9047"/>
                <a:lumOff val="-3139"/>
                <a:alphaOff val="0"/>
                <a:tint val="96000"/>
                <a:lumMod val="104000"/>
              </a:schemeClr>
            </a:gs>
            <a:gs pos="100000">
              <a:schemeClr val="accent5">
                <a:hueOff val="-337983"/>
                <a:satOff val="-9047"/>
                <a:lumOff val="-3139"/>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165206" tIns="0" rIns="165206" bIns="0" numCol="1" spcCol="1270" anchor="ctr" anchorCtr="0">
          <a:noAutofit/>
        </a:bodyPr>
        <a:lstStyle/>
        <a:p>
          <a:pPr marL="0" lvl="0" indent="0" algn="l" defTabSz="1066800">
            <a:lnSpc>
              <a:spcPct val="90000"/>
            </a:lnSpc>
            <a:spcBef>
              <a:spcPct val="0"/>
            </a:spcBef>
            <a:spcAft>
              <a:spcPct val="35000"/>
            </a:spcAft>
            <a:buNone/>
          </a:pPr>
          <a:r>
            <a:rPr lang="en-US" sz="2400" kern="1200">
              <a:solidFill>
                <a:schemeClr val="bg1"/>
              </a:solidFill>
            </a:rPr>
            <a:t>New-jobtrigger</a:t>
          </a:r>
        </a:p>
      </dsp:txBody>
      <dsp:txXfrm>
        <a:off x="348225" y="2322058"/>
        <a:ext cx="4298742" cy="665948"/>
      </dsp:txXfrm>
    </dsp:sp>
    <dsp:sp modelId="{B2CA724A-DF8D-4C20-B466-78107DCC3A67}">
      <dsp:nvSpPr>
        <dsp:cNvPr id="0" name=""/>
        <dsp:cNvSpPr/>
      </dsp:nvSpPr>
      <dsp:spPr>
        <a:xfrm>
          <a:off x="0" y="3789032"/>
          <a:ext cx="6243991" cy="630000"/>
        </a:xfrm>
        <a:prstGeom prst="rect">
          <a:avLst/>
        </a:prstGeom>
        <a:solidFill>
          <a:schemeClr val="lt1">
            <a:alpha val="90000"/>
            <a:hueOff val="0"/>
            <a:satOff val="0"/>
            <a:lumOff val="0"/>
            <a:alphaOff val="0"/>
          </a:schemeClr>
        </a:solidFill>
        <a:ln w="9525" cap="rnd" cmpd="sng" algn="ctr">
          <a:solidFill>
            <a:schemeClr val="accent5">
              <a:hueOff val="-506974"/>
              <a:satOff val="-13571"/>
              <a:lumOff val="-4708"/>
              <a:alphaOff val="0"/>
            </a:schemeClr>
          </a:solidFill>
          <a:prstDash val="solid"/>
        </a:ln>
        <a:effectLst/>
      </dsp:spPr>
      <dsp:style>
        <a:lnRef idx="1">
          <a:scrgbClr r="0" g="0" b="0"/>
        </a:lnRef>
        <a:fillRef idx="1">
          <a:scrgbClr r="0" g="0" b="0"/>
        </a:fillRef>
        <a:effectRef idx="0">
          <a:scrgbClr r="0" g="0" b="0"/>
        </a:effectRef>
        <a:fontRef idx="minor"/>
      </dsp:style>
    </dsp:sp>
    <dsp:sp modelId="{7954D41C-9824-4B5E-97C9-49BE6908A226}">
      <dsp:nvSpPr>
        <dsp:cNvPr id="0" name=""/>
        <dsp:cNvSpPr/>
      </dsp:nvSpPr>
      <dsp:spPr>
        <a:xfrm>
          <a:off x="312199" y="3420032"/>
          <a:ext cx="4370794" cy="738000"/>
        </a:xfrm>
        <a:prstGeom prst="roundRect">
          <a:avLst/>
        </a:prstGeom>
        <a:gradFill rotWithShape="0">
          <a:gsLst>
            <a:gs pos="0">
              <a:schemeClr val="accent5">
                <a:hueOff val="-506974"/>
                <a:satOff val="-13571"/>
                <a:lumOff val="-4708"/>
                <a:alphaOff val="0"/>
                <a:tint val="96000"/>
                <a:lumMod val="104000"/>
              </a:schemeClr>
            </a:gs>
            <a:gs pos="100000">
              <a:schemeClr val="accent5">
                <a:hueOff val="-506974"/>
                <a:satOff val="-13571"/>
                <a:lumOff val="-4708"/>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165206" tIns="0" rIns="165206" bIns="0" numCol="1" spcCol="1270" anchor="ctr" anchorCtr="0">
          <a:noAutofit/>
        </a:bodyPr>
        <a:lstStyle/>
        <a:p>
          <a:pPr marL="0" lvl="0" indent="0" algn="l" defTabSz="1066800">
            <a:lnSpc>
              <a:spcPct val="90000"/>
            </a:lnSpc>
            <a:spcBef>
              <a:spcPct val="0"/>
            </a:spcBef>
            <a:spcAft>
              <a:spcPct val="35000"/>
            </a:spcAft>
            <a:buNone/>
          </a:pPr>
          <a:r>
            <a:rPr lang="en-US" sz="2400" kern="1200">
              <a:solidFill>
                <a:schemeClr val="bg1"/>
              </a:solidFill>
            </a:rPr>
            <a:t>New-ScheduledTaskOption</a:t>
          </a:r>
        </a:p>
      </dsp:txBody>
      <dsp:txXfrm>
        <a:off x="348225" y="3456058"/>
        <a:ext cx="4298742" cy="665948"/>
      </dsp:txXfrm>
    </dsp:sp>
    <dsp:sp modelId="{4EFAC2C2-0137-4BA7-A369-6C651FC6B654}">
      <dsp:nvSpPr>
        <dsp:cNvPr id="0" name=""/>
        <dsp:cNvSpPr/>
      </dsp:nvSpPr>
      <dsp:spPr>
        <a:xfrm>
          <a:off x="0" y="4923032"/>
          <a:ext cx="6243991" cy="630000"/>
        </a:xfrm>
        <a:prstGeom prst="rect">
          <a:avLst/>
        </a:prstGeom>
        <a:solidFill>
          <a:schemeClr val="lt1">
            <a:alpha val="90000"/>
            <a:hueOff val="0"/>
            <a:satOff val="0"/>
            <a:lumOff val="0"/>
            <a:alphaOff val="0"/>
          </a:schemeClr>
        </a:solidFill>
        <a:ln w="9525" cap="rnd" cmpd="sng" algn="ctr">
          <a:solidFill>
            <a:schemeClr val="accent5">
              <a:hueOff val="-675965"/>
              <a:satOff val="-18095"/>
              <a:lumOff val="-6277"/>
              <a:alphaOff val="0"/>
            </a:schemeClr>
          </a:solidFill>
          <a:prstDash val="solid"/>
        </a:ln>
        <a:effectLst/>
      </dsp:spPr>
      <dsp:style>
        <a:lnRef idx="1">
          <a:scrgbClr r="0" g="0" b="0"/>
        </a:lnRef>
        <a:fillRef idx="1">
          <a:scrgbClr r="0" g="0" b="0"/>
        </a:fillRef>
        <a:effectRef idx="0">
          <a:scrgbClr r="0" g="0" b="0"/>
        </a:effectRef>
        <a:fontRef idx="minor"/>
      </dsp:style>
    </dsp:sp>
    <dsp:sp modelId="{3FEC40CD-67EF-41D8-A5FD-086960FB54FA}">
      <dsp:nvSpPr>
        <dsp:cNvPr id="0" name=""/>
        <dsp:cNvSpPr/>
      </dsp:nvSpPr>
      <dsp:spPr>
        <a:xfrm>
          <a:off x="312199" y="4554032"/>
          <a:ext cx="4370794" cy="738000"/>
        </a:xfrm>
        <a:prstGeom prst="roundRect">
          <a:avLst/>
        </a:prstGeom>
        <a:gradFill rotWithShape="0">
          <a:gsLst>
            <a:gs pos="0">
              <a:schemeClr val="accent5">
                <a:hueOff val="-675965"/>
                <a:satOff val="-18095"/>
                <a:lumOff val="-6277"/>
                <a:alphaOff val="0"/>
                <a:tint val="96000"/>
                <a:lumMod val="104000"/>
              </a:schemeClr>
            </a:gs>
            <a:gs pos="100000">
              <a:schemeClr val="accent5">
                <a:hueOff val="-675965"/>
                <a:satOff val="-18095"/>
                <a:lumOff val="-6277"/>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165206" tIns="0" rIns="165206" bIns="0" numCol="1" spcCol="1270" anchor="ctr" anchorCtr="0">
          <a:noAutofit/>
        </a:bodyPr>
        <a:lstStyle/>
        <a:p>
          <a:pPr marL="0" lvl="0" indent="0" algn="l" defTabSz="1066800">
            <a:lnSpc>
              <a:spcPct val="90000"/>
            </a:lnSpc>
            <a:spcBef>
              <a:spcPct val="0"/>
            </a:spcBef>
            <a:spcAft>
              <a:spcPct val="35000"/>
            </a:spcAft>
            <a:buNone/>
          </a:pPr>
          <a:r>
            <a:rPr lang="en-US" sz="2400" kern="1200">
              <a:solidFill>
                <a:schemeClr val="bg1"/>
              </a:solidFill>
            </a:rPr>
            <a:t>Register-ScheduledJob</a:t>
          </a:r>
        </a:p>
      </dsp:txBody>
      <dsp:txXfrm>
        <a:off x="348225" y="4590058"/>
        <a:ext cx="4298742" cy="66594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F7123C-C598-4488-AAED-99629770F60A}">
      <dsp:nvSpPr>
        <dsp:cNvPr id="0" name=""/>
        <dsp:cNvSpPr/>
      </dsp:nvSpPr>
      <dsp:spPr>
        <a:xfrm>
          <a:off x="2838455" y="2785532"/>
          <a:ext cx="567081" cy="1828837"/>
        </a:xfrm>
        <a:custGeom>
          <a:avLst/>
          <a:gdLst/>
          <a:ahLst/>
          <a:cxnLst/>
          <a:rect l="0" t="0" r="0" b="0"/>
          <a:pathLst>
            <a:path>
              <a:moveTo>
                <a:pt x="0" y="0"/>
              </a:moveTo>
              <a:lnTo>
                <a:pt x="283540" y="0"/>
              </a:lnTo>
              <a:lnTo>
                <a:pt x="283540" y="1828837"/>
              </a:lnTo>
              <a:lnTo>
                <a:pt x="567081" y="1828837"/>
              </a:lnTo>
            </a:path>
          </a:pathLst>
        </a:custGeom>
        <a:noFill/>
        <a:ln w="9525" cap="rnd" cmpd="sng" algn="ctr">
          <a:solidFill>
            <a:schemeClr val="accent6">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F6C58199-B1B9-4E6F-B047-8C9E5B83F88A}">
      <dsp:nvSpPr>
        <dsp:cNvPr id="0" name=""/>
        <dsp:cNvSpPr/>
      </dsp:nvSpPr>
      <dsp:spPr>
        <a:xfrm>
          <a:off x="2838455" y="2785532"/>
          <a:ext cx="567081" cy="609612"/>
        </a:xfrm>
        <a:custGeom>
          <a:avLst/>
          <a:gdLst/>
          <a:ahLst/>
          <a:cxnLst/>
          <a:rect l="0" t="0" r="0" b="0"/>
          <a:pathLst>
            <a:path>
              <a:moveTo>
                <a:pt x="0" y="0"/>
              </a:moveTo>
              <a:lnTo>
                <a:pt x="283540" y="0"/>
              </a:lnTo>
              <a:lnTo>
                <a:pt x="283540" y="609612"/>
              </a:lnTo>
              <a:lnTo>
                <a:pt x="567081" y="609612"/>
              </a:lnTo>
            </a:path>
          </a:pathLst>
        </a:custGeom>
        <a:noFill/>
        <a:ln w="9525" cap="rnd" cmpd="sng" algn="ctr">
          <a:solidFill>
            <a:schemeClr val="accent6">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8B840CBA-E99C-42C1-88CC-17E7DE631573}">
      <dsp:nvSpPr>
        <dsp:cNvPr id="0" name=""/>
        <dsp:cNvSpPr/>
      </dsp:nvSpPr>
      <dsp:spPr>
        <a:xfrm>
          <a:off x="2838455" y="2175920"/>
          <a:ext cx="567081" cy="609612"/>
        </a:xfrm>
        <a:custGeom>
          <a:avLst/>
          <a:gdLst/>
          <a:ahLst/>
          <a:cxnLst/>
          <a:rect l="0" t="0" r="0" b="0"/>
          <a:pathLst>
            <a:path>
              <a:moveTo>
                <a:pt x="0" y="609612"/>
              </a:moveTo>
              <a:lnTo>
                <a:pt x="283540" y="609612"/>
              </a:lnTo>
              <a:lnTo>
                <a:pt x="283540" y="0"/>
              </a:lnTo>
              <a:lnTo>
                <a:pt x="567081" y="0"/>
              </a:lnTo>
            </a:path>
          </a:pathLst>
        </a:custGeom>
        <a:noFill/>
        <a:ln w="9525" cap="rnd" cmpd="sng" algn="ctr">
          <a:solidFill>
            <a:schemeClr val="accent6">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4227AC5D-721C-48A4-BAB5-00F112B5046B}">
      <dsp:nvSpPr>
        <dsp:cNvPr id="0" name=""/>
        <dsp:cNvSpPr/>
      </dsp:nvSpPr>
      <dsp:spPr>
        <a:xfrm>
          <a:off x="2838455" y="956695"/>
          <a:ext cx="567081" cy="1828837"/>
        </a:xfrm>
        <a:custGeom>
          <a:avLst/>
          <a:gdLst/>
          <a:ahLst/>
          <a:cxnLst/>
          <a:rect l="0" t="0" r="0" b="0"/>
          <a:pathLst>
            <a:path>
              <a:moveTo>
                <a:pt x="0" y="1828837"/>
              </a:moveTo>
              <a:lnTo>
                <a:pt x="283540" y="1828837"/>
              </a:lnTo>
              <a:lnTo>
                <a:pt x="283540" y="0"/>
              </a:lnTo>
              <a:lnTo>
                <a:pt x="567081" y="0"/>
              </a:lnTo>
            </a:path>
          </a:pathLst>
        </a:custGeom>
        <a:noFill/>
        <a:ln w="9525" cap="rnd" cmpd="sng" algn="ctr">
          <a:solidFill>
            <a:schemeClr val="accent6">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3E53075C-2523-4927-8684-35352AAB6024}">
      <dsp:nvSpPr>
        <dsp:cNvPr id="0" name=""/>
        <dsp:cNvSpPr/>
      </dsp:nvSpPr>
      <dsp:spPr>
        <a:xfrm>
          <a:off x="3048" y="1133908"/>
          <a:ext cx="2835406" cy="864798"/>
        </a:xfrm>
        <a:prstGeom prst="rect">
          <a:avLst/>
        </a:prstGeom>
        <a:gradFill rotWithShape="0">
          <a:gsLst>
            <a:gs pos="0">
              <a:schemeClr val="accent4">
                <a:hueOff val="0"/>
                <a:satOff val="0"/>
                <a:lumOff val="0"/>
                <a:alphaOff val="0"/>
                <a:tint val="96000"/>
                <a:lumMod val="104000"/>
              </a:schemeClr>
            </a:gs>
            <a:gs pos="100000">
              <a:schemeClr val="accent4">
                <a:hueOff val="0"/>
                <a:satOff val="0"/>
                <a:lumOff val="0"/>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kern="1200" dirty="0">
              <a:solidFill>
                <a:schemeClr val="bg2"/>
              </a:solidFill>
            </a:rPr>
            <a:t>get-help </a:t>
          </a:r>
          <a:r>
            <a:rPr lang="en-US" sz="1900" kern="1200" dirty="0" err="1">
              <a:solidFill>
                <a:schemeClr val="bg2"/>
              </a:solidFill>
            </a:rPr>
            <a:t>about_Providers</a:t>
          </a:r>
          <a:endParaRPr lang="en-US" sz="1900" kern="1200" dirty="0">
            <a:solidFill>
              <a:schemeClr val="bg2"/>
            </a:solidFill>
          </a:endParaRPr>
        </a:p>
      </dsp:txBody>
      <dsp:txXfrm>
        <a:off x="3048" y="1133908"/>
        <a:ext cx="2835406" cy="864798"/>
      </dsp:txXfrm>
    </dsp:sp>
    <dsp:sp modelId="{CDE785AD-86AA-48F0-903D-509ABE16686C}">
      <dsp:nvSpPr>
        <dsp:cNvPr id="0" name=""/>
        <dsp:cNvSpPr/>
      </dsp:nvSpPr>
      <dsp:spPr>
        <a:xfrm>
          <a:off x="3048" y="2353133"/>
          <a:ext cx="2835406" cy="864798"/>
        </a:xfrm>
        <a:prstGeom prst="rect">
          <a:avLst/>
        </a:prstGeom>
        <a:gradFill rotWithShape="0">
          <a:gsLst>
            <a:gs pos="0">
              <a:schemeClr val="accent4">
                <a:hueOff val="0"/>
                <a:satOff val="0"/>
                <a:lumOff val="0"/>
                <a:alphaOff val="0"/>
                <a:tint val="96000"/>
                <a:lumMod val="104000"/>
              </a:schemeClr>
            </a:gs>
            <a:gs pos="100000">
              <a:schemeClr val="accent4">
                <a:hueOff val="0"/>
                <a:satOff val="0"/>
                <a:lumOff val="0"/>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kern="1200" dirty="0">
              <a:solidFill>
                <a:schemeClr val="bg2"/>
              </a:solidFill>
            </a:rPr>
            <a:t>Get-</a:t>
          </a:r>
          <a:r>
            <a:rPr lang="en-US" sz="1900" kern="1200" dirty="0" err="1">
              <a:solidFill>
                <a:schemeClr val="bg2"/>
              </a:solidFill>
            </a:rPr>
            <a:t>psprovider</a:t>
          </a:r>
          <a:endParaRPr lang="en-US" sz="1900" kern="1200" dirty="0">
            <a:solidFill>
              <a:schemeClr val="bg2"/>
            </a:solidFill>
          </a:endParaRPr>
        </a:p>
      </dsp:txBody>
      <dsp:txXfrm>
        <a:off x="3048" y="2353133"/>
        <a:ext cx="2835406" cy="864798"/>
      </dsp:txXfrm>
    </dsp:sp>
    <dsp:sp modelId="{476C5DFC-05AE-4064-98AF-9F7CC0EBCAF4}">
      <dsp:nvSpPr>
        <dsp:cNvPr id="0" name=""/>
        <dsp:cNvSpPr/>
      </dsp:nvSpPr>
      <dsp:spPr>
        <a:xfrm>
          <a:off x="3405536" y="524295"/>
          <a:ext cx="2835406" cy="864798"/>
        </a:xfrm>
        <a:prstGeom prst="rect">
          <a:avLst/>
        </a:prstGeom>
        <a:gradFill rotWithShape="0">
          <a:gsLst>
            <a:gs pos="0">
              <a:schemeClr val="accent6">
                <a:hueOff val="0"/>
                <a:satOff val="0"/>
                <a:lumOff val="0"/>
                <a:alphaOff val="0"/>
                <a:tint val="96000"/>
                <a:lumMod val="104000"/>
              </a:schemeClr>
            </a:gs>
            <a:gs pos="100000">
              <a:schemeClr val="accent6">
                <a:hueOff val="0"/>
                <a:satOff val="0"/>
                <a:lumOff val="0"/>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kern="1200">
              <a:solidFill>
                <a:schemeClr val="bg2"/>
              </a:solidFill>
            </a:rPr>
            <a:t>Registry</a:t>
          </a:r>
        </a:p>
      </dsp:txBody>
      <dsp:txXfrm>
        <a:off x="3405536" y="524295"/>
        <a:ext cx="2835406" cy="864798"/>
      </dsp:txXfrm>
    </dsp:sp>
    <dsp:sp modelId="{1BCE61EE-73C2-41B8-BF19-787074AECB46}">
      <dsp:nvSpPr>
        <dsp:cNvPr id="0" name=""/>
        <dsp:cNvSpPr/>
      </dsp:nvSpPr>
      <dsp:spPr>
        <a:xfrm>
          <a:off x="3405536" y="1743520"/>
          <a:ext cx="2835406" cy="864798"/>
        </a:xfrm>
        <a:prstGeom prst="rect">
          <a:avLst/>
        </a:prstGeom>
        <a:gradFill rotWithShape="0">
          <a:gsLst>
            <a:gs pos="0">
              <a:schemeClr val="accent6">
                <a:hueOff val="0"/>
                <a:satOff val="0"/>
                <a:lumOff val="0"/>
                <a:alphaOff val="0"/>
                <a:tint val="96000"/>
                <a:lumMod val="104000"/>
              </a:schemeClr>
            </a:gs>
            <a:gs pos="100000">
              <a:schemeClr val="accent6">
                <a:hueOff val="0"/>
                <a:satOff val="0"/>
                <a:lumOff val="0"/>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kern="1200">
              <a:solidFill>
                <a:schemeClr val="bg2"/>
              </a:solidFill>
            </a:rPr>
            <a:t>Filesystem</a:t>
          </a:r>
        </a:p>
      </dsp:txBody>
      <dsp:txXfrm>
        <a:off x="3405536" y="1743520"/>
        <a:ext cx="2835406" cy="864798"/>
      </dsp:txXfrm>
    </dsp:sp>
    <dsp:sp modelId="{59D8192B-38F0-474F-A31F-D5BBEA1D88A1}">
      <dsp:nvSpPr>
        <dsp:cNvPr id="0" name=""/>
        <dsp:cNvSpPr/>
      </dsp:nvSpPr>
      <dsp:spPr>
        <a:xfrm>
          <a:off x="3405536" y="2962745"/>
          <a:ext cx="2835406" cy="864798"/>
        </a:xfrm>
        <a:prstGeom prst="rect">
          <a:avLst/>
        </a:prstGeom>
        <a:gradFill rotWithShape="0">
          <a:gsLst>
            <a:gs pos="0">
              <a:schemeClr val="accent6">
                <a:hueOff val="0"/>
                <a:satOff val="0"/>
                <a:lumOff val="0"/>
                <a:alphaOff val="0"/>
                <a:tint val="96000"/>
                <a:lumMod val="104000"/>
              </a:schemeClr>
            </a:gs>
            <a:gs pos="100000">
              <a:schemeClr val="accent6">
                <a:hueOff val="0"/>
                <a:satOff val="0"/>
                <a:lumOff val="0"/>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kern="1200">
              <a:solidFill>
                <a:schemeClr val="bg2"/>
              </a:solidFill>
            </a:rPr>
            <a:t>Alias</a:t>
          </a:r>
        </a:p>
      </dsp:txBody>
      <dsp:txXfrm>
        <a:off x="3405536" y="2962745"/>
        <a:ext cx="2835406" cy="864798"/>
      </dsp:txXfrm>
    </dsp:sp>
    <dsp:sp modelId="{4B7185E4-D5FA-4C11-8FBB-F55C83D35327}">
      <dsp:nvSpPr>
        <dsp:cNvPr id="0" name=""/>
        <dsp:cNvSpPr/>
      </dsp:nvSpPr>
      <dsp:spPr>
        <a:xfrm>
          <a:off x="3405536" y="4181970"/>
          <a:ext cx="2835406" cy="864798"/>
        </a:xfrm>
        <a:prstGeom prst="rect">
          <a:avLst/>
        </a:prstGeom>
        <a:gradFill rotWithShape="0">
          <a:gsLst>
            <a:gs pos="0">
              <a:schemeClr val="accent6">
                <a:hueOff val="0"/>
                <a:satOff val="0"/>
                <a:lumOff val="0"/>
                <a:alphaOff val="0"/>
                <a:tint val="96000"/>
                <a:lumMod val="104000"/>
              </a:schemeClr>
            </a:gs>
            <a:gs pos="100000">
              <a:schemeClr val="accent6">
                <a:hueOff val="0"/>
                <a:satOff val="0"/>
                <a:lumOff val="0"/>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kern="1200">
              <a:solidFill>
                <a:schemeClr val="bg2"/>
              </a:solidFill>
            </a:rPr>
            <a:t>Certificate</a:t>
          </a:r>
        </a:p>
      </dsp:txBody>
      <dsp:txXfrm>
        <a:off x="3405536" y="4181970"/>
        <a:ext cx="2835406" cy="864798"/>
      </dsp:txXfrm>
    </dsp:sp>
    <dsp:sp modelId="{A66D0778-4144-496B-9794-F17C03344370}">
      <dsp:nvSpPr>
        <dsp:cNvPr id="0" name=""/>
        <dsp:cNvSpPr/>
      </dsp:nvSpPr>
      <dsp:spPr>
        <a:xfrm>
          <a:off x="3048" y="3572357"/>
          <a:ext cx="2835406" cy="864798"/>
        </a:xfrm>
        <a:prstGeom prst="rect">
          <a:avLst/>
        </a:prstGeom>
        <a:gradFill rotWithShape="0">
          <a:gsLst>
            <a:gs pos="0">
              <a:schemeClr val="accent4">
                <a:hueOff val="0"/>
                <a:satOff val="0"/>
                <a:lumOff val="0"/>
                <a:alphaOff val="0"/>
                <a:tint val="96000"/>
                <a:lumMod val="104000"/>
              </a:schemeClr>
            </a:gs>
            <a:gs pos="100000">
              <a:schemeClr val="accent4">
                <a:hueOff val="0"/>
                <a:satOff val="0"/>
                <a:lumOff val="0"/>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kern="1200" dirty="0">
              <a:solidFill>
                <a:schemeClr val="bg2"/>
              </a:solidFill>
            </a:rPr>
            <a:t>Most Providers have the word Item in their cmdlets.</a:t>
          </a:r>
        </a:p>
      </dsp:txBody>
      <dsp:txXfrm>
        <a:off x="3048" y="3572357"/>
        <a:ext cx="2835406" cy="864798"/>
      </dsp:txXfrm>
    </dsp:sp>
  </dsp:spTree>
</dsp:drawing>
</file>

<file path=ppt/diagrams/drawing4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D8D00EF-F918-454B-BC01-F9339A2C59AF}">
      <dsp:nvSpPr>
        <dsp:cNvPr id="0" name=""/>
        <dsp:cNvSpPr/>
      </dsp:nvSpPr>
      <dsp:spPr>
        <a:xfrm>
          <a:off x="0" y="71356"/>
          <a:ext cx="5122606" cy="3073563"/>
        </a:xfrm>
        <a:prstGeom prst="rect">
          <a:avLst/>
        </a:prstGeom>
        <a:gradFill rotWithShape="0">
          <a:gsLst>
            <a:gs pos="0">
              <a:schemeClr val="accent5">
                <a:hueOff val="0"/>
                <a:satOff val="0"/>
                <a:lumOff val="0"/>
                <a:alphaOff val="0"/>
                <a:tint val="96000"/>
                <a:lumMod val="104000"/>
              </a:schemeClr>
            </a:gs>
            <a:gs pos="100000">
              <a:schemeClr val="accent5">
                <a:hueOff val="0"/>
                <a:satOff val="0"/>
                <a:lumOff val="0"/>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a:solidFill>
                <a:schemeClr val="bg2"/>
              </a:solidFill>
            </a:rPr>
            <a:t>Register-ScheduledJob</a:t>
          </a:r>
        </a:p>
        <a:p>
          <a:pPr marL="228600" lvl="1" indent="-228600" algn="l" defTabSz="933450">
            <a:lnSpc>
              <a:spcPct val="90000"/>
            </a:lnSpc>
            <a:spcBef>
              <a:spcPct val="0"/>
            </a:spcBef>
            <a:spcAft>
              <a:spcPct val="15000"/>
            </a:spcAft>
            <a:buNone/>
          </a:pPr>
          <a:r>
            <a:rPr lang="en-US" sz="2100" kern="1200">
              <a:solidFill>
                <a:schemeClr val="bg2"/>
              </a:solidFill>
            </a:rPr>
            <a:t>-Name DailyProcList</a:t>
          </a:r>
        </a:p>
        <a:p>
          <a:pPr marL="228600" lvl="1" indent="-228600" algn="l" defTabSz="933450">
            <a:lnSpc>
              <a:spcPct val="90000"/>
            </a:lnSpc>
            <a:spcBef>
              <a:spcPct val="0"/>
            </a:spcBef>
            <a:spcAft>
              <a:spcPct val="15000"/>
            </a:spcAft>
            <a:buNone/>
          </a:pPr>
          <a:r>
            <a:rPr lang="en-US" sz="2100" kern="1200">
              <a:solidFill>
                <a:schemeClr val="bg2"/>
              </a:solidFill>
            </a:rPr>
            <a:t>-ScriptBlock {Get-Process }</a:t>
          </a:r>
        </a:p>
        <a:p>
          <a:pPr marL="228600" lvl="1" indent="-228600" algn="l" defTabSz="933450">
            <a:lnSpc>
              <a:spcPct val="90000"/>
            </a:lnSpc>
            <a:spcBef>
              <a:spcPct val="0"/>
            </a:spcBef>
            <a:spcAft>
              <a:spcPct val="15000"/>
            </a:spcAft>
            <a:buNone/>
          </a:pPr>
          <a:r>
            <a:rPr lang="en-US" sz="2100" kern="1200">
              <a:solidFill>
                <a:schemeClr val="bg2"/>
              </a:solidFill>
            </a:rPr>
            <a:t>-Trigger (New-JobTrigger -Daily -At 2am)</a:t>
          </a:r>
        </a:p>
        <a:p>
          <a:pPr marL="228600" lvl="1" indent="-228600" algn="l" defTabSz="933450">
            <a:lnSpc>
              <a:spcPct val="90000"/>
            </a:lnSpc>
            <a:spcBef>
              <a:spcPct val="0"/>
            </a:spcBef>
            <a:spcAft>
              <a:spcPct val="15000"/>
            </a:spcAft>
            <a:buNone/>
          </a:pPr>
          <a:r>
            <a:rPr lang="en-US" sz="2100" kern="1200">
              <a:solidFill>
                <a:schemeClr val="bg2"/>
              </a:solidFill>
            </a:rPr>
            <a:t>-ScheduledJobOption (New-ScheduledJobOption -WakeToRun</a:t>
          </a:r>
        </a:p>
        <a:p>
          <a:pPr marL="228600" lvl="1" indent="-228600" algn="l" defTabSz="933450">
            <a:lnSpc>
              <a:spcPct val="90000"/>
            </a:lnSpc>
            <a:spcBef>
              <a:spcPct val="0"/>
            </a:spcBef>
            <a:spcAft>
              <a:spcPct val="15000"/>
            </a:spcAft>
            <a:buNone/>
          </a:pPr>
          <a:r>
            <a:rPr lang="en-US" sz="2100" kern="1200">
              <a:solidFill>
                <a:schemeClr val="bg2"/>
              </a:solidFill>
            </a:rPr>
            <a:t>-RunElevated)</a:t>
          </a:r>
        </a:p>
      </dsp:txBody>
      <dsp:txXfrm>
        <a:off x="0" y="71356"/>
        <a:ext cx="5122606" cy="3073563"/>
      </dsp:txXfrm>
    </dsp:sp>
  </dsp:spTree>
</dsp:drawing>
</file>

<file path=ppt/diagrams/drawing4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3B12C9-0071-4594-81E1-D67F567822BF}">
      <dsp:nvSpPr>
        <dsp:cNvPr id="0" name=""/>
        <dsp:cNvSpPr/>
      </dsp:nvSpPr>
      <dsp:spPr>
        <a:xfrm>
          <a:off x="0" y="1160"/>
          <a:ext cx="6243991" cy="1381596"/>
        </a:xfrm>
        <a:prstGeom prst="roundRect">
          <a:avLst/>
        </a:prstGeom>
        <a:gradFill rotWithShape="0">
          <a:gsLst>
            <a:gs pos="0">
              <a:schemeClr val="accent5">
                <a:hueOff val="0"/>
                <a:satOff val="0"/>
                <a:lumOff val="0"/>
                <a:alphaOff val="0"/>
                <a:tint val="96000"/>
                <a:lumMod val="104000"/>
              </a:schemeClr>
            </a:gs>
            <a:gs pos="100000">
              <a:schemeClr val="accent5">
                <a:hueOff val="0"/>
                <a:satOff val="0"/>
                <a:lumOff val="0"/>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solidFill>
                <a:schemeClr val="bg1"/>
              </a:solidFill>
            </a:rPr>
            <a:t>PowerShell does not give any additional permissions</a:t>
          </a:r>
        </a:p>
      </dsp:txBody>
      <dsp:txXfrm>
        <a:off x="67444" y="68604"/>
        <a:ext cx="6109103" cy="1246708"/>
      </dsp:txXfrm>
    </dsp:sp>
    <dsp:sp modelId="{A5A4718B-1535-4776-8A49-1DD48A2E35A7}">
      <dsp:nvSpPr>
        <dsp:cNvPr id="0" name=""/>
        <dsp:cNvSpPr/>
      </dsp:nvSpPr>
      <dsp:spPr>
        <a:xfrm>
          <a:off x="0" y="1396876"/>
          <a:ext cx="6243991" cy="1381596"/>
        </a:xfrm>
        <a:prstGeom prst="roundRect">
          <a:avLst/>
        </a:prstGeom>
        <a:gradFill rotWithShape="0">
          <a:gsLst>
            <a:gs pos="0">
              <a:schemeClr val="accent5">
                <a:hueOff val="-225322"/>
                <a:satOff val="-6032"/>
                <a:lumOff val="-2092"/>
                <a:alphaOff val="0"/>
                <a:tint val="96000"/>
                <a:lumMod val="104000"/>
              </a:schemeClr>
            </a:gs>
            <a:gs pos="100000">
              <a:schemeClr val="accent5">
                <a:hueOff val="-225322"/>
                <a:satOff val="-6032"/>
                <a:lumOff val="-2092"/>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solidFill>
                <a:schemeClr val="bg1"/>
              </a:solidFill>
            </a:rPr>
            <a:t>If you cant do it in the GUI then you cant do it in a script</a:t>
          </a:r>
        </a:p>
      </dsp:txBody>
      <dsp:txXfrm>
        <a:off x="67444" y="1464320"/>
        <a:ext cx="6109103" cy="1246708"/>
      </dsp:txXfrm>
    </dsp:sp>
    <dsp:sp modelId="{7FE50836-90C9-4CAC-894A-EBED9E422C0F}">
      <dsp:nvSpPr>
        <dsp:cNvPr id="0" name=""/>
        <dsp:cNvSpPr/>
      </dsp:nvSpPr>
      <dsp:spPr>
        <a:xfrm>
          <a:off x="0" y="2792591"/>
          <a:ext cx="6243991" cy="1381596"/>
        </a:xfrm>
        <a:prstGeom prst="roundRect">
          <a:avLst/>
        </a:prstGeom>
        <a:gradFill rotWithShape="0">
          <a:gsLst>
            <a:gs pos="0">
              <a:schemeClr val="accent5">
                <a:hueOff val="-450643"/>
                <a:satOff val="-12063"/>
                <a:lumOff val="-4185"/>
                <a:alphaOff val="0"/>
                <a:tint val="96000"/>
                <a:lumMod val="104000"/>
              </a:schemeClr>
            </a:gs>
            <a:gs pos="100000">
              <a:schemeClr val="accent5">
                <a:hueOff val="-450643"/>
                <a:satOff val="-12063"/>
                <a:lumOff val="-4185"/>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solidFill>
                <a:schemeClr val="bg1"/>
              </a:solidFill>
            </a:rPr>
            <a:t>Does not defend against malware</a:t>
          </a:r>
        </a:p>
      </dsp:txBody>
      <dsp:txXfrm>
        <a:off x="67444" y="2860035"/>
        <a:ext cx="6109103" cy="1246708"/>
      </dsp:txXfrm>
    </dsp:sp>
    <dsp:sp modelId="{EA768E6E-AFF0-4B3E-A89D-0C8F57ED5970}">
      <dsp:nvSpPr>
        <dsp:cNvPr id="0" name=""/>
        <dsp:cNvSpPr/>
      </dsp:nvSpPr>
      <dsp:spPr>
        <a:xfrm>
          <a:off x="0" y="4188307"/>
          <a:ext cx="6243991" cy="1381596"/>
        </a:xfrm>
        <a:prstGeom prst="roundRect">
          <a:avLst/>
        </a:prstGeom>
        <a:gradFill rotWithShape="0">
          <a:gsLst>
            <a:gs pos="0">
              <a:schemeClr val="accent5">
                <a:hueOff val="-675965"/>
                <a:satOff val="-18095"/>
                <a:lumOff val="-6277"/>
                <a:alphaOff val="0"/>
                <a:tint val="96000"/>
                <a:lumMod val="104000"/>
              </a:schemeClr>
            </a:gs>
            <a:gs pos="100000">
              <a:schemeClr val="accent5">
                <a:hueOff val="-675965"/>
                <a:satOff val="-18095"/>
                <a:lumOff val="-6277"/>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solidFill>
                <a:schemeClr val="bg1"/>
              </a:solidFill>
            </a:rPr>
            <a:t>“Even though apiece of malware might use PowerShell to do harm, that doesn’t make that malware PowerShell’s problem”</a:t>
          </a:r>
        </a:p>
      </dsp:txBody>
      <dsp:txXfrm>
        <a:off x="67444" y="4255751"/>
        <a:ext cx="6109103" cy="1246708"/>
      </dsp:txXfrm>
    </dsp:sp>
  </dsp:spTree>
</dsp:drawing>
</file>

<file path=ppt/diagrams/drawing4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AD6949-B810-4E6B-BB11-EBAADFA839FD}">
      <dsp:nvSpPr>
        <dsp:cNvPr id="0" name=""/>
        <dsp:cNvSpPr/>
      </dsp:nvSpPr>
      <dsp:spPr>
        <a:xfrm>
          <a:off x="0" y="290532"/>
          <a:ext cx="6046132" cy="1216800"/>
        </a:xfrm>
        <a:prstGeom prst="roundRect">
          <a:avLst/>
        </a:prstGeom>
        <a:gradFill rotWithShape="0">
          <a:gsLst>
            <a:gs pos="0">
              <a:schemeClr val="accent5">
                <a:hueOff val="0"/>
                <a:satOff val="0"/>
                <a:lumOff val="0"/>
                <a:alphaOff val="0"/>
                <a:tint val="96000"/>
                <a:lumMod val="104000"/>
              </a:schemeClr>
            </a:gs>
            <a:gs pos="100000">
              <a:schemeClr val="accent5">
                <a:hueOff val="0"/>
                <a:satOff val="0"/>
                <a:lumOff val="0"/>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solidFill>
                <a:schemeClr val="bg1"/>
              </a:solidFill>
            </a:rPr>
            <a:t>Double click opens script in notepad for editing</a:t>
          </a:r>
        </a:p>
      </dsp:txBody>
      <dsp:txXfrm>
        <a:off x="59399" y="349931"/>
        <a:ext cx="5927334" cy="1098002"/>
      </dsp:txXfrm>
    </dsp:sp>
    <dsp:sp modelId="{5DC74415-6365-490D-9B0A-37CCD5A3BE8B}">
      <dsp:nvSpPr>
        <dsp:cNvPr id="0" name=""/>
        <dsp:cNvSpPr/>
      </dsp:nvSpPr>
      <dsp:spPr>
        <a:xfrm>
          <a:off x="0" y="1694533"/>
          <a:ext cx="6046132" cy="1216800"/>
        </a:xfrm>
        <a:prstGeom prst="roundRect">
          <a:avLst/>
        </a:prstGeom>
        <a:gradFill rotWithShape="0">
          <a:gsLst>
            <a:gs pos="0">
              <a:schemeClr val="accent5">
                <a:hueOff val="-337983"/>
                <a:satOff val="-9047"/>
                <a:lumOff val="-3139"/>
                <a:alphaOff val="0"/>
                <a:tint val="96000"/>
                <a:lumMod val="104000"/>
              </a:schemeClr>
            </a:gs>
            <a:gs pos="100000">
              <a:schemeClr val="accent5">
                <a:hueOff val="-337983"/>
                <a:satOff val="-9047"/>
                <a:lumOff val="-3139"/>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solidFill>
                <a:schemeClr val="bg1"/>
              </a:solidFill>
            </a:rPr>
            <a:t>Must use relative or absolute path to execute .ps1</a:t>
          </a:r>
        </a:p>
      </dsp:txBody>
      <dsp:txXfrm>
        <a:off x="59399" y="1753932"/>
        <a:ext cx="5927334" cy="1098002"/>
      </dsp:txXfrm>
    </dsp:sp>
    <dsp:sp modelId="{E0C18A94-5224-49F7-A815-21FBD7478E0B}">
      <dsp:nvSpPr>
        <dsp:cNvPr id="0" name=""/>
        <dsp:cNvSpPr/>
      </dsp:nvSpPr>
      <dsp:spPr>
        <a:xfrm>
          <a:off x="0" y="3098533"/>
          <a:ext cx="6046132" cy="1216800"/>
        </a:xfrm>
        <a:prstGeom prst="roundRect">
          <a:avLst/>
        </a:prstGeom>
        <a:gradFill rotWithShape="0">
          <a:gsLst>
            <a:gs pos="0">
              <a:schemeClr val="accent5">
                <a:hueOff val="-675965"/>
                <a:satOff val="-18095"/>
                <a:lumOff val="-6277"/>
                <a:alphaOff val="0"/>
                <a:tint val="96000"/>
                <a:lumMod val="104000"/>
              </a:schemeClr>
            </a:gs>
            <a:gs pos="100000">
              <a:schemeClr val="accent5">
                <a:hueOff val="-675965"/>
                <a:satOff val="-18095"/>
                <a:lumOff val="-6277"/>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solidFill>
                <a:schemeClr val="bg1"/>
              </a:solidFill>
            </a:rPr>
            <a:t>Digital Signatures</a:t>
          </a:r>
        </a:p>
      </dsp:txBody>
      <dsp:txXfrm>
        <a:off x="59399" y="3157932"/>
        <a:ext cx="5927334" cy="1098002"/>
      </dsp:txXfrm>
    </dsp:sp>
  </dsp:spTree>
</dsp:drawing>
</file>

<file path=ppt/diagrams/drawing4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2CBF0E4-9910-409A-A15F-9DD983B8E4C2}">
      <dsp:nvSpPr>
        <dsp:cNvPr id="0" name=""/>
        <dsp:cNvSpPr/>
      </dsp:nvSpPr>
      <dsp:spPr>
        <a:xfrm>
          <a:off x="762" y="491425"/>
          <a:ext cx="6242467" cy="1903952"/>
        </a:xfrm>
        <a:prstGeom prst="rect">
          <a:avLst/>
        </a:prstGeom>
        <a:gradFill rotWithShape="0">
          <a:gsLst>
            <a:gs pos="0">
              <a:schemeClr val="accent4">
                <a:hueOff val="0"/>
                <a:satOff val="0"/>
                <a:lumOff val="0"/>
                <a:alphaOff val="0"/>
                <a:tint val="96000"/>
                <a:lumMod val="104000"/>
              </a:schemeClr>
            </a:gs>
            <a:gs pos="100000">
              <a:schemeClr val="accent4">
                <a:hueOff val="0"/>
                <a:satOff val="0"/>
                <a:lumOff val="0"/>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kern="1200">
              <a:solidFill>
                <a:schemeClr val="bg2"/>
              </a:solidFill>
            </a:rPr>
            <a:t>Module logging - Event ID 4103</a:t>
          </a:r>
        </a:p>
      </dsp:txBody>
      <dsp:txXfrm>
        <a:off x="762" y="491425"/>
        <a:ext cx="6242467" cy="1903952"/>
      </dsp:txXfrm>
    </dsp:sp>
    <dsp:sp modelId="{C2A5F088-A01B-43B9-BB1E-75BFD06E1E67}">
      <dsp:nvSpPr>
        <dsp:cNvPr id="0" name=""/>
        <dsp:cNvSpPr/>
      </dsp:nvSpPr>
      <dsp:spPr>
        <a:xfrm>
          <a:off x="762" y="3175686"/>
          <a:ext cx="6242467" cy="1903952"/>
        </a:xfrm>
        <a:prstGeom prst="rect">
          <a:avLst/>
        </a:prstGeom>
        <a:gradFill rotWithShape="0">
          <a:gsLst>
            <a:gs pos="0">
              <a:schemeClr val="accent4">
                <a:hueOff val="0"/>
                <a:satOff val="0"/>
                <a:lumOff val="0"/>
                <a:alphaOff val="0"/>
                <a:tint val="96000"/>
                <a:lumMod val="104000"/>
              </a:schemeClr>
            </a:gs>
            <a:gs pos="100000">
              <a:schemeClr val="accent4">
                <a:hueOff val="0"/>
                <a:satOff val="0"/>
                <a:lumOff val="0"/>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kern="1200">
              <a:solidFill>
                <a:schemeClr val="bg2"/>
              </a:solidFill>
            </a:rPr>
            <a:t>Script Block Logging -Event ID 4104</a:t>
          </a:r>
        </a:p>
      </dsp:txBody>
      <dsp:txXfrm>
        <a:off x="762" y="3175686"/>
        <a:ext cx="6242467" cy="1903952"/>
      </dsp:txXfrm>
    </dsp:sp>
  </dsp:spTree>
</dsp:drawing>
</file>

<file path=ppt/diagrams/drawing4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33DA08-380D-4EED-AB92-446E20AB6FF2}">
      <dsp:nvSpPr>
        <dsp:cNvPr id="0" name=""/>
        <dsp:cNvSpPr/>
      </dsp:nvSpPr>
      <dsp:spPr>
        <a:xfrm>
          <a:off x="1376544" y="1536"/>
          <a:ext cx="3490903" cy="1064725"/>
        </a:xfrm>
        <a:prstGeom prst="rect">
          <a:avLst/>
        </a:prstGeom>
        <a:gradFill rotWithShape="0">
          <a:gsLst>
            <a:gs pos="0">
              <a:schemeClr val="accent4">
                <a:hueOff val="0"/>
                <a:satOff val="0"/>
                <a:lumOff val="0"/>
                <a:alphaOff val="0"/>
                <a:tint val="96000"/>
                <a:lumMod val="104000"/>
              </a:schemeClr>
            </a:gs>
            <a:gs pos="100000">
              <a:schemeClr val="accent4">
                <a:hueOff val="0"/>
                <a:satOff val="0"/>
                <a:lumOff val="0"/>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kern="1200">
              <a:solidFill>
                <a:schemeClr val="bg2"/>
              </a:solidFill>
            </a:rPr>
            <a:t>Not programming, more like batch files</a:t>
          </a:r>
        </a:p>
      </dsp:txBody>
      <dsp:txXfrm>
        <a:off x="1376544" y="1536"/>
        <a:ext cx="3490903" cy="1064725"/>
      </dsp:txXfrm>
    </dsp:sp>
    <dsp:sp modelId="{10E45D3B-E908-4BD2-B78D-0806EA4BEEA4}">
      <dsp:nvSpPr>
        <dsp:cNvPr id="0" name=""/>
        <dsp:cNvSpPr/>
      </dsp:nvSpPr>
      <dsp:spPr>
        <a:xfrm>
          <a:off x="1376544" y="1502625"/>
          <a:ext cx="3490903" cy="1064725"/>
        </a:xfrm>
        <a:prstGeom prst="rect">
          <a:avLst/>
        </a:prstGeom>
        <a:gradFill rotWithShape="0">
          <a:gsLst>
            <a:gs pos="0">
              <a:schemeClr val="accent4">
                <a:hueOff val="0"/>
                <a:satOff val="0"/>
                <a:lumOff val="0"/>
                <a:alphaOff val="0"/>
                <a:tint val="96000"/>
                <a:lumMod val="104000"/>
              </a:schemeClr>
            </a:gs>
            <a:gs pos="100000">
              <a:schemeClr val="accent4">
                <a:hueOff val="0"/>
                <a:satOff val="0"/>
                <a:lumOff val="0"/>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kern="1200">
              <a:solidFill>
                <a:schemeClr val="bg2"/>
              </a:solidFill>
            </a:rPr>
            <a:t>Making Commands repeatable</a:t>
          </a:r>
        </a:p>
      </dsp:txBody>
      <dsp:txXfrm>
        <a:off x="1376544" y="1502625"/>
        <a:ext cx="3490903" cy="1064725"/>
      </dsp:txXfrm>
    </dsp:sp>
    <dsp:sp modelId="{7B32E0DD-04A4-421D-9009-F5046862AA9D}">
      <dsp:nvSpPr>
        <dsp:cNvPr id="0" name=""/>
        <dsp:cNvSpPr/>
      </dsp:nvSpPr>
      <dsp:spPr>
        <a:xfrm>
          <a:off x="1376544" y="3003713"/>
          <a:ext cx="3490903" cy="1064725"/>
        </a:xfrm>
        <a:prstGeom prst="rect">
          <a:avLst/>
        </a:prstGeom>
        <a:gradFill rotWithShape="0">
          <a:gsLst>
            <a:gs pos="0">
              <a:schemeClr val="accent4">
                <a:hueOff val="0"/>
                <a:satOff val="0"/>
                <a:lumOff val="0"/>
                <a:alphaOff val="0"/>
                <a:tint val="96000"/>
                <a:lumMod val="104000"/>
              </a:schemeClr>
            </a:gs>
            <a:gs pos="100000">
              <a:schemeClr val="accent4">
                <a:hueOff val="0"/>
                <a:satOff val="0"/>
                <a:lumOff val="0"/>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kern="1200">
              <a:solidFill>
                <a:schemeClr val="bg2"/>
              </a:solidFill>
            </a:rPr>
            <a:t>Parameterizing commands</a:t>
          </a:r>
        </a:p>
      </dsp:txBody>
      <dsp:txXfrm>
        <a:off x="1376544" y="3003713"/>
        <a:ext cx="3490903" cy="1064725"/>
      </dsp:txXfrm>
    </dsp:sp>
    <dsp:sp modelId="{7289717C-37D5-4BD9-958A-9389B580C72C}">
      <dsp:nvSpPr>
        <dsp:cNvPr id="0" name=""/>
        <dsp:cNvSpPr/>
      </dsp:nvSpPr>
      <dsp:spPr>
        <a:xfrm>
          <a:off x="1376544" y="4504802"/>
          <a:ext cx="3490903" cy="1064725"/>
        </a:xfrm>
        <a:prstGeom prst="rect">
          <a:avLst/>
        </a:prstGeom>
        <a:gradFill rotWithShape="0">
          <a:gsLst>
            <a:gs pos="0">
              <a:schemeClr val="accent4">
                <a:hueOff val="0"/>
                <a:satOff val="0"/>
                <a:lumOff val="0"/>
                <a:alphaOff val="0"/>
                <a:tint val="96000"/>
                <a:lumMod val="104000"/>
              </a:schemeClr>
            </a:gs>
            <a:gs pos="100000">
              <a:schemeClr val="accent4">
                <a:hueOff val="0"/>
                <a:satOff val="0"/>
                <a:lumOff val="0"/>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kern="1200">
              <a:solidFill>
                <a:schemeClr val="bg2"/>
              </a:solidFill>
            </a:rPr>
            <a:t>Comment-based help</a:t>
          </a:r>
        </a:p>
      </dsp:txBody>
      <dsp:txXfrm>
        <a:off x="1376544" y="4504802"/>
        <a:ext cx="3490903" cy="1064725"/>
      </dsp:txXfrm>
    </dsp:sp>
  </dsp:spTree>
</dsp:drawing>
</file>

<file path=ppt/diagrams/drawing4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7C4E41-DC1C-4D7D-AC10-B67611AC83B7}">
      <dsp:nvSpPr>
        <dsp:cNvPr id="0" name=""/>
        <dsp:cNvSpPr/>
      </dsp:nvSpPr>
      <dsp:spPr>
        <a:xfrm>
          <a:off x="0" y="16980"/>
          <a:ext cx="9905998" cy="692640"/>
        </a:xfrm>
        <a:prstGeom prst="roundRect">
          <a:avLst/>
        </a:prstGeom>
        <a:gradFill rotWithShape="0">
          <a:gsLst>
            <a:gs pos="0">
              <a:schemeClr val="accent5">
                <a:hueOff val="0"/>
                <a:satOff val="0"/>
                <a:lumOff val="0"/>
                <a:alphaOff val="0"/>
                <a:tint val="96000"/>
                <a:lumMod val="104000"/>
              </a:schemeClr>
            </a:gs>
            <a:gs pos="100000">
              <a:schemeClr val="accent5">
                <a:hueOff val="0"/>
                <a:satOff val="0"/>
                <a:lumOff val="0"/>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solidFill>
                <a:schemeClr val="bg2"/>
              </a:solidFill>
            </a:rPr>
            <a:t>Regular expressions to parse text files</a:t>
          </a:r>
        </a:p>
      </dsp:txBody>
      <dsp:txXfrm>
        <a:off x="33812" y="50792"/>
        <a:ext cx="9838374" cy="625016"/>
      </dsp:txXfrm>
    </dsp:sp>
    <dsp:sp modelId="{11331EA7-52DB-41AF-97D9-E70067A82143}">
      <dsp:nvSpPr>
        <dsp:cNvPr id="0" name=""/>
        <dsp:cNvSpPr/>
      </dsp:nvSpPr>
      <dsp:spPr>
        <a:xfrm>
          <a:off x="0" y="816180"/>
          <a:ext cx="9905998" cy="692640"/>
        </a:xfrm>
        <a:prstGeom prst="roundRect">
          <a:avLst/>
        </a:prstGeom>
        <a:gradFill rotWithShape="0">
          <a:gsLst>
            <a:gs pos="0">
              <a:schemeClr val="accent5">
                <a:hueOff val="-225322"/>
                <a:satOff val="-6032"/>
                <a:lumOff val="-2092"/>
                <a:alphaOff val="0"/>
                <a:tint val="96000"/>
                <a:lumMod val="104000"/>
              </a:schemeClr>
            </a:gs>
            <a:gs pos="100000">
              <a:schemeClr val="accent5">
                <a:hueOff val="-225322"/>
                <a:satOff val="-6032"/>
                <a:lumOff val="-2092"/>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solidFill>
                <a:schemeClr val="bg2"/>
              </a:solidFill>
            </a:rPr>
            <a:t>Operators: -as, -is, -replace, -join, -split, -in, -contains</a:t>
          </a:r>
        </a:p>
      </dsp:txBody>
      <dsp:txXfrm>
        <a:off x="33812" y="849992"/>
        <a:ext cx="9838374" cy="625016"/>
      </dsp:txXfrm>
    </dsp:sp>
    <dsp:sp modelId="{32BA0C89-8948-4CF9-9CEA-3999FABD9AF3}">
      <dsp:nvSpPr>
        <dsp:cNvPr id="0" name=""/>
        <dsp:cNvSpPr/>
      </dsp:nvSpPr>
      <dsp:spPr>
        <a:xfrm>
          <a:off x="0" y="1615380"/>
          <a:ext cx="9905998" cy="692640"/>
        </a:xfrm>
        <a:prstGeom prst="roundRect">
          <a:avLst/>
        </a:prstGeom>
        <a:gradFill rotWithShape="0">
          <a:gsLst>
            <a:gs pos="0">
              <a:schemeClr val="accent5">
                <a:hueOff val="-450643"/>
                <a:satOff val="-12063"/>
                <a:lumOff val="-4185"/>
                <a:alphaOff val="0"/>
                <a:tint val="96000"/>
                <a:lumMod val="104000"/>
              </a:schemeClr>
            </a:gs>
            <a:gs pos="100000">
              <a:schemeClr val="accent5">
                <a:hueOff val="-450643"/>
                <a:satOff val="-12063"/>
                <a:lumOff val="-4185"/>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solidFill>
                <a:schemeClr val="bg2"/>
              </a:solidFill>
            </a:rPr>
            <a:t>String Manipulation</a:t>
          </a:r>
        </a:p>
      </dsp:txBody>
      <dsp:txXfrm>
        <a:off x="33812" y="1649192"/>
        <a:ext cx="9838374" cy="625016"/>
      </dsp:txXfrm>
    </dsp:sp>
    <dsp:sp modelId="{7862A3B9-0EB4-475E-A3C7-ECDF4A05F458}">
      <dsp:nvSpPr>
        <dsp:cNvPr id="0" name=""/>
        <dsp:cNvSpPr/>
      </dsp:nvSpPr>
      <dsp:spPr>
        <a:xfrm>
          <a:off x="0" y="2414580"/>
          <a:ext cx="9905998" cy="692640"/>
        </a:xfrm>
        <a:prstGeom prst="roundRect">
          <a:avLst/>
        </a:prstGeom>
        <a:gradFill rotWithShape="0">
          <a:gsLst>
            <a:gs pos="0">
              <a:schemeClr val="accent5">
                <a:hueOff val="-675965"/>
                <a:satOff val="-18095"/>
                <a:lumOff val="-6277"/>
                <a:alphaOff val="0"/>
                <a:tint val="96000"/>
                <a:lumMod val="104000"/>
              </a:schemeClr>
            </a:gs>
            <a:gs pos="100000">
              <a:schemeClr val="accent5">
                <a:hueOff val="-675965"/>
                <a:satOff val="-18095"/>
                <a:lumOff val="-6277"/>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solidFill>
                <a:schemeClr val="bg2"/>
              </a:solidFill>
            </a:rPr>
            <a:t>Date manipulation</a:t>
          </a:r>
        </a:p>
      </dsp:txBody>
      <dsp:txXfrm>
        <a:off x="33812" y="2448392"/>
        <a:ext cx="9838374" cy="62501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EE874D2-0675-485E-9761-300D69ED0AAA}">
      <dsp:nvSpPr>
        <dsp:cNvPr id="0" name=""/>
        <dsp:cNvSpPr/>
      </dsp:nvSpPr>
      <dsp:spPr>
        <a:xfrm>
          <a:off x="2847220" y="3967066"/>
          <a:ext cx="549550" cy="1181533"/>
        </a:xfrm>
        <a:custGeom>
          <a:avLst/>
          <a:gdLst/>
          <a:ahLst/>
          <a:cxnLst/>
          <a:rect l="0" t="0" r="0" b="0"/>
          <a:pathLst>
            <a:path>
              <a:moveTo>
                <a:pt x="0" y="0"/>
              </a:moveTo>
              <a:lnTo>
                <a:pt x="274775" y="0"/>
              </a:lnTo>
              <a:lnTo>
                <a:pt x="274775" y="1181533"/>
              </a:lnTo>
              <a:lnTo>
                <a:pt x="549550" y="1181533"/>
              </a:lnTo>
            </a:path>
          </a:pathLst>
        </a:custGeom>
        <a:noFill/>
        <a:ln w="9525" cap="rnd" cmpd="sng" algn="ctr">
          <a:solidFill>
            <a:schemeClr val="accent6">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AF5C12BC-6B77-454B-8306-E9B30D04EE08}">
      <dsp:nvSpPr>
        <dsp:cNvPr id="0" name=""/>
        <dsp:cNvSpPr/>
      </dsp:nvSpPr>
      <dsp:spPr>
        <a:xfrm>
          <a:off x="2847220" y="3921346"/>
          <a:ext cx="549550" cy="91440"/>
        </a:xfrm>
        <a:custGeom>
          <a:avLst/>
          <a:gdLst/>
          <a:ahLst/>
          <a:cxnLst/>
          <a:rect l="0" t="0" r="0" b="0"/>
          <a:pathLst>
            <a:path>
              <a:moveTo>
                <a:pt x="0" y="45720"/>
              </a:moveTo>
              <a:lnTo>
                <a:pt x="549550" y="45720"/>
              </a:lnTo>
            </a:path>
          </a:pathLst>
        </a:custGeom>
        <a:noFill/>
        <a:ln w="9525" cap="rnd" cmpd="sng" algn="ctr">
          <a:solidFill>
            <a:schemeClr val="accent6">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318E8838-D77A-448B-BAAE-0EF64922FCE3}">
      <dsp:nvSpPr>
        <dsp:cNvPr id="0" name=""/>
        <dsp:cNvSpPr/>
      </dsp:nvSpPr>
      <dsp:spPr>
        <a:xfrm>
          <a:off x="2847220" y="2785532"/>
          <a:ext cx="549550" cy="1181533"/>
        </a:xfrm>
        <a:custGeom>
          <a:avLst/>
          <a:gdLst/>
          <a:ahLst/>
          <a:cxnLst/>
          <a:rect l="0" t="0" r="0" b="0"/>
          <a:pathLst>
            <a:path>
              <a:moveTo>
                <a:pt x="0" y="1181533"/>
              </a:moveTo>
              <a:lnTo>
                <a:pt x="274775" y="1181533"/>
              </a:lnTo>
              <a:lnTo>
                <a:pt x="274775" y="0"/>
              </a:lnTo>
              <a:lnTo>
                <a:pt x="549550" y="0"/>
              </a:lnTo>
            </a:path>
          </a:pathLst>
        </a:custGeom>
        <a:noFill/>
        <a:ln w="9525" cap="rnd" cmpd="sng" algn="ctr">
          <a:solidFill>
            <a:schemeClr val="accent6">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AB2739CE-F6A7-4080-B568-639EF5904087}">
      <dsp:nvSpPr>
        <dsp:cNvPr id="0" name=""/>
        <dsp:cNvSpPr/>
      </dsp:nvSpPr>
      <dsp:spPr>
        <a:xfrm>
          <a:off x="99467" y="3432"/>
          <a:ext cx="2747752" cy="838064"/>
        </a:xfrm>
        <a:prstGeom prst="rect">
          <a:avLst/>
        </a:prstGeom>
        <a:gradFill rotWithShape="0">
          <a:gsLst>
            <a:gs pos="0">
              <a:schemeClr val="accent4">
                <a:hueOff val="0"/>
                <a:satOff val="0"/>
                <a:lumOff val="0"/>
                <a:alphaOff val="0"/>
                <a:tint val="96000"/>
                <a:lumMod val="104000"/>
              </a:schemeClr>
            </a:gs>
            <a:gs pos="100000">
              <a:schemeClr val="accent4">
                <a:hueOff val="0"/>
                <a:satOff val="0"/>
                <a:lumOff val="0"/>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kern="1200">
              <a:solidFill>
                <a:schemeClr val="bg1"/>
              </a:solidFill>
            </a:rPr>
            <a:t>Profile Scripts</a:t>
          </a:r>
        </a:p>
      </dsp:txBody>
      <dsp:txXfrm>
        <a:off x="99467" y="3432"/>
        <a:ext cx="2747752" cy="838064"/>
      </dsp:txXfrm>
    </dsp:sp>
    <dsp:sp modelId="{E687D245-73F2-4A3B-B438-1B35E41EA00B}">
      <dsp:nvSpPr>
        <dsp:cNvPr id="0" name=""/>
        <dsp:cNvSpPr/>
      </dsp:nvSpPr>
      <dsp:spPr>
        <a:xfrm>
          <a:off x="99467" y="1184966"/>
          <a:ext cx="2747752" cy="838064"/>
        </a:xfrm>
        <a:prstGeom prst="rect">
          <a:avLst/>
        </a:prstGeom>
        <a:gradFill rotWithShape="0">
          <a:gsLst>
            <a:gs pos="0">
              <a:schemeClr val="accent4">
                <a:hueOff val="0"/>
                <a:satOff val="0"/>
                <a:lumOff val="0"/>
                <a:alphaOff val="0"/>
                <a:tint val="96000"/>
                <a:lumMod val="104000"/>
              </a:schemeClr>
            </a:gs>
            <a:gs pos="100000">
              <a:schemeClr val="accent4">
                <a:hueOff val="0"/>
                <a:satOff val="0"/>
                <a:lumOff val="0"/>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kern="1200">
              <a:solidFill>
                <a:schemeClr val="bg1"/>
              </a:solidFill>
            </a:rPr>
            <a:t>Set-location</a:t>
          </a:r>
        </a:p>
      </dsp:txBody>
      <dsp:txXfrm>
        <a:off x="99467" y="1184966"/>
        <a:ext cx="2747752" cy="838064"/>
      </dsp:txXfrm>
    </dsp:sp>
    <dsp:sp modelId="{27069453-FF3B-4A21-9481-695C3F22B16D}">
      <dsp:nvSpPr>
        <dsp:cNvPr id="0" name=""/>
        <dsp:cNvSpPr/>
      </dsp:nvSpPr>
      <dsp:spPr>
        <a:xfrm>
          <a:off x="99467" y="2366500"/>
          <a:ext cx="2747752" cy="838064"/>
        </a:xfrm>
        <a:prstGeom prst="rect">
          <a:avLst/>
        </a:prstGeom>
        <a:gradFill rotWithShape="0">
          <a:gsLst>
            <a:gs pos="0">
              <a:schemeClr val="accent4">
                <a:hueOff val="0"/>
                <a:satOff val="0"/>
                <a:lumOff val="0"/>
                <a:alphaOff val="0"/>
                <a:tint val="96000"/>
                <a:lumMod val="104000"/>
              </a:schemeClr>
            </a:gs>
            <a:gs pos="100000">
              <a:schemeClr val="accent4">
                <a:hueOff val="0"/>
                <a:satOff val="0"/>
                <a:lumOff val="0"/>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kern="1200" dirty="0">
              <a:solidFill>
                <a:schemeClr val="bg1"/>
              </a:solidFill>
            </a:rPr>
            <a:t>New-item</a:t>
          </a:r>
        </a:p>
      </dsp:txBody>
      <dsp:txXfrm>
        <a:off x="99467" y="2366500"/>
        <a:ext cx="2747752" cy="838064"/>
      </dsp:txXfrm>
    </dsp:sp>
    <dsp:sp modelId="{2512948F-D4A3-458E-9D94-6E910EDE0F9C}">
      <dsp:nvSpPr>
        <dsp:cNvPr id="0" name=""/>
        <dsp:cNvSpPr/>
      </dsp:nvSpPr>
      <dsp:spPr>
        <a:xfrm>
          <a:off x="99467" y="3548033"/>
          <a:ext cx="2747752" cy="838064"/>
        </a:xfrm>
        <a:prstGeom prst="rect">
          <a:avLst/>
        </a:prstGeom>
        <a:gradFill rotWithShape="0">
          <a:gsLst>
            <a:gs pos="0">
              <a:schemeClr val="accent4">
                <a:hueOff val="0"/>
                <a:satOff val="0"/>
                <a:lumOff val="0"/>
                <a:alphaOff val="0"/>
                <a:tint val="96000"/>
                <a:lumMod val="104000"/>
              </a:schemeClr>
            </a:gs>
            <a:gs pos="100000">
              <a:schemeClr val="accent4">
                <a:hueOff val="0"/>
                <a:satOff val="0"/>
                <a:lumOff val="0"/>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kern="1200" dirty="0">
              <a:solidFill>
                <a:schemeClr val="bg1"/>
              </a:solidFill>
            </a:rPr>
            <a:t>Path parameter</a:t>
          </a:r>
        </a:p>
      </dsp:txBody>
      <dsp:txXfrm>
        <a:off x="99467" y="3548033"/>
        <a:ext cx="2747752" cy="838064"/>
      </dsp:txXfrm>
    </dsp:sp>
    <dsp:sp modelId="{536B1AE5-7B8C-493B-A0F7-E4D2ECD79C1E}">
      <dsp:nvSpPr>
        <dsp:cNvPr id="0" name=""/>
        <dsp:cNvSpPr/>
      </dsp:nvSpPr>
      <dsp:spPr>
        <a:xfrm>
          <a:off x="3396771" y="2366500"/>
          <a:ext cx="2747752" cy="838064"/>
        </a:xfrm>
        <a:prstGeom prst="rect">
          <a:avLst/>
        </a:prstGeom>
        <a:gradFill rotWithShape="0">
          <a:gsLst>
            <a:gs pos="0">
              <a:schemeClr val="accent6">
                <a:hueOff val="0"/>
                <a:satOff val="0"/>
                <a:lumOff val="0"/>
                <a:alphaOff val="0"/>
                <a:tint val="96000"/>
                <a:lumMod val="104000"/>
              </a:schemeClr>
            </a:gs>
            <a:gs pos="100000">
              <a:schemeClr val="accent6">
                <a:hueOff val="0"/>
                <a:satOff val="0"/>
                <a:lumOff val="0"/>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kern="1200">
              <a:solidFill>
                <a:schemeClr val="bg1"/>
              </a:solidFill>
            </a:rPr>
            <a:t>Literal Paths</a:t>
          </a:r>
        </a:p>
        <a:p>
          <a:pPr marL="0" lvl="0" indent="0" algn="ctr" defTabSz="1066800">
            <a:lnSpc>
              <a:spcPct val="90000"/>
            </a:lnSpc>
            <a:spcBef>
              <a:spcPct val="0"/>
            </a:spcBef>
            <a:spcAft>
              <a:spcPct val="35000"/>
            </a:spcAft>
            <a:buNone/>
          </a:pPr>
          <a:r>
            <a:rPr lang="en-US" sz="2400" kern="1200">
              <a:solidFill>
                <a:schemeClr val="bg1"/>
              </a:solidFill>
            </a:rPr>
            <a:t>Relative Paths</a:t>
          </a:r>
          <a:endParaRPr lang="en-US" sz="2400" kern="1200" dirty="0">
            <a:solidFill>
              <a:schemeClr val="bg1"/>
            </a:solidFill>
          </a:endParaRPr>
        </a:p>
      </dsp:txBody>
      <dsp:txXfrm>
        <a:off x="3396771" y="2366500"/>
        <a:ext cx="2747752" cy="838064"/>
      </dsp:txXfrm>
    </dsp:sp>
    <dsp:sp modelId="{AECF83AC-7D5D-4B41-AE75-96B0AC2C4AA6}">
      <dsp:nvSpPr>
        <dsp:cNvPr id="0" name=""/>
        <dsp:cNvSpPr/>
      </dsp:nvSpPr>
      <dsp:spPr>
        <a:xfrm>
          <a:off x="3396771" y="3548033"/>
          <a:ext cx="2747752" cy="838064"/>
        </a:xfrm>
        <a:prstGeom prst="rect">
          <a:avLst/>
        </a:prstGeom>
        <a:gradFill rotWithShape="0">
          <a:gsLst>
            <a:gs pos="0">
              <a:schemeClr val="accent6">
                <a:hueOff val="0"/>
                <a:satOff val="0"/>
                <a:lumOff val="0"/>
                <a:alphaOff val="0"/>
                <a:tint val="96000"/>
                <a:lumMod val="104000"/>
              </a:schemeClr>
            </a:gs>
            <a:gs pos="100000">
              <a:schemeClr val="accent6">
                <a:hueOff val="0"/>
                <a:satOff val="0"/>
                <a:lumOff val="0"/>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kern="1200">
              <a:solidFill>
                <a:schemeClr val="bg1"/>
              </a:solidFill>
            </a:rPr>
            <a:t>* - zero or more characters</a:t>
          </a:r>
          <a:endParaRPr lang="en-US" sz="2400" kern="1200" dirty="0">
            <a:solidFill>
              <a:schemeClr val="bg1"/>
            </a:solidFill>
          </a:endParaRPr>
        </a:p>
      </dsp:txBody>
      <dsp:txXfrm>
        <a:off x="3396771" y="3548033"/>
        <a:ext cx="2747752" cy="838064"/>
      </dsp:txXfrm>
    </dsp:sp>
    <dsp:sp modelId="{F7A13EA0-7829-4A93-9D61-82DB761E2707}">
      <dsp:nvSpPr>
        <dsp:cNvPr id="0" name=""/>
        <dsp:cNvSpPr/>
      </dsp:nvSpPr>
      <dsp:spPr>
        <a:xfrm>
          <a:off x="3396771" y="4729567"/>
          <a:ext cx="2747752" cy="838064"/>
        </a:xfrm>
        <a:prstGeom prst="rect">
          <a:avLst/>
        </a:prstGeom>
        <a:gradFill rotWithShape="0">
          <a:gsLst>
            <a:gs pos="0">
              <a:schemeClr val="accent6">
                <a:hueOff val="0"/>
                <a:satOff val="0"/>
                <a:lumOff val="0"/>
                <a:alphaOff val="0"/>
                <a:tint val="96000"/>
                <a:lumMod val="104000"/>
              </a:schemeClr>
            </a:gs>
            <a:gs pos="100000">
              <a:schemeClr val="accent6">
                <a:hueOff val="0"/>
                <a:satOff val="0"/>
                <a:lumOff val="0"/>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kern="1200">
              <a:solidFill>
                <a:schemeClr val="bg1"/>
              </a:solidFill>
            </a:rPr>
            <a:t>? – a single character</a:t>
          </a:r>
          <a:endParaRPr lang="en-US" sz="2400" kern="1200" dirty="0">
            <a:solidFill>
              <a:schemeClr val="bg1"/>
            </a:solidFill>
          </a:endParaRPr>
        </a:p>
      </dsp:txBody>
      <dsp:txXfrm>
        <a:off x="3396771" y="4729567"/>
        <a:ext cx="2747752" cy="83806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B3768A0-9A1B-4C3B-AC04-553999B610D8}">
      <dsp:nvSpPr>
        <dsp:cNvPr id="0" name=""/>
        <dsp:cNvSpPr/>
      </dsp:nvSpPr>
      <dsp:spPr>
        <a:xfrm>
          <a:off x="0" y="461507"/>
          <a:ext cx="6243991" cy="1118812"/>
        </a:xfrm>
        <a:prstGeom prst="roundRect">
          <a:avLst/>
        </a:prstGeom>
        <a:gradFill rotWithShape="0">
          <a:gsLst>
            <a:gs pos="0">
              <a:schemeClr val="accent5">
                <a:hueOff val="0"/>
                <a:satOff val="0"/>
                <a:lumOff val="0"/>
                <a:alphaOff val="0"/>
                <a:tint val="96000"/>
                <a:lumMod val="104000"/>
              </a:schemeClr>
            </a:gs>
            <a:gs pos="100000">
              <a:schemeClr val="accent5">
                <a:hueOff val="0"/>
                <a:satOff val="0"/>
                <a:lumOff val="0"/>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u="sng" kern="1200">
              <a:solidFill>
                <a:schemeClr val="bg1"/>
              </a:solidFill>
            </a:rPr>
            <a:t>Object</a:t>
          </a:r>
          <a:r>
            <a:rPr lang="en-US" sz="2000" kern="1200">
              <a:solidFill>
                <a:schemeClr val="bg1"/>
              </a:solidFill>
            </a:rPr>
            <a:t> - It represents a single thing, such as a single process or a single service.</a:t>
          </a:r>
          <a:endParaRPr lang="en-US" sz="2000" kern="1200" dirty="0">
            <a:solidFill>
              <a:schemeClr val="bg1"/>
            </a:solidFill>
          </a:endParaRPr>
        </a:p>
      </dsp:txBody>
      <dsp:txXfrm>
        <a:off x="54616" y="516123"/>
        <a:ext cx="6134759" cy="1009580"/>
      </dsp:txXfrm>
    </dsp:sp>
    <dsp:sp modelId="{CE870665-2E02-4DC3-B1AE-4B7890096DA8}">
      <dsp:nvSpPr>
        <dsp:cNvPr id="0" name=""/>
        <dsp:cNvSpPr/>
      </dsp:nvSpPr>
      <dsp:spPr>
        <a:xfrm>
          <a:off x="0" y="1637920"/>
          <a:ext cx="6243991" cy="1118812"/>
        </a:xfrm>
        <a:prstGeom prst="roundRect">
          <a:avLst/>
        </a:prstGeom>
        <a:gradFill rotWithShape="0">
          <a:gsLst>
            <a:gs pos="0">
              <a:schemeClr val="accent5">
                <a:hueOff val="-225322"/>
                <a:satOff val="-6032"/>
                <a:lumOff val="-2092"/>
                <a:alphaOff val="0"/>
                <a:tint val="96000"/>
                <a:lumMod val="104000"/>
              </a:schemeClr>
            </a:gs>
            <a:gs pos="100000">
              <a:schemeClr val="accent5">
                <a:hueOff val="-225322"/>
                <a:satOff val="-6032"/>
                <a:lumOff val="-2092"/>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u="sng" kern="1200">
              <a:solidFill>
                <a:schemeClr val="bg1"/>
              </a:solidFill>
            </a:rPr>
            <a:t>Property</a:t>
          </a:r>
          <a:r>
            <a:rPr lang="en-US" sz="2000" kern="1200">
              <a:solidFill>
                <a:schemeClr val="bg1"/>
              </a:solidFill>
            </a:rPr>
            <a:t> - It represents one piece of information about an object, such as a process name, process ID, or service status.</a:t>
          </a:r>
          <a:endParaRPr lang="en-US" sz="2000" kern="1200" dirty="0">
            <a:solidFill>
              <a:schemeClr val="bg1"/>
            </a:solidFill>
          </a:endParaRPr>
        </a:p>
      </dsp:txBody>
      <dsp:txXfrm>
        <a:off x="54616" y="1692536"/>
        <a:ext cx="6134759" cy="1009580"/>
      </dsp:txXfrm>
    </dsp:sp>
    <dsp:sp modelId="{1313F39E-DC12-4C25-A2DB-C8F5CEEBB26E}">
      <dsp:nvSpPr>
        <dsp:cNvPr id="0" name=""/>
        <dsp:cNvSpPr/>
      </dsp:nvSpPr>
      <dsp:spPr>
        <a:xfrm>
          <a:off x="0" y="2814332"/>
          <a:ext cx="6243991" cy="1118812"/>
        </a:xfrm>
        <a:prstGeom prst="roundRect">
          <a:avLst/>
        </a:prstGeom>
        <a:gradFill rotWithShape="0">
          <a:gsLst>
            <a:gs pos="0">
              <a:schemeClr val="accent5">
                <a:hueOff val="-450643"/>
                <a:satOff val="-12063"/>
                <a:lumOff val="-4185"/>
                <a:alphaOff val="0"/>
                <a:tint val="96000"/>
                <a:lumMod val="104000"/>
              </a:schemeClr>
            </a:gs>
            <a:gs pos="100000">
              <a:schemeClr val="accent5">
                <a:hueOff val="-450643"/>
                <a:satOff val="-12063"/>
                <a:lumOff val="-4185"/>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u="sng" kern="1200">
              <a:solidFill>
                <a:schemeClr val="bg1"/>
              </a:solidFill>
            </a:rPr>
            <a:t>Method</a:t>
          </a:r>
          <a:r>
            <a:rPr lang="en-US" sz="2000" kern="1200">
              <a:solidFill>
                <a:schemeClr val="bg1"/>
              </a:solidFill>
            </a:rPr>
            <a:t> - A method is related to a single object and makes that object do something - for example, killing a process or starting a service.</a:t>
          </a:r>
          <a:endParaRPr lang="en-US" sz="2000" kern="1200" dirty="0">
            <a:solidFill>
              <a:schemeClr val="bg1"/>
            </a:solidFill>
          </a:endParaRPr>
        </a:p>
      </dsp:txBody>
      <dsp:txXfrm>
        <a:off x="54616" y="2868948"/>
        <a:ext cx="6134759" cy="1009580"/>
      </dsp:txXfrm>
    </dsp:sp>
    <dsp:sp modelId="{FE65C73D-3591-4D60-AB62-32CFD429C038}">
      <dsp:nvSpPr>
        <dsp:cNvPr id="0" name=""/>
        <dsp:cNvSpPr/>
      </dsp:nvSpPr>
      <dsp:spPr>
        <a:xfrm>
          <a:off x="0" y="3990745"/>
          <a:ext cx="6243991" cy="1118812"/>
        </a:xfrm>
        <a:prstGeom prst="roundRect">
          <a:avLst/>
        </a:prstGeom>
        <a:gradFill rotWithShape="0">
          <a:gsLst>
            <a:gs pos="0">
              <a:schemeClr val="accent5">
                <a:hueOff val="-675965"/>
                <a:satOff val="-18095"/>
                <a:lumOff val="-6277"/>
                <a:alphaOff val="0"/>
                <a:tint val="96000"/>
                <a:lumMod val="104000"/>
              </a:schemeClr>
            </a:gs>
            <a:gs pos="100000">
              <a:schemeClr val="accent5">
                <a:hueOff val="-675965"/>
                <a:satOff val="-18095"/>
                <a:lumOff val="-6277"/>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u="sng" kern="1200">
              <a:solidFill>
                <a:schemeClr val="bg1"/>
              </a:solidFill>
            </a:rPr>
            <a:t>Collection</a:t>
          </a:r>
          <a:r>
            <a:rPr lang="en-US" sz="2000" kern="1200">
              <a:solidFill>
                <a:schemeClr val="bg1"/>
              </a:solidFill>
            </a:rPr>
            <a:t> - This is the entire set of objects</a:t>
          </a:r>
          <a:endParaRPr lang="en-US" sz="2000" kern="1200" dirty="0">
            <a:solidFill>
              <a:schemeClr val="bg1"/>
            </a:solidFill>
          </a:endParaRPr>
        </a:p>
      </dsp:txBody>
      <dsp:txXfrm>
        <a:off x="54616" y="4045361"/>
        <a:ext cx="6134759" cy="100958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CE213BA-4B4D-4DB2-B365-4B43909EF212}">
      <dsp:nvSpPr>
        <dsp:cNvPr id="0" name=""/>
        <dsp:cNvSpPr/>
      </dsp:nvSpPr>
      <dsp:spPr>
        <a:xfrm>
          <a:off x="789384" y="2249"/>
          <a:ext cx="2602259" cy="1561355"/>
        </a:xfrm>
        <a:prstGeom prst="rect">
          <a:avLst/>
        </a:prstGeom>
        <a:solidFill>
          <a:schemeClr val="accent5">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Single quotes are a literal string; variable will not expand</a:t>
          </a:r>
        </a:p>
      </dsp:txBody>
      <dsp:txXfrm>
        <a:off x="789384" y="2249"/>
        <a:ext cx="2602259" cy="1561355"/>
      </dsp:txXfrm>
    </dsp:sp>
    <dsp:sp modelId="{C704A26E-BE83-4D27-90A9-B76FDD7A7A70}">
      <dsp:nvSpPr>
        <dsp:cNvPr id="0" name=""/>
        <dsp:cNvSpPr/>
      </dsp:nvSpPr>
      <dsp:spPr>
        <a:xfrm>
          <a:off x="3651870" y="2249"/>
          <a:ext cx="2602259" cy="1561355"/>
        </a:xfrm>
        <a:prstGeom prst="rect">
          <a:avLst/>
        </a:prstGeom>
        <a:solidFill>
          <a:schemeClr val="accent5">
            <a:hueOff val="-168991"/>
            <a:satOff val="-4524"/>
            <a:lumOff val="-1569"/>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Double quotes will execute variables and commands</a:t>
          </a:r>
        </a:p>
      </dsp:txBody>
      <dsp:txXfrm>
        <a:off x="3651870" y="2249"/>
        <a:ext cx="2602259" cy="1561355"/>
      </dsp:txXfrm>
    </dsp:sp>
    <dsp:sp modelId="{00EBF8AE-F6F1-4F16-AF37-0EB9CA360AAF}">
      <dsp:nvSpPr>
        <dsp:cNvPr id="0" name=""/>
        <dsp:cNvSpPr/>
      </dsp:nvSpPr>
      <dsp:spPr>
        <a:xfrm>
          <a:off x="6514355" y="2249"/>
          <a:ext cx="2602259" cy="1561355"/>
        </a:xfrm>
        <a:prstGeom prst="rect">
          <a:avLst/>
        </a:prstGeom>
        <a:solidFill>
          <a:schemeClr val="accent5">
            <a:hueOff val="-337983"/>
            <a:satOff val="-9047"/>
            <a:lumOff val="-3139"/>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`(backtick) escapes the variable expansion and command execution</a:t>
          </a:r>
        </a:p>
      </dsp:txBody>
      <dsp:txXfrm>
        <a:off x="6514355" y="2249"/>
        <a:ext cx="2602259" cy="1561355"/>
      </dsp:txXfrm>
    </dsp:sp>
    <dsp:sp modelId="{51EF9D3C-08CB-4564-A4FF-2C15BC8E6ED0}">
      <dsp:nvSpPr>
        <dsp:cNvPr id="0" name=""/>
        <dsp:cNvSpPr/>
      </dsp:nvSpPr>
      <dsp:spPr>
        <a:xfrm>
          <a:off x="2220627" y="1823830"/>
          <a:ext cx="2602259" cy="1561355"/>
        </a:xfrm>
        <a:prstGeom prst="rect">
          <a:avLst/>
        </a:prstGeom>
        <a:solidFill>
          <a:schemeClr val="accent5">
            <a:hueOff val="-506974"/>
            <a:satOff val="-13571"/>
            <a:lumOff val="-4708"/>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`n is a newline</a:t>
          </a:r>
        </a:p>
      </dsp:txBody>
      <dsp:txXfrm>
        <a:off x="2220627" y="1823830"/>
        <a:ext cx="2602259" cy="1561355"/>
      </dsp:txXfrm>
    </dsp:sp>
    <dsp:sp modelId="{977DFC90-9663-444C-A203-8F0984C1AF35}">
      <dsp:nvSpPr>
        <dsp:cNvPr id="0" name=""/>
        <dsp:cNvSpPr/>
      </dsp:nvSpPr>
      <dsp:spPr>
        <a:xfrm>
          <a:off x="5083112" y="1823830"/>
          <a:ext cx="2602259" cy="1561355"/>
        </a:xfrm>
        <a:prstGeom prst="rect">
          <a:avLst/>
        </a:prstGeom>
        <a:solidFill>
          <a:schemeClr val="accent5">
            <a:hueOff val="-675965"/>
            <a:satOff val="-18095"/>
            <a:lumOff val="-6277"/>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Access by index number</a:t>
          </a:r>
        </a:p>
      </dsp:txBody>
      <dsp:txXfrm>
        <a:off x="5083112" y="1823830"/>
        <a:ext cx="2602259" cy="1561355"/>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3D90C5-5F50-4FF9-BD47-059BE5CD79A5}">
      <dsp:nvSpPr>
        <dsp:cNvPr id="0" name=""/>
        <dsp:cNvSpPr/>
      </dsp:nvSpPr>
      <dsp:spPr>
        <a:xfrm>
          <a:off x="2902" y="926452"/>
          <a:ext cx="2072133" cy="1315805"/>
        </a:xfrm>
        <a:prstGeom prst="roundRect">
          <a:avLst>
            <a:gd name="adj" fmla="val 10000"/>
          </a:avLst>
        </a:prstGeom>
        <a:solidFill>
          <a:schemeClr val="accent4">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7082193-18D8-40CC-8FA4-2515894E8D3F}">
      <dsp:nvSpPr>
        <dsp:cNvPr id="0" name=""/>
        <dsp:cNvSpPr/>
      </dsp:nvSpPr>
      <dsp:spPr>
        <a:xfrm>
          <a:off x="233139" y="1145178"/>
          <a:ext cx="2072133" cy="1315805"/>
        </a:xfrm>
        <a:prstGeom prst="roundRect">
          <a:avLst>
            <a:gd name="adj" fmla="val 10000"/>
          </a:avLst>
        </a:prstGeom>
        <a:solidFill>
          <a:schemeClr val="lt1">
            <a:alpha val="90000"/>
            <a:hueOff val="0"/>
            <a:satOff val="0"/>
            <a:lumOff val="0"/>
            <a:alphaOff val="0"/>
          </a:schemeClr>
        </a:solidFill>
        <a:ln w="19050" cap="rnd"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a:t>Declaring Variables</a:t>
          </a:r>
        </a:p>
      </dsp:txBody>
      <dsp:txXfrm>
        <a:off x="271678" y="1183717"/>
        <a:ext cx="1995055" cy="1238727"/>
      </dsp:txXfrm>
    </dsp:sp>
    <dsp:sp modelId="{16DE3A81-4258-4775-A794-90CA9B0A53CB}">
      <dsp:nvSpPr>
        <dsp:cNvPr id="0" name=""/>
        <dsp:cNvSpPr/>
      </dsp:nvSpPr>
      <dsp:spPr>
        <a:xfrm>
          <a:off x="2535510" y="926452"/>
          <a:ext cx="2072133" cy="1315805"/>
        </a:xfrm>
        <a:prstGeom prst="roundRect">
          <a:avLst>
            <a:gd name="adj" fmla="val 10000"/>
          </a:avLst>
        </a:prstGeom>
        <a:solidFill>
          <a:schemeClr val="accent4">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E85DC9C-33D7-4603-8DAC-F423B666985E}">
      <dsp:nvSpPr>
        <dsp:cNvPr id="0" name=""/>
        <dsp:cNvSpPr/>
      </dsp:nvSpPr>
      <dsp:spPr>
        <a:xfrm>
          <a:off x="2765747" y="1145178"/>
          <a:ext cx="2072133" cy="1315805"/>
        </a:xfrm>
        <a:prstGeom prst="roundRect">
          <a:avLst>
            <a:gd name="adj" fmla="val 10000"/>
          </a:avLst>
        </a:prstGeom>
        <a:solidFill>
          <a:schemeClr val="lt1">
            <a:alpha val="90000"/>
            <a:hueOff val="0"/>
            <a:satOff val="0"/>
            <a:lumOff val="0"/>
            <a:alphaOff val="0"/>
          </a:schemeClr>
        </a:solidFill>
        <a:ln w="19050" cap="rnd"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a:t>Access variable by property</a:t>
          </a:r>
        </a:p>
      </dsp:txBody>
      <dsp:txXfrm>
        <a:off x="2804286" y="1183717"/>
        <a:ext cx="1995055" cy="1238727"/>
      </dsp:txXfrm>
    </dsp:sp>
    <dsp:sp modelId="{5CFF7512-60C6-4832-9BEB-A31C8615943D}">
      <dsp:nvSpPr>
        <dsp:cNvPr id="0" name=""/>
        <dsp:cNvSpPr/>
      </dsp:nvSpPr>
      <dsp:spPr>
        <a:xfrm>
          <a:off x="5068118" y="926452"/>
          <a:ext cx="2072133" cy="1315805"/>
        </a:xfrm>
        <a:prstGeom prst="roundRect">
          <a:avLst>
            <a:gd name="adj" fmla="val 10000"/>
          </a:avLst>
        </a:prstGeom>
        <a:solidFill>
          <a:schemeClr val="accent4">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303B254-94F3-41FB-B45C-52C1738C2FA1}">
      <dsp:nvSpPr>
        <dsp:cNvPr id="0" name=""/>
        <dsp:cNvSpPr/>
      </dsp:nvSpPr>
      <dsp:spPr>
        <a:xfrm>
          <a:off x="5298355" y="1145178"/>
          <a:ext cx="2072133" cy="1315805"/>
        </a:xfrm>
        <a:prstGeom prst="roundRect">
          <a:avLst>
            <a:gd name="adj" fmla="val 10000"/>
          </a:avLst>
        </a:prstGeom>
        <a:solidFill>
          <a:schemeClr val="lt1">
            <a:alpha val="90000"/>
            <a:hueOff val="0"/>
            <a:satOff val="0"/>
            <a:lumOff val="0"/>
            <a:alphaOff val="0"/>
          </a:schemeClr>
        </a:solidFill>
        <a:ln w="19050" cap="rnd"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a:t>$_. </a:t>
          </a:r>
        </a:p>
        <a:p>
          <a:pPr marL="0" lvl="0" indent="0" algn="ctr" defTabSz="933450">
            <a:lnSpc>
              <a:spcPct val="90000"/>
            </a:lnSpc>
            <a:spcBef>
              <a:spcPct val="0"/>
            </a:spcBef>
            <a:spcAft>
              <a:spcPct val="35000"/>
            </a:spcAft>
            <a:buNone/>
          </a:pPr>
          <a:r>
            <a:rPr lang="en-US" sz="2100" kern="1200"/>
            <a:t>Pipeline Object</a:t>
          </a:r>
        </a:p>
      </dsp:txBody>
      <dsp:txXfrm>
        <a:off x="5336894" y="1183717"/>
        <a:ext cx="1995055" cy="1238727"/>
      </dsp:txXfrm>
    </dsp:sp>
    <dsp:sp modelId="{97208770-4D19-40D5-AE9D-36026FC99E82}">
      <dsp:nvSpPr>
        <dsp:cNvPr id="0" name=""/>
        <dsp:cNvSpPr/>
      </dsp:nvSpPr>
      <dsp:spPr>
        <a:xfrm>
          <a:off x="7600726" y="926452"/>
          <a:ext cx="2072133" cy="1315805"/>
        </a:xfrm>
        <a:prstGeom prst="roundRect">
          <a:avLst>
            <a:gd name="adj" fmla="val 10000"/>
          </a:avLst>
        </a:prstGeom>
        <a:solidFill>
          <a:schemeClr val="accent4">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A303DAA-F3EA-4813-BBF5-72A4A919FE6E}">
      <dsp:nvSpPr>
        <dsp:cNvPr id="0" name=""/>
        <dsp:cNvSpPr/>
      </dsp:nvSpPr>
      <dsp:spPr>
        <a:xfrm>
          <a:off x="7830963" y="1145178"/>
          <a:ext cx="2072133" cy="1315805"/>
        </a:xfrm>
        <a:prstGeom prst="roundRect">
          <a:avLst>
            <a:gd name="adj" fmla="val 10000"/>
          </a:avLst>
        </a:prstGeom>
        <a:solidFill>
          <a:schemeClr val="lt1">
            <a:alpha val="90000"/>
            <a:hueOff val="0"/>
            <a:satOff val="0"/>
            <a:lumOff val="0"/>
            <a:alphaOff val="0"/>
          </a:schemeClr>
        </a:solidFill>
        <a:ln w="19050" cap="rnd"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a:t>$()  subexpression</a:t>
          </a:r>
        </a:p>
      </dsp:txBody>
      <dsp:txXfrm>
        <a:off x="7869502" y="1183717"/>
        <a:ext cx="1995055" cy="1238727"/>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7E552C-D266-45EE-BB1D-896AD72758B8}">
      <dsp:nvSpPr>
        <dsp:cNvPr id="0" name=""/>
        <dsp:cNvSpPr/>
      </dsp:nvSpPr>
      <dsp:spPr>
        <a:xfrm>
          <a:off x="1248798" y="2421"/>
          <a:ext cx="4995193" cy="1062256"/>
        </a:xfrm>
        <a:prstGeom prst="rect">
          <a:avLst/>
        </a:prstGeom>
        <a:solidFill>
          <a:schemeClr val="accent5">
            <a:tint val="40000"/>
            <a:alpha val="90000"/>
            <a:hueOff val="0"/>
            <a:satOff val="0"/>
            <a:lumOff val="0"/>
            <a:alphaOff val="0"/>
          </a:schemeClr>
        </a:solidFill>
        <a:ln w="9525" cap="rnd" cmpd="sng" algn="ctr">
          <a:solidFill>
            <a:schemeClr val="accent5">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96921" tIns="269813" rIns="96921" bIns="269813" numCol="1" spcCol="1270" anchor="ctr" anchorCtr="0">
          <a:noAutofit/>
        </a:bodyPr>
        <a:lstStyle/>
        <a:p>
          <a:pPr marL="0" lvl="0" indent="0" algn="l" defTabSz="1066800">
            <a:lnSpc>
              <a:spcPct val="90000"/>
            </a:lnSpc>
            <a:spcBef>
              <a:spcPct val="0"/>
            </a:spcBef>
            <a:spcAft>
              <a:spcPct val="35000"/>
            </a:spcAft>
            <a:buNone/>
          </a:pPr>
          <a:r>
            <a:rPr lang="en-US" sz="2400" kern="1200" dirty="0"/>
            <a:t>Single(32)-precision </a:t>
          </a:r>
        </a:p>
      </dsp:txBody>
      <dsp:txXfrm>
        <a:off x="1248798" y="2421"/>
        <a:ext cx="4995193" cy="1062256"/>
      </dsp:txXfrm>
    </dsp:sp>
    <dsp:sp modelId="{B71862CB-A3CE-4D1A-B44E-638790AF09B6}">
      <dsp:nvSpPr>
        <dsp:cNvPr id="0" name=""/>
        <dsp:cNvSpPr/>
      </dsp:nvSpPr>
      <dsp:spPr>
        <a:xfrm>
          <a:off x="0" y="2421"/>
          <a:ext cx="1248798" cy="1062256"/>
        </a:xfrm>
        <a:prstGeom prst="rect">
          <a:avLst/>
        </a:prstGeom>
        <a:gradFill rotWithShape="0">
          <a:gsLst>
            <a:gs pos="0">
              <a:schemeClr val="accent5">
                <a:hueOff val="0"/>
                <a:satOff val="0"/>
                <a:lumOff val="0"/>
                <a:alphaOff val="0"/>
                <a:tint val="96000"/>
                <a:lumMod val="104000"/>
              </a:schemeClr>
            </a:gs>
            <a:gs pos="100000">
              <a:schemeClr val="accent5">
                <a:hueOff val="0"/>
                <a:satOff val="0"/>
                <a:lumOff val="0"/>
                <a:alphaOff val="0"/>
                <a:shade val="84000"/>
                <a:lumMod val="84000"/>
              </a:schemeClr>
            </a:gs>
          </a:gsLst>
          <a:lin ang="5400000" scaled="0"/>
        </a:gradFill>
        <a:ln w="9525" cap="rnd" cmpd="sng" algn="ctr">
          <a:solidFill>
            <a:schemeClr val="accent5">
              <a:hueOff val="0"/>
              <a:satOff val="0"/>
              <a:lumOff val="0"/>
              <a:alphaOff val="0"/>
            </a:schemeClr>
          </a:solidFill>
          <a:prstDash val="solid"/>
        </a:ln>
        <a:effectLst>
          <a:innerShdw blurRad="50800" dist="25400" dir="13500000">
            <a:srgbClr val="000000">
              <a:alpha val="55000"/>
            </a:srgbClr>
          </a:innerShdw>
        </a:effectLst>
      </dsp:spPr>
      <dsp:style>
        <a:lnRef idx="1">
          <a:scrgbClr r="0" g="0" b="0"/>
        </a:lnRef>
        <a:fillRef idx="3">
          <a:scrgbClr r="0" g="0" b="0"/>
        </a:fillRef>
        <a:effectRef idx="2">
          <a:scrgbClr r="0" g="0" b="0"/>
        </a:effectRef>
        <a:fontRef idx="minor">
          <a:schemeClr val="lt1"/>
        </a:fontRef>
      </dsp:style>
      <dsp:txBody>
        <a:bodyPr spcFirstLastPara="0" vert="horz" wrap="square" lIns="66082" tIns="104927" rIns="66082" bIns="104927" numCol="1" spcCol="1270" anchor="ctr" anchorCtr="0">
          <a:noAutofit/>
        </a:bodyPr>
        <a:lstStyle/>
        <a:p>
          <a:pPr marL="0" lvl="0" indent="0" algn="ctr" defTabSz="1066800">
            <a:lnSpc>
              <a:spcPct val="90000"/>
            </a:lnSpc>
            <a:spcBef>
              <a:spcPct val="0"/>
            </a:spcBef>
            <a:spcAft>
              <a:spcPct val="35000"/>
            </a:spcAft>
            <a:buNone/>
          </a:pPr>
          <a:r>
            <a:rPr lang="en-US" sz="2400" kern="1200"/>
            <a:t>Single</a:t>
          </a:r>
        </a:p>
      </dsp:txBody>
      <dsp:txXfrm>
        <a:off x="0" y="2421"/>
        <a:ext cx="1248798" cy="1062256"/>
      </dsp:txXfrm>
    </dsp:sp>
    <dsp:sp modelId="{51401554-9045-4569-9DAE-C7BD3D681BE4}">
      <dsp:nvSpPr>
        <dsp:cNvPr id="0" name=""/>
        <dsp:cNvSpPr/>
      </dsp:nvSpPr>
      <dsp:spPr>
        <a:xfrm>
          <a:off x="1248798" y="1128412"/>
          <a:ext cx="4995193" cy="1062256"/>
        </a:xfrm>
        <a:prstGeom prst="rect">
          <a:avLst/>
        </a:prstGeom>
        <a:solidFill>
          <a:schemeClr val="accent5">
            <a:tint val="40000"/>
            <a:alpha val="90000"/>
            <a:hueOff val="-170622"/>
            <a:satOff val="-5767"/>
            <a:lumOff val="-473"/>
            <a:alphaOff val="0"/>
          </a:schemeClr>
        </a:solidFill>
        <a:ln w="9525" cap="rnd" cmpd="sng" algn="ctr">
          <a:solidFill>
            <a:schemeClr val="accent5">
              <a:tint val="40000"/>
              <a:alpha val="90000"/>
              <a:hueOff val="-170622"/>
              <a:satOff val="-5767"/>
              <a:lumOff val="-473"/>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96921" tIns="269813" rIns="96921" bIns="269813" numCol="1" spcCol="1270" anchor="ctr" anchorCtr="0">
          <a:noAutofit/>
        </a:bodyPr>
        <a:lstStyle/>
        <a:p>
          <a:pPr marL="0" lvl="0" indent="0" algn="l" defTabSz="1066800">
            <a:lnSpc>
              <a:spcPct val="90000"/>
            </a:lnSpc>
            <a:spcBef>
              <a:spcPct val="0"/>
            </a:spcBef>
            <a:spcAft>
              <a:spcPct val="35000"/>
            </a:spcAft>
            <a:buNone/>
          </a:pPr>
          <a:r>
            <a:rPr lang="en-US" sz="2400" kern="1200" dirty="0"/>
            <a:t>double(64)-precision floating numbers (numbers with a decimal portion)</a:t>
          </a:r>
        </a:p>
      </dsp:txBody>
      <dsp:txXfrm>
        <a:off x="1248798" y="1128412"/>
        <a:ext cx="4995193" cy="1062256"/>
      </dsp:txXfrm>
    </dsp:sp>
    <dsp:sp modelId="{84F9172C-E638-4758-BEDE-14C0F660A473}">
      <dsp:nvSpPr>
        <dsp:cNvPr id="0" name=""/>
        <dsp:cNvSpPr/>
      </dsp:nvSpPr>
      <dsp:spPr>
        <a:xfrm>
          <a:off x="0" y="1128412"/>
          <a:ext cx="1248798" cy="1062256"/>
        </a:xfrm>
        <a:prstGeom prst="rect">
          <a:avLst/>
        </a:prstGeom>
        <a:gradFill rotWithShape="0">
          <a:gsLst>
            <a:gs pos="0">
              <a:schemeClr val="accent5">
                <a:hueOff val="-168991"/>
                <a:satOff val="-4524"/>
                <a:lumOff val="-1569"/>
                <a:alphaOff val="0"/>
                <a:tint val="96000"/>
                <a:lumMod val="104000"/>
              </a:schemeClr>
            </a:gs>
            <a:gs pos="100000">
              <a:schemeClr val="accent5">
                <a:hueOff val="-168991"/>
                <a:satOff val="-4524"/>
                <a:lumOff val="-1569"/>
                <a:alphaOff val="0"/>
                <a:shade val="84000"/>
                <a:lumMod val="84000"/>
              </a:schemeClr>
            </a:gs>
          </a:gsLst>
          <a:lin ang="5400000" scaled="0"/>
        </a:gradFill>
        <a:ln w="9525" cap="rnd" cmpd="sng" algn="ctr">
          <a:solidFill>
            <a:schemeClr val="accent5">
              <a:hueOff val="-168991"/>
              <a:satOff val="-4524"/>
              <a:lumOff val="-1569"/>
              <a:alphaOff val="0"/>
            </a:schemeClr>
          </a:solidFill>
          <a:prstDash val="solid"/>
        </a:ln>
        <a:effectLst>
          <a:innerShdw blurRad="50800" dist="25400" dir="13500000">
            <a:srgbClr val="000000">
              <a:alpha val="55000"/>
            </a:srgbClr>
          </a:innerShdw>
        </a:effectLst>
      </dsp:spPr>
      <dsp:style>
        <a:lnRef idx="1">
          <a:scrgbClr r="0" g="0" b="0"/>
        </a:lnRef>
        <a:fillRef idx="3">
          <a:scrgbClr r="0" g="0" b="0"/>
        </a:fillRef>
        <a:effectRef idx="2">
          <a:scrgbClr r="0" g="0" b="0"/>
        </a:effectRef>
        <a:fontRef idx="minor">
          <a:schemeClr val="lt1"/>
        </a:fontRef>
      </dsp:style>
      <dsp:txBody>
        <a:bodyPr spcFirstLastPara="0" vert="horz" wrap="square" lIns="66082" tIns="104927" rIns="66082" bIns="104927" numCol="1" spcCol="1270" anchor="ctr" anchorCtr="0">
          <a:noAutofit/>
        </a:bodyPr>
        <a:lstStyle/>
        <a:p>
          <a:pPr marL="0" lvl="0" indent="0" algn="ctr" defTabSz="1066800">
            <a:lnSpc>
              <a:spcPct val="90000"/>
            </a:lnSpc>
            <a:spcBef>
              <a:spcPct val="0"/>
            </a:spcBef>
            <a:spcAft>
              <a:spcPct val="35000"/>
            </a:spcAft>
            <a:buNone/>
          </a:pPr>
          <a:r>
            <a:rPr lang="en-US" sz="2400" kern="1200"/>
            <a:t>Double</a:t>
          </a:r>
        </a:p>
      </dsp:txBody>
      <dsp:txXfrm>
        <a:off x="0" y="1128412"/>
        <a:ext cx="1248798" cy="1062256"/>
      </dsp:txXfrm>
    </dsp:sp>
    <dsp:sp modelId="{A256FA67-E98B-4962-A17F-B08E9888198C}">
      <dsp:nvSpPr>
        <dsp:cNvPr id="0" name=""/>
        <dsp:cNvSpPr/>
      </dsp:nvSpPr>
      <dsp:spPr>
        <a:xfrm>
          <a:off x="1248798" y="2254404"/>
          <a:ext cx="4995193" cy="1062256"/>
        </a:xfrm>
        <a:prstGeom prst="rect">
          <a:avLst/>
        </a:prstGeom>
        <a:solidFill>
          <a:schemeClr val="accent5">
            <a:tint val="40000"/>
            <a:alpha val="90000"/>
            <a:hueOff val="-341244"/>
            <a:satOff val="-11533"/>
            <a:lumOff val="-945"/>
            <a:alphaOff val="0"/>
          </a:schemeClr>
        </a:solidFill>
        <a:ln w="9525" cap="rnd" cmpd="sng" algn="ctr">
          <a:solidFill>
            <a:schemeClr val="accent5">
              <a:tint val="40000"/>
              <a:alpha val="90000"/>
              <a:hueOff val="-341244"/>
              <a:satOff val="-11533"/>
              <a:lumOff val="-945"/>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96921" tIns="269813" rIns="96921" bIns="269813" numCol="1" spcCol="1270" anchor="ctr" anchorCtr="0">
          <a:noAutofit/>
        </a:bodyPr>
        <a:lstStyle/>
        <a:p>
          <a:pPr marL="0" lvl="0" indent="0" algn="l" defTabSz="1066800">
            <a:lnSpc>
              <a:spcPct val="90000"/>
            </a:lnSpc>
            <a:spcBef>
              <a:spcPct val="0"/>
            </a:spcBef>
            <a:spcAft>
              <a:spcPct val="35000"/>
            </a:spcAft>
            <a:buNone/>
          </a:pPr>
          <a:r>
            <a:rPr lang="en-US" sz="2400" kern="1200" dirty="0"/>
            <a:t>A string of characters</a:t>
          </a:r>
        </a:p>
      </dsp:txBody>
      <dsp:txXfrm>
        <a:off x="1248798" y="2254404"/>
        <a:ext cx="4995193" cy="1062256"/>
      </dsp:txXfrm>
    </dsp:sp>
    <dsp:sp modelId="{EFC7E400-C31E-4C91-8E17-06E9A90022E3}">
      <dsp:nvSpPr>
        <dsp:cNvPr id="0" name=""/>
        <dsp:cNvSpPr/>
      </dsp:nvSpPr>
      <dsp:spPr>
        <a:xfrm>
          <a:off x="0" y="2254404"/>
          <a:ext cx="1248798" cy="1062256"/>
        </a:xfrm>
        <a:prstGeom prst="rect">
          <a:avLst/>
        </a:prstGeom>
        <a:gradFill rotWithShape="0">
          <a:gsLst>
            <a:gs pos="0">
              <a:schemeClr val="accent5">
                <a:hueOff val="-337983"/>
                <a:satOff val="-9047"/>
                <a:lumOff val="-3139"/>
                <a:alphaOff val="0"/>
                <a:tint val="96000"/>
                <a:lumMod val="104000"/>
              </a:schemeClr>
            </a:gs>
            <a:gs pos="100000">
              <a:schemeClr val="accent5">
                <a:hueOff val="-337983"/>
                <a:satOff val="-9047"/>
                <a:lumOff val="-3139"/>
                <a:alphaOff val="0"/>
                <a:shade val="84000"/>
                <a:lumMod val="84000"/>
              </a:schemeClr>
            </a:gs>
          </a:gsLst>
          <a:lin ang="5400000" scaled="0"/>
        </a:gradFill>
        <a:ln w="9525" cap="rnd" cmpd="sng" algn="ctr">
          <a:solidFill>
            <a:schemeClr val="accent5">
              <a:hueOff val="-337983"/>
              <a:satOff val="-9047"/>
              <a:lumOff val="-3139"/>
              <a:alphaOff val="0"/>
            </a:schemeClr>
          </a:solidFill>
          <a:prstDash val="solid"/>
        </a:ln>
        <a:effectLst>
          <a:innerShdw blurRad="50800" dist="25400" dir="13500000">
            <a:srgbClr val="000000">
              <a:alpha val="55000"/>
            </a:srgbClr>
          </a:innerShdw>
        </a:effectLst>
      </dsp:spPr>
      <dsp:style>
        <a:lnRef idx="1">
          <a:scrgbClr r="0" g="0" b="0"/>
        </a:lnRef>
        <a:fillRef idx="3">
          <a:scrgbClr r="0" g="0" b="0"/>
        </a:fillRef>
        <a:effectRef idx="2">
          <a:scrgbClr r="0" g="0" b="0"/>
        </a:effectRef>
        <a:fontRef idx="minor">
          <a:schemeClr val="lt1"/>
        </a:fontRef>
      </dsp:style>
      <dsp:txBody>
        <a:bodyPr spcFirstLastPara="0" vert="horz" wrap="square" lIns="66082" tIns="104927" rIns="66082" bIns="104927" numCol="1" spcCol="1270" anchor="ctr" anchorCtr="0">
          <a:noAutofit/>
        </a:bodyPr>
        <a:lstStyle/>
        <a:p>
          <a:pPr marL="0" lvl="0" indent="0" algn="ctr" defTabSz="1066800">
            <a:lnSpc>
              <a:spcPct val="90000"/>
            </a:lnSpc>
            <a:spcBef>
              <a:spcPct val="0"/>
            </a:spcBef>
            <a:spcAft>
              <a:spcPct val="35000"/>
            </a:spcAft>
            <a:buNone/>
          </a:pPr>
          <a:r>
            <a:rPr lang="en-US" sz="2400" kern="1200"/>
            <a:t>String</a:t>
          </a:r>
        </a:p>
      </dsp:txBody>
      <dsp:txXfrm>
        <a:off x="0" y="2254404"/>
        <a:ext cx="1248798" cy="1062256"/>
      </dsp:txXfrm>
    </dsp:sp>
    <dsp:sp modelId="{B81117B6-0464-44F3-BF60-2E1D264F61A6}">
      <dsp:nvSpPr>
        <dsp:cNvPr id="0" name=""/>
        <dsp:cNvSpPr/>
      </dsp:nvSpPr>
      <dsp:spPr>
        <a:xfrm>
          <a:off x="1248798" y="3380396"/>
          <a:ext cx="4995193" cy="1062256"/>
        </a:xfrm>
        <a:prstGeom prst="rect">
          <a:avLst/>
        </a:prstGeom>
        <a:solidFill>
          <a:schemeClr val="accent5">
            <a:tint val="40000"/>
            <a:alpha val="90000"/>
            <a:hueOff val="-511866"/>
            <a:satOff val="-17300"/>
            <a:lumOff val="-1418"/>
            <a:alphaOff val="0"/>
          </a:schemeClr>
        </a:solidFill>
        <a:ln w="9525" cap="rnd" cmpd="sng" algn="ctr">
          <a:solidFill>
            <a:schemeClr val="accent5">
              <a:tint val="40000"/>
              <a:alpha val="90000"/>
              <a:hueOff val="-511866"/>
              <a:satOff val="-17300"/>
              <a:lumOff val="-1418"/>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96921" tIns="269813" rIns="96921" bIns="269813" numCol="1" spcCol="1270" anchor="ctr" anchorCtr="0">
          <a:noAutofit/>
        </a:bodyPr>
        <a:lstStyle/>
        <a:p>
          <a:pPr marL="0" lvl="0" indent="0" algn="l" defTabSz="1066800">
            <a:lnSpc>
              <a:spcPct val="90000"/>
            </a:lnSpc>
            <a:spcBef>
              <a:spcPct val="0"/>
            </a:spcBef>
            <a:spcAft>
              <a:spcPct val="35000"/>
            </a:spcAft>
            <a:buNone/>
          </a:pPr>
          <a:r>
            <a:rPr lang="en-US" sz="2400" kern="1200" dirty="0"/>
            <a:t>Exactly one character</a:t>
          </a:r>
        </a:p>
      </dsp:txBody>
      <dsp:txXfrm>
        <a:off x="1248798" y="3380396"/>
        <a:ext cx="4995193" cy="1062256"/>
      </dsp:txXfrm>
    </dsp:sp>
    <dsp:sp modelId="{A3C501FA-E789-447D-813F-E50697146FC7}">
      <dsp:nvSpPr>
        <dsp:cNvPr id="0" name=""/>
        <dsp:cNvSpPr/>
      </dsp:nvSpPr>
      <dsp:spPr>
        <a:xfrm>
          <a:off x="0" y="3380396"/>
          <a:ext cx="1248798" cy="1062256"/>
        </a:xfrm>
        <a:prstGeom prst="rect">
          <a:avLst/>
        </a:prstGeom>
        <a:gradFill rotWithShape="0">
          <a:gsLst>
            <a:gs pos="0">
              <a:schemeClr val="accent5">
                <a:hueOff val="-506974"/>
                <a:satOff val="-13571"/>
                <a:lumOff val="-4708"/>
                <a:alphaOff val="0"/>
                <a:tint val="96000"/>
                <a:lumMod val="104000"/>
              </a:schemeClr>
            </a:gs>
            <a:gs pos="100000">
              <a:schemeClr val="accent5">
                <a:hueOff val="-506974"/>
                <a:satOff val="-13571"/>
                <a:lumOff val="-4708"/>
                <a:alphaOff val="0"/>
                <a:shade val="84000"/>
                <a:lumMod val="84000"/>
              </a:schemeClr>
            </a:gs>
          </a:gsLst>
          <a:lin ang="5400000" scaled="0"/>
        </a:gradFill>
        <a:ln w="9525" cap="rnd" cmpd="sng" algn="ctr">
          <a:solidFill>
            <a:schemeClr val="accent5">
              <a:hueOff val="-506974"/>
              <a:satOff val="-13571"/>
              <a:lumOff val="-4708"/>
              <a:alphaOff val="0"/>
            </a:schemeClr>
          </a:solidFill>
          <a:prstDash val="solid"/>
        </a:ln>
        <a:effectLst>
          <a:innerShdw blurRad="50800" dist="25400" dir="13500000">
            <a:srgbClr val="000000">
              <a:alpha val="55000"/>
            </a:srgbClr>
          </a:innerShdw>
        </a:effectLst>
      </dsp:spPr>
      <dsp:style>
        <a:lnRef idx="1">
          <a:scrgbClr r="0" g="0" b="0"/>
        </a:lnRef>
        <a:fillRef idx="3">
          <a:scrgbClr r="0" g="0" b="0"/>
        </a:fillRef>
        <a:effectRef idx="2">
          <a:scrgbClr r="0" g="0" b="0"/>
        </a:effectRef>
        <a:fontRef idx="minor">
          <a:schemeClr val="lt1"/>
        </a:fontRef>
      </dsp:style>
      <dsp:txBody>
        <a:bodyPr spcFirstLastPara="0" vert="horz" wrap="square" lIns="66082" tIns="104927" rIns="66082" bIns="104927" numCol="1" spcCol="1270" anchor="ctr" anchorCtr="0">
          <a:noAutofit/>
        </a:bodyPr>
        <a:lstStyle/>
        <a:p>
          <a:pPr marL="0" lvl="0" indent="0" algn="ctr" defTabSz="1066800">
            <a:lnSpc>
              <a:spcPct val="90000"/>
            </a:lnSpc>
            <a:spcBef>
              <a:spcPct val="0"/>
            </a:spcBef>
            <a:spcAft>
              <a:spcPct val="35000"/>
            </a:spcAft>
            <a:buNone/>
          </a:pPr>
          <a:r>
            <a:rPr lang="en-US" sz="2400" kern="1200"/>
            <a:t>Char</a:t>
          </a:r>
        </a:p>
      </dsp:txBody>
      <dsp:txXfrm>
        <a:off x="0" y="3380396"/>
        <a:ext cx="1248798" cy="1062256"/>
      </dsp:txXfrm>
    </dsp:sp>
    <dsp:sp modelId="{9AFB8C07-31B2-4316-A929-D0AACBBB97F3}">
      <dsp:nvSpPr>
        <dsp:cNvPr id="0" name=""/>
        <dsp:cNvSpPr/>
      </dsp:nvSpPr>
      <dsp:spPr>
        <a:xfrm>
          <a:off x="1248798" y="4506387"/>
          <a:ext cx="4995193" cy="1062256"/>
        </a:xfrm>
        <a:prstGeom prst="rect">
          <a:avLst/>
        </a:prstGeom>
        <a:solidFill>
          <a:schemeClr val="accent5">
            <a:tint val="40000"/>
            <a:alpha val="90000"/>
            <a:hueOff val="-682488"/>
            <a:satOff val="-23066"/>
            <a:lumOff val="-1891"/>
            <a:alphaOff val="0"/>
          </a:schemeClr>
        </a:solidFill>
        <a:ln w="9525" cap="rnd" cmpd="sng" algn="ctr">
          <a:solidFill>
            <a:schemeClr val="accent5">
              <a:tint val="40000"/>
              <a:alpha val="90000"/>
              <a:hueOff val="-682488"/>
              <a:satOff val="-23066"/>
              <a:lumOff val="-1891"/>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96921" tIns="269813" rIns="96921" bIns="269813" numCol="1" spcCol="1270" anchor="ctr" anchorCtr="0">
          <a:noAutofit/>
        </a:bodyPr>
        <a:lstStyle/>
        <a:p>
          <a:pPr marL="0" lvl="0" indent="0" algn="l" defTabSz="1066800">
            <a:lnSpc>
              <a:spcPct val="90000"/>
            </a:lnSpc>
            <a:spcBef>
              <a:spcPct val="0"/>
            </a:spcBef>
            <a:spcAft>
              <a:spcPct val="35000"/>
            </a:spcAft>
            <a:buNone/>
          </a:pPr>
          <a:r>
            <a:rPr lang="en-US" sz="2400" kern="1200" dirty="0"/>
            <a:t>An XML document</a:t>
          </a:r>
        </a:p>
      </dsp:txBody>
      <dsp:txXfrm>
        <a:off x="1248798" y="4506387"/>
        <a:ext cx="4995193" cy="1062256"/>
      </dsp:txXfrm>
    </dsp:sp>
    <dsp:sp modelId="{7759FC47-2960-4643-A097-83DEB53CC778}">
      <dsp:nvSpPr>
        <dsp:cNvPr id="0" name=""/>
        <dsp:cNvSpPr/>
      </dsp:nvSpPr>
      <dsp:spPr>
        <a:xfrm>
          <a:off x="0" y="4506387"/>
          <a:ext cx="1248798" cy="1062256"/>
        </a:xfrm>
        <a:prstGeom prst="rect">
          <a:avLst/>
        </a:prstGeom>
        <a:gradFill rotWithShape="0">
          <a:gsLst>
            <a:gs pos="0">
              <a:schemeClr val="accent5">
                <a:hueOff val="-675965"/>
                <a:satOff val="-18095"/>
                <a:lumOff val="-6277"/>
                <a:alphaOff val="0"/>
                <a:tint val="96000"/>
                <a:lumMod val="104000"/>
              </a:schemeClr>
            </a:gs>
            <a:gs pos="100000">
              <a:schemeClr val="accent5">
                <a:hueOff val="-675965"/>
                <a:satOff val="-18095"/>
                <a:lumOff val="-6277"/>
                <a:alphaOff val="0"/>
                <a:shade val="84000"/>
                <a:lumMod val="84000"/>
              </a:schemeClr>
            </a:gs>
          </a:gsLst>
          <a:lin ang="5400000" scaled="0"/>
        </a:gradFill>
        <a:ln w="9525" cap="rnd" cmpd="sng" algn="ctr">
          <a:solidFill>
            <a:schemeClr val="accent5">
              <a:hueOff val="-675965"/>
              <a:satOff val="-18095"/>
              <a:lumOff val="-6277"/>
              <a:alphaOff val="0"/>
            </a:schemeClr>
          </a:solidFill>
          <a:prstDash val="solid"/>
        </a:ln>
        <a:effectLst>
          <a:innerShdw blurRad="50800" dist="25400" dir="13500000">
            <a:srgbClr val="000000">
              <a:alpha val="55000"/>
            </a:srgbClr>
          </a:innerShdw>
        </a:effectLst>
      </dsp:spPr>
      <dsp:style>
        <a:lnRef idx="1">
          <a:scrgbClr r="0" g="0" b="0"/>
        </a:lnRef>
        <a:fillRef idx="3">
          <a:scrgbClr r="0" g="0" b="0"/>
        </a:fillRef>
        <a:effectRef idx="2">
          <a:scrgbClr r="0" g="0" b="0"/>
        </a:effectRef>
        <a:fontRef idx="minor">
          <a:schemeClr val="lt1"/>
        </a:fontRef>
      </dsp:style>
      <dsp:txBody>
        <a:bodyPr spcFirstLastPara="0" vert="horz" wrap="square" lIns="66082" tIns="104927" rIns="66082" bIns="104927" numCol="1" spcCol="1270" anchor="ctr" anchorCtr="0">
          <a:noAutofit/>
        </a:bodyPr>
        <a:lstStyle/>
        <a:p>
          <a:pPr marL="0" lvl="0" indent="0" algn="ctr" defTabSz="1066800">
            <a:lnSpc>
              <a:spcPct val="90000"/>
            </a:lnSpc>
            <a:spcBef>
              <a:spcPct val="0"/>
            </a:spcBef>
            <a:spcAft>
              <a:spcPct val="35000"/>
            </a:spcAft>
            <a:buNone/>
          </a:pPr>
          <a:r>
            <a:rPr lang="en-US" sz="2400" kern="1200" dirty="0"/>
            <a:t>XML</a:t>
          </a:r>
        </a:p>
      </dsp:txBody>
      <dsp:txXfrm>
        <a:off x="0" y="4506387"/>
        <a:ext cx="1248798" cy="1062256"/>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16/7/layout/VerticalSolidActionList">
  <dgm:title val="Vertical Solid Action List"/>
  <dgm:desc val="Use to show non-sequential or grouped lists of information. Works well with large amounts of text. All text has the same level of emphasis, and direction is not implied."/>
  <dgm:catLst>
    <dgm:cat type="list"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 modelId="5">
          <dgm:prSet phldr="1"/>
        </dgm:pt>
        <dgm:pt modelId="51">
          <dgm:prSet phldr="1"/>
        </dgm:pt>
      </dgm:ptLst>
      <dgm:cxnLst>
        <dgm:cxn modelId="4" srcId="0" destId="1" srcOrd="0" destOrd="0"/>
        <dgm:cxn modelId="5" srcId="0" destId="2" srcOrd="1" destOrd="0"/>
        <dgm:cxn modelId="6" srcId="0" destId="3" srcOrd="2" destOrd="0"/>
        <dgm:cxn modelId="7" srcId="0" destId="4" srcOrd="3" destOrd="0"/>
        <dgm:cxn modelId="8" srcId="0" destId="5" srcOrd="4" destOrd="0"/>
        <dgm:cxn modelId="13" srcId="1" destId="11" srcOrd="0" destOrd="0"/>
        <dgm:cxn modelId="23" srcId="2" destId="21" srcOrd="0" destOrd="0"/>
        <dgm:cxn modelId="33" srcId="3" destId="31" srcOrd="0" destOrd="0"/>
        <dgm:cxn modelId="43" srcId="4" destId="41" srcOrd="0" destOrd="0"/>
        <dgm:cxn modelId="53" srcId="5" destId="5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6"/>
      <dgm:constr type="primFontSz" for="des" forName="parentText" op="equ" val="28"/>
      <dgm:constr type="primFontSz" for="des" forName="descendantText" refType="primFontSz" refFor="des" refForName="parentText" op="lte" fact="0.82"/>
      <dgm:constr type="primFontSz" for="des" forName="parentText" refType="primFontSz" refFor="des" refForName="descendantText" op="lte" fact="1.25"/>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2"/>
          <dgm:constr type="w" for="ch" forName="descendantText" refType="w" fact="0.8"/>
          <dgm:constr type="h" for="ch" forName="parentText" refType="h"/>
          <dgm:constr type="h" for="ch" forName="descendantText" refType="h" refFor="ch" refForName="parentText"/>
        </dgm:constrLst>
        <dgm:ruleLst/>
        <dgm:layoutNode name="parentText" styleLbl="alignNode1">
          <dgm:varLst>
            <dgm:chMax val="1"/>
            <dgm:bulletEnabled/>
          </dgm:varLst>
          <dgm:alg type="tx"/>
          <dgm:shape xmlns:r="http://schemas.openxmlformats.org/officeDocument/2006/relationships" type="rect" r:blip="" zOrderOff="3">
            <dgm:adjLst/>
          </dgm:shape>
          <dgm:presOf axis="self" ptType="node"/>
          <dgm:constrLst>
            <dgm:constr type="tMarg" refType="h" fact="0.28"/>
            <dgm:constr type="bMarg" refType="h" fact="0.28"/>
            <dgm:constr type="lMarg" refType="w" fact="0.15"/>
            <dgm:constr type="rMarg" refType="w" fact="0.15"/>
          </dgm:constrLst>
          <dgm:ruleLst>
            <dgm:rule type="primFontSz" val="15" fact="NaN" max="NaN"/>
          </dgm:ruleLst>
        </dgm:layoutNode>
        <dgm:layoutNode name="descendantText" styleLbl="alignAccFollowNode1">
          <dgm:varLst>
            <dgm:bulletEnabled/>
          </dgm:varLst>
          <dgm:alg type="tx">
            <dgm:param type="stBulletLvl" val="0"/>
            <dgm:param type="parTxLTRAlign" val="l"/>
            <dgm:param type="shpTxLTRAlignCh" val="l"/>
            <dgm:param type="parTxRTLAlign" val="r"/>
            <dgm:param type="shpTxRTLAlignCh" val="r"/>
          </dgm:alg>
          <dgm:choose name="Name10">
            <dgm:if name="Name11" func="var" arg="dir" op="equ" val="norm">
              <dgm:shape xmlns:r="http://schemas.openxmlformats.org/officeDocument/2006/relationships" type="rect" r:blip="">
                <dgm:adjLst/>
              </dgm:shape>
            </dgm:if>
            <dgm:else name="Name12">
              <dgm:shape xmlns:r="http://schemas.openxmlformats.org/officeDocument/2006/relationships" type="rect" r:blip="">
                <dgm:adjLst/>
              </dgm:shape>
            </dgm:else>
          </dgm:choose>
          <dgm:presOf axis="des" ptType="node"/>
          <dgm:constrLst>
            <dgm:constr type="primFontSz" val="24"/>
            <dgm:constr type="lMarg" refType="w" fact="0.055"/>
            <dgm:constr type="rMarg" refType="w" fact="0.055"/>
            <dgm:constr type="tMarg" refType="h" fact="0.72"/>
            <dgm:constr type="bMarg" refType="h" fact="0.72"/>
          </dgm:constrLst>
          <dgm:ruleLst>
            <dgm:rule type="primFontSz" val="11" fact="NaN" max="NaN"/>
          </dgm:ruleLst>
        </dgm:layoutNod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7.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8.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2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4.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2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6.xml><?xml version="1.0" encoding="utf-8"?>
<dgm:layoutDef xmlns:dgm="http://schemas.openxmlformats.org/drawingml/2006/diagram" xmlns:a="http://schemas.openxmlformats.org/drawingml/2006/main" uniqueId="urn:microsoft.com/office/officeart/2011/layout/TabList">
  <dgm:title val="Tab List"/>
  <dgm:desc val="Use to show non-sequential or grouped blocks of information. Works well for lists with a small amount of Level 1 text. The first Level 2 displays next to the Level 1 text  and the remaining Level 2 text appears beneath the Level 1 text."/>
  <dgm:catLst>
    <dgm:cat type="list" pri="4500"/>
    <dgm:cat type="officeonline" pri="11000"/>
  </dgm:catLst>
  <dgm:sampData>
    <dgm:dataModel>
      <dgm:ptLst>
        <dgm:pt modelId="0" type="doc"/>
        <dgm:pt modelId="10">
          <dgm:prSet phldr="1"/>
        </dgm:pt>
        <dgm:pt modelId="11">
          <dgm:prSet phldr="1"/>
        </dgm:pt>
        <dgm:pt modelId="12">
          <dgm:prSet phldr="1"/>
        </dgm:pt>
        <dgm:pt modelId="20">
          <dgm:prSet phldr="1"/>
        </dgm:pt>
        <dgm:pt modelId="21">
          <dgm:prSet phldr="1"/>
        </dgm:pt>
        <dgm:pt modelId="22">
          <dgm:prSet phldr="1"/>
        </dgm:pt>
        <dgm:pt modelId="30">
          <dgm:prSet phldr="1"/>
        </dgm:pt>
        <dgm:pt modelId="31">
          <dgm:prSet phldr="1"/>
        </dgm:pt>
        <dgm:pt modelId="32">
          <dgm:prSet phldr="1"/>
        </dgm:pt>
      </dgm:ptLst>
      <dgm:cxnLst>
        <dgm:cxn modelId="40" srcId="0" destId="10" srcOrd="0" destOrd="0"/>
        <dgm:cxn modelId="41" srcId="10" destId="11" srcOrd="0" destOrd="0"/>
        <dgm:cxn modelId="42" srcId="10" destId="12" srcOrd="0" destOrd="0"/>
        <dgm:cxn modelId="50" srcId="0" destId="20" srcOrd="1" destOrd="0"/>
        <dgm:cxn modelId="51" srcId="20" destId="21" srcOrd="1" destOrd="0"/>
        <dgm:cxn modelId="52" srcId="20" destId="22" srcOrd="1" destOrd="0"/>
        <dgm:cxn modelId="60" srcId="0" destId="30" srcOrd="2" destOrd="0"/>
        <dgm:cxn modelId="61" srcId="30" destId="31" srcOrd="2" destOrd="0"/>
        <dgm:cxn modelId="62" srcId="30" destId="32"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dgm:chPref val="3"/>
      <dgm:dir/>
      <dgm:animOne val="branch"/>
      <dgm:animLvl val="lvl"/>
    </dgm:varLst>
    <dgm:alg type="lin">
      <dgm:param type="linDir" val="fromT"/>
    </dgm:alg>
    <dgm:shape xmlns:r="http://schemas.openxmlformats.org/officeDocument/2006/relationships" r:blip="">
      <dgm:adjLst/>
    </dgm:shape>
    <dgm:constrLst>
      <dgm:constr type="w" for="ch" forName="Child" refType="w"/>
      <dgm:constr type="h" for="ch" forName="Child" refType="h" fact="0.6667"/>
      <dgm:constr type="primFontSz" for="des" forName="Parent" op="equ" val="65"/>
      <dgm:constr type="primFontSz" for="des" forName="Child" op="equ" val="65"/>
      <dgm:constr type="primFontSz" for="des" forName="FirstChild" op="equ" val="65"/>
      <dgm:constr type="primFontSz" for="des" forName="Child" refType="primFontSz" refFor="des" refForName="Parent" op="lte"/>
      <dgm:constr type="primFontSz" for="des" forName="FirstChild" refType="primFontSz" refFor="des" refForName="Parent" op="lte"/>
      <dgm:constr type="primFontSz" for="des" forName="Child" refType="primFontSz" refFor="des" refForName="FirstChild" op="lte"/>
      <dgm:constr type="w" for="ch" forName="composite" refType="w"/>
      <dgm:constr type="h" for="ch" forName="composite" refType="h" fact="0.3333"/>
      <dgm:constr type="sp" refType="h" refFor="ch" refForName="composite" op="equ" fact="0.05"/>
      <dgm:constr type="h" for="ch" forName="sibTrans" refType="h" refFor="ch" refForName="composite" op="equ" fact="0.05"/>
      <dgm:constr type="w" for="ch" forName="sibTrans" refType="h" refFor="ch" refForName="sibTrans" op="equ"/>
    </dgm:constrLst>
    <dgm:forEach name="nodesForEach" axis="ch" ptType="node">
      <dgm:layoutNode name="composite">
        <dgm:alg type="composite"/>
        <dgm:shape xmlns:r="http://schemas.openxmlformats.org/officeDocument/2006/relationships" r:blip="">
          <dgm:adjLst/>
        </dgm:shape>
        <dgm:choose name="Name1">
          <dgm:if name="Name2" func="var" arg="dir" op="equ" val="norm">
            <dgm:constrLst>
              <dgm:constr type="l" for="ch" forName="Accent" refType="w" fact="0"/>
              <dgm:constr type="b" for="ch" forName="Accent" refType="h"/>
              <dgm:constr type="w" for="ch" forName="Accent" refType="w"/>
              <dgm:constr type="h" for="ch" forName="Accent" refType="h" fact="0"/>
              <dgm:constr type="l" for="ch" forName="FirstChild" refType="w" fact="0.26"/>
              <dgm:constr type="t" for="ch" forName="FirstChild" refType="h" fact="0"/>
              <dgm:constr type="w" for="ch" forName="FirstChild" refType="w" fact="0.74"/>
              <dgm:constr type="h" for="ch" forName="FirstChild" refType="h"/>
              <dgm:constr type="l" for="ch" forName="Parent" refType="w" fact="0"/>
              <dgm:constr type="t" for="ch" forName="Parent" refType="h" fact="0"/>
              <dgm:constr type="w" for="ch" forName="Parent" refType="w" fact="0.26"/>
              <dgm:constr type="h" for="ch" forName="Parent" refType="h"/>
            </dgm:constrLst>
          </dgm:if>
          <dgm:else name="Name3">
            <dgm:constrLst>
              <dgm:constr type="l" for="ch" forName="Accent" refType="w" fact="0"/>
              <dgm:constr type="b" for="ch" forName="Accent" refType="h"/>
              <dgm:constr type="w" for="ch" forName="Accent" refType="w"/>
              <dgm:constr type="h" for="ch" forName="Accent" refType="h" fact="0"/>
              <dgm:constr type="r" for="ch" forName="FirstChild" refType="w" fact="0.74"/>
              <dgm:constr type="t" for="ch" forName="FirstChild" refType="h" fact="0"/>
              <dgm:constr type="w" for="ch" forName="FirstChild" refType="w" fact="0.74"/>
              <dgm:constr type="h" for="ch" forName="FirstChild" refType="h"/>
              <dgm:constr type="r" for="ch" forName="Parent" refType="w"/>
              <dgm:constr type="t" for="ch" forName="Parent" refType="h" fact="0"/>
              <dgm:constr type="w" for="ch" forName="Parent" refType="w" fact="0.26"/>
              <dgm:constr type="h" for="ch" forName="Parent" refType="h"/>
            </dgm:constrLst>
          </dgm:else>
        </dgm:choose>
        <dgm:layoutNode name="FirstChild" styleLbl="revTx">
          <dgm:varLst>
            <dgm:chMax val="0"/>
            <dgm:chPref val="0"/>
            <dgm:bulletEnabled val="1"/>
          </dgm:varLst>
          <dgm:choose name="Name4">
            <dgm:if name="Name5" func="var" arg="dir" op="equ" val="norm">
              <dgm:alg type="tx">
                <dgm:param type="parTxLTRAlign" val="l"/>
                <dgm:param type="txAnchorVert" val="b"/>
                <dgm:param type="txAnchorVertCh" val="b"/>
                <dgm:param type="parTxRTLAlign" val="l"/>
              </dgm:alg>
            </dgm:if>
            <dgm:else name="Name6">
              <dgm:alg type="tx">
                <dgm:param type="parTxLTRAlign" val="r"/>
                <dgm:param type="shpTxLTRAlignCh" val="r"/>
                <dgm:param type="txAnchorVert" val="b"/>
                <dgm:param type="txAnchorVertCh" val="b"/>
                <dgm:param type="parTxRTLAlign" val="r"/>
              </dgm:alg>
            </dgm:else>
          </dgm:choose>
          <dgm:shape xmlns:r="http://schemas.openxmlformats.org/officeDocument/2006/relationships" type="rect" r:blip="">
            <dgm:adjLst/>
          </dgm:shape>
          <dgm:choose name="Name7">
            <dgm:if name="Name8" axis="ch" ptType="node" func="cnt" op="gte" val="1">
              <dgm:presOf axis="ch desOrSelf" ptType="node node" st="1 1" cnt="1 0"/>
            </dgm:if>
            <dgm:else name="Name9">
              <dgm:presOf/>
            </dgm:else>
          </dgm:choos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arent" styleLbl="alignNode1">
          <dgm:varLst>
            <dgm:chMax val="3"/>
            <dgm:chPref val="3"/>
            <dgm:bulletEnabled val="1"/>
          </dgm:varLst>
          <dgm:alg type="tx">
            <dgm:param type="shpTxLTRAlignCh" val="ctr"/>
            <dgm:param type="txAnchorVertCh" val="mid"/>
          </dgm:alg>
          <dgm:shape xmlns:r="http://schemas.openxmlformats.org/officeDocument/2006/relationships" type="round2SameRect" r:blip="">
            <dgm:adjLst>
              <dgm:adj idx="1" val="0.1667"/>
              <dgm:adj idx="2" val="0"/>
            </dgm:adjLst>
          </dgm:shape>
          <dgm:presOf axis="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Accent" styleLbl="parChTrans1D1">
          <dgm:alg type="sp"/>
          <dgm:shape xmlns:r="http://schemas.openxmlformats.org/officeDocument/2006/relationships" type="line" r:blip="" zOrderOff="-99999">
            <dgm:adjLst/>
          </dgm:shape>
          <dgm:presOf/>
        </dgm:layoutNode>
      </dgm:layoutNode>
      <dgm:choose name="Name10">
        <dgm:if name="Name11" axis="ch" ptType="node" st="2" cnt="1" func="cnt" op="gte" val="1">
          <dgm:layoutNode name="Child" styleLbl="revTx">
            <dgm:varLst>
              <dgm:chMax val="0"/>
              <dgm:chPref val="0"/>
              <dgm:bulletEnabled val="1"/>
            </dgm:varLst>
            <dgm:choose name="Name12">
              <dgm:if name="Name13" func="var" arg="dir" op="equ" val="norm">
                <dgm:alg type="tx">
                  <dgm:param type="stBulletLvl" val="1"/>
                  <dgm:param type="parTxLTRAlign" val="l"/>
                  <dgm:param type="parTxRTLAlign" val="l"/>
                  <dgm:param type="txAnchorVert" val="t"/>
                </dgm:alg>
              </dgm:if>
              <dgm:else name="Name14">
                <dgm:alg type="tx">
                  <dgm:param type="stBulletLvl" val="1"/>
                  <dgm:param type="parTxLTRAlign" val="r"/>
                  <dgm:param type="shpTxLTRAlignCh" val="r"/>
                  <dgm:param type="txAnchorVert" val="t"/>
                  <dgm:param type="parTxRTLAlign" val="r"/>
                </dgm:alg>
              </dgm:else>
            </dgm:choose>
            <dgm:shape xmlns:r="http://schemas.openxmlformats.org/officeDocument/2006/relationships" type="rect" r:blip="">
              <dgm:adjLst/>
            </dgm:shape>
            <dgm:presOf axis="ch desOrSelf" ptType="node node" st="2 1" cnt="0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if>
        <dgm:else name="Name15"/>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7.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8.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3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6.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8.xml><?xml version="1.0" encoding="utf-8"?>
<dgm:layoutDef xmlns:dgm="http://schemas.openxmlformats.org/drawingml/2006/diagram" xmlns:a="http://schemas.openxmlformats.org/drawingml/2006/main" uniqueId="urn:microsoft.com/office/officeart/2016/7/layout/VerticalSolidActionList">
  <dgm:title val="Vertical Solid Action List"/>
  <dgm:desc val="Use to show non-sequential or grouped lists of information. Works well with large amounts of text. All text has the same level of emphasis, and direction is not implied."/>
  <dgm:catLst>
    <dgm:cat type="list"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 modelId="5">
          <dgm:prSet phldr="1"/>
        </dgm:pt>
        <dgm:pt modelId="51">
          <dgm:prSet phldr="1"/>
        </dgm:pt>
      </dgm:ptLst>
      <dgm:cxnLst>
        <dgm:cxn modelId="4" srcId="0" destId="1" srcOrd="0" destOrd="0"/>
        <dgm:cxn modelId="5" srcId="0" destId="2" srcOrd="1" destOrd="0"/>
        <dgm:cxn modelId="6" srcId="0" destId="3" srcOrd="2" destOrd="0"/>
        <dgm:cxn modelId="7" srcId="0" destId="4" srcOrd="3" destOrd="0"/>
        <dgm:cxn modelId="8" srcId="0" destId="5" srcOrd="4" destOrd="0"/>
        <dgm:cxn modelId="13" srcId="1" destId="11" srcOrd="0" destOrd="0"/>
        <dgm:cxn modelId="23" srcId="2" destId="21" srcOrd="0" destOrd="0"/>
        <dgm:cxn modelId="33" srcId="3" destId="31" srcOrd="0" destOrd="0"/>
        <dgm:cxn modelId="43" srcId="4" destId="41" srcOrd="0" destOrd="0"/>
        <dgm:cxn modelId="53" srcId="5" destId="5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6"/>
      <dgm:constr type="primFontSz" for="des" forName="parentText" op="equ" val="28"/>
      <dgm:constr type="primFontSz" for="des" forName="descendantText" refType="primFontSz" refFor="des" refForName="parentText" op="lte" fact="0.82"/>
      <dgm:constr type="primFontSz" for="des" forName="parentText" refType="primFontSz" refFor="des" refForName="descendantText" op="lte" fact="1.25"/>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2"/>
          <dgm:constr type="w" for="ch" forName="descendantText" refType="w" fact="0.8"/>
          <dgm:constr type="h" for="ch" forName="parentText" refType="h"/>
          <dgm:constr type="h" for="ch" forName="descendantText" refType="h" refFor="ch" refForName="parentText"/>
        </dgm:constrLst>
        <dgm:ruleLst/>
        <dgm:layoutNode name="parentText" styleLbl="alignNode1">
          <dgm:varLst>
            <dgm:chMax val="1"/>
            <dgm:bulletEnabled/>
          </dgm:varLst>
          <dgm:alg type="tx"/>
          <dgm:shape xmlns:r="http://schemas.openxmlformats.org/officeDocument/2006/relationships" type="rect" r:blip="" zOrderOff="3">
            <dgm:adjLst/>
          </dgm:shape>
          <dgm:presOf axis="self" ptType="node"/>
          <dgm:constrLst>
            <dgm:constr type="tMarg" refType="h" fact="0.28"/>
            <dgm:constr type="bMarg" refType="h" fact="0.28"/>
            <dgm:constr type="lMarg" refType="w" fact="0.15"/>
            <dgm:constr type="rMarg" refType="w" fact="0.15"/>
          </dgm:constrLst>
          <dgm:ruleLst>
            <dgm:rule type="primFontSz" val="15" fact="NaN" max="NaN"/>
          </dgm:ruleLst>
        </dgm:layoutNode>
        <dgm:layoutNode name="descendantText" styleLbl="alignAccFollowNode1">
          <dgm:varLst>
            <dgm:bulletEnabled/>
          </dgm:varLst>
          <dgm:alg type="tx">
            <dgm:param type="stBulletLvl" val="0"/>
            <dgm:param type="parTxLTRAlign" val="l"/>
            <dgm:param type="shpTxLTRAlignCh" val="l"/>
            <dgm:param type="parTxRTLAlign" val="r"/>
            <dgm:param type="shpTxRTLAlignCh" val="r"/>
          </dgm:alg>
          <dgm:choose name="Name10">
            <dgm:if name="Name11" func="var" arg="dir" op="equ" val="norm">
              <dgm:shape xmlns:r="http://schemas.openxmlformats.org/officeDocument/2006/relationships" type="rect" r:blip="">
                <dgm:adjLst/>
              </dgm:shape>
            </dgm:if>
            <dgm:else name="Name12">
              <dgm:shape xmlns:r="http://schemas.openxmlformats.org/officeDocument/2006/relationships" type="rect" r:blip="">
                <dgm:adjLst/>
              </dgm:shape>
            </dgm:else>
          </dgm:choose>
          <dgm:presOf axis="des" ptType="node"/>
          <dgm:constrLst>
            <dgm:constr type="primFontSz" val="24"/>
            <dgm:constr type="lMarg" refType="w" fact="0.055"/>
            <dgm:constr type="rMarg" refType="w" fact="0.055"/>
            <dgm:constr type="tMarg" refType="h" fact="0.72"/>
            <dgm:constr type="bMarg" refType="h" fact="0.72"/>
          </dgm:constrLst>
          <dgm:ruleLst>
            <dgm:rule type="primFontSz" val="11" fact="NaN" max="NaN"/>
          </dgm:ruleLst>
        </dgm:layoutNod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39.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40.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3.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44.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4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16/7/layout/VerticalSolidActionList">
  <dgm:title val="Vertical Solid Action List"/>
  <dgm:desc val="Use to show non-sequential or grouped lists of information. Works well with large amounts of text. All text has the same level of emphasis, and direction is not implied."/>
  <dgm:catLst>
    <dgm:cat type="list"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 modelId="5">
          <dgm:prSet phldr="1"/>
        </dgm:pt>
        <dgm:pt modelId="51">
          <dgm:prSet phldr="1"/>
        </dgm:pt>
      </dgm:ptLst>
      <dgm:cxnLst>
        <dgm:cxn modelId="4" srcId="0" destId="1" srcOrd="0" destOrd="0"/>
        <dgm:cxn modelId="5" srcId="0" destId="2" srcOrd="1" destOrd="0"/>
        <dgm:cxn modelId="6" srcId="0" destId="3" srcOrd="2" destOrd="0"/>
        <dgm:cxn modelId="7" srcId="0" destId="4" srcOrd="3" destOrd="0"/>
        <dgm:cxn modelId="8" srcId="0" destId="5" srcOrd="4" destOrd="0"/>
        <dgm:cxn modelId="13" srcId="1" destId="11" srcOrd="0" destOrd="0"/>
        <dgm:cxn modelId="23" srcId="2" destId="21" srcOrd="0" destOrd="0"/>
        <dgm:cxn modelId="33" srcId="3" destId="31" srcOrd="0" destOrd="0"/>
        <dgm:cxn modelId="43" srcId="4" destId="41" srcOrd="0" destOrd="0"/>
        <dgm:cxn modelId="53" srcId="5" destId="5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6"/>
      <dgm:constr type="primFontSz" for="des" forName="parentText" op="equ" val="28"/>
      <dgm:constr type="primFontSz" for="des" forName="descendantText" refType="primFontSz" refFor="des" refForName="parentText" op="lte" fact="0.82"/>
      <dgm:constr type="primFontSz" for="des" forName="parentText" refType="primFontSz" refFor="des" refForName="descendantText" op="lte" fact="1.25"/>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2"/>
          <dgm:constr type="w" for="ch" forName="descendantText" refType="w" fact="0.8"/>
          <dgm:constr type="h" for="ch" forName="parentText" refType="h"/>
          <dgm:constr type="h" for="ch" forName="descendantText" refType="h" refFor="ch" refForName="parentText"/>
        </dgm:constrLst>
        <dgm:ruleLst/>
        <dgm:layoutNode name="parentText" styleLbl="alignNode1">
          <dgm:varLst>
            <dgm:chMax val="1"/>
            <dgm:bulletEnabled/>
          </dgm:varLst>
          <dgm:alg type="tx"/>
          <dgm:shape xmlns:r="http://schemas.openxmlformats.org/officeDocument/2006/relationships" type="rect" r:blip="" zOrderOff="3">
            <dgm:adjLst/>
          </dgm:shape>
          <dgm:presOf axis="self" ptType="node"/>
          <dgm:constrLst>
            <dgm:constr type="tMarg" refType="h" fact="0.28"/>
            <dgm:constr type="bMarg" refType="h" fact="0.28"/>
            <dgm:constr type="lMarg" refType="w" fact="0.15"/>
            <dgm:constr type="rMarg" refType="w" fact="0.15"/>
          </dgm:constrLst>
          <dgm:ruleLst>
            <dgm:rule type="primFontSz" val="15" fact="NaN" max="NaN"/>
          </dgm:ruleLst>
        </dgm:layoutNode>
        <dgm:layoutNode name="descendantText" styleLbl="alignAccFollowNode1">
          <dgm:varLst>
            <dgm:bulletEnabled/>
          </dgm:varLst>
          <dgm:alg type="tx">
            <dgm:param type="stBulletLvl" val="0"/>
            <dgm:param type="parTxLTRAlign" val="l"/>
            <dgm:param type="shpTxLTRAlignCh" val="l"/>
            <dgm:param type="parTxRTLAlign" val="r"/>
            <dgm:param type="shpTxRTLAlignCh" val="r"/>
          </dgm:alg>
          <dgm:choose name="Name10">
            <dgm:if name="Name11" func="var" arg="dir" op="equ" val="norm">
              <dgm:shape xmlns:r="http://schemas.openxmlformats.org/officeDocument/2006/relationships" type="rect" r:blip="">
                <dgm:adjLst/>
              </dgm:shape>
            </dgm:if>
            <dgm:else name="Name12">
              <dgm:shape xmlns:r="http://schemas.openxmlformats.org/officeDocument/2006/relationships" type="rect" r:blip="">
                <dgm:adjLst/>
              </dgm:shape>
            </dgm:else>
          </dgm:choose>
          <dgm:presOf axis="des" ptType="node"/>
          <dgm:constrLst>
            <dgm:constr type="primFontSz" val="24"/>
            <dgm:constr type="lMarg" refType="w" fact="0.055"/>
            <dgm:constr type="rMarg" refType="w" fact="0.055"/>
            <dgm:constr type="tMarg" refType="h" fact="0.72"/>
            <dgm:constr type="bMarg" refType="h" fact="0.72"/>
          </dgm:constrLst>
          <dgm:ruleLst>
            <dgm:rule type="primFontSz" val="11" fact="NaN" max="NaN"/>
          </dgm:ruleLst>
        </dgm:layoutNod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9.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9.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0.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169920" cy="481727"/>
          </a:xfrm>
          <a:prstGeom prst="rect">
            <a:avLst/>
          </a:prstGeom>
        </p:spPr>
        <p:txBody>
          <a:bodyPr vert="horz" lIns="96639" tIns="48320" rIns="96639" bIns="48320" rtlCol="0"/>
          <a:lstStyle>
            <a:lvl1pPr algn="l">
              <a:defRPr sz="1200"/>
            </a:lvl1pPr>
          </a:lstStyle>
          <a:p>
            <a:endParaRPr lang="en-US"/>
          </a:p>
        </p:txBody>
      </p:sp>
      <p:sp>
        <p:nvSpPr>
          <p:cNvPr id="3" name="Date Placeholder 2"/>
          <p:cNvSpPr>
            <a:spLocks noGrp="1"/>
          </p:cNvSpPr>
          <p:nvPr>
            <p:ph type="dt" idx="1"/>
          </p:nvPr>
        </p:nvSpPr>
        <p:spPr>
          <a:xfrm>
            <a:off x="4143587" y="1"/>
            <a:ext cx="3169920" cy="481727"/>
          </a:xfrm>
          <a:prstGeom prst="rect">
            <a:avLst/>
          </a:prstGeom>
        </p:spPr>
        <p:txBody>
          <a:bodyPr vert="horz" lIns="96639" tIns="48320" rIns="96639" bIns="48320" rtlCol="0"/>
          <a:lstStyle>
            <a:lvl1pPr algn="r">
              <a:defRPr sz="1200"/>
            </a:lvl1pPr>
          </a:lstStyle>
          <a:p>
            <a:fld id="{C644D9A6-70FF-4D2D-838E-C50A2586FCA3}" type="datetimeFigureOut">
              <a:rPr lang="en-US" smtClean="0"/>
              <a:t>9/23/2021</a:t>
            </a:fld>
            <a:endParaRPr lang="en-US"/>
          </a:p>
        </p:txBody>
      </p:sp>
      <p:sp>
        <p:nvSpPr>
          <p:cNvPr id="4" name="Slide Image Placeholder 3"/>
          <p:cNvSpPr>
            <a:spLocks noGrp="1" noRot="1" noChangeAspect="1"/>
          </p:cNvSpPr>
          <p:nvPr>
            <p:ph type="sldImg" idx="2"/>
          </p:nvPr>
        </p:nvSpPr>
        <p:spPr>
          <a:xfrm>
            <a:off x="777875" y="1200150"/>
            <a:ext cx="5759450" cy="3240088"/>
          </a:xfrm>
          <a:prstGeom prst="rect">
            <a:avLst/>
          </a:prstGeom>
          <a:noFill/>
          <a:ln w="12700">
            <a:solidFill>
              <a:prstClr val="black"/>
            </a:solidFill>
          </a:ln>
        </p:spPr>
        <p:txBody>
          <a:bodyPr vert="horz" lIns="96639" tIns="48320" rIns="96639" bIns="48320" rtlCol="0" anchor="ctr"/>
          <a:lstStyle/>
          <a:p>
            <a:endParaRPr lang="en-US"/>
          </a:p>
        </p:txBody>
      </p:sp>
      <p:sp>
        <p:nvSpPr>
          <p:cNvPr id="5" name="Notes Placeholder 4"/>
          <p:cNvSpPr>
            <a:spLocks noGrp="1"/>
          </p:cNvSpPr>
          <p:nvPr>
            <p:ph type="body" sz="quarter" idx="3"/>
          </p:nvPr>
        </p:nvSpPr>
        <p:spPr>
          <a:xfrm>
            <a:off x="731520" y="4620577"/>
            <a:ext cx="5852160" cy="3780473"/>
          </a:xfrm>
          <a:prstGeom prst="rect">
            <a:avLst/>
          </a:prstGeom>
        </p:spPr>
        <p:txBody>
          <a:bodyPr vert="horz" lIns="96639" tIns="48320" rIns="96639" bIns="483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6"/>
            <a:ext cx="3169920" cy="481726"/>
          </a:xfrm>
          <a:prstGeom prst="rect">
            <a:avLst/>
          </a:prstGeom>
        </p:spPr>
        <p:txBody>
          <a:bodyPr vert="horz" lIns="96639" tIns="48320" rIns="96639" bIns="48320" rtlCol="0" anchor="b"/>
          <a:lstStyle>
            <a:lvl1pPr algn="l">
              <a:defRPr sz="1200"/>
            </a:lvl1pPr>
          </a:lstStyle>
          <a:p>
            <a:endParaRPr lang="en-US"/>
          </a:p>
        </p:txBody>
      </p:sp>
      <p:sp>
        <p:nvSpPr>
          <p:cNvPr id="7" name="Slide Number Placeholder 6"/>
          <p:cNvSpPr>
            <a:spLocks noGrp="1"/>
          </p:cNvSpPr>
          <p:nvPr>
            <p:ph type="sldNum" sz="quarter" idx="5"/>
          </p:nvPr>
        </p:nvSpPr>
        <p:spPr>
          <a:xfrm>
            <a:off x="4143587" y="9119476"/>
            <a:ext cx="3169920" cy="481726"/>
          </a:xfrm>
          <a:prstGeom prst="rect">
            <a:avLst/>
          </a:prstGeom>
        </p:spPr>
        <p:txBody>
          <a:bodyPr vert="horz" lIns="96639" tIns="48320" rIns="96639" bIns="48320" rtlCol="0" anchor="b"/>
          <a:lstStyle>
            <a:lvl1pPr algn="r">
              <a:defRPr sz="1200"/>
            </a:lvl1pPr>
          </a:lstStyle>
          <a:p>
            <a:fld id="{5F0F9048-61AB-4327-A682-BC738BF64865}" type="slidenum">
              <a:rPr lang="en-US" smtClean="0"/>
              <a:t>‹#›</a:t>
            </a:fld>
            <a:endParaRPr lang="en-US"/>
          </a:p>
        </p:txBody>
      </p:sp>
    </p:spTree>
    <p:extLst>
      <p:ext uri="{BB962C8B-B14F-4D97-AF65-F5344CB8AC3E}">
        <p14:creationId xmlns:p14="http://schemas.microsoft.com/office/powerpoint/2010/main" val="28682792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3" Type="http://schemas.openxmlformats.org/officeDocument/2006/relationships/hyperlink" Target="https://leanpub.com/secretsofpowershellremoting" TargetMode="External"/><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F0F9048-61AB-4327-A682-BC738BF64865}" type="slidenum">
              <a:rPr lang="en-US" smtClean="0"/>
              <a:t>1</a:t>
            </a:fld>
            <a:endParaRPr lang="en-US"/>
          </a:p>
        </p:txBody>
      </p:sp>
    </p:spTree>
    <p:extLst>
      <p:ext uri="{BB962C8B-B14F-4D97-AF65-F5344CB8AC3E}">
        <p14:creationId xmlns:p14="http://schemas.microsoft.com/office/powerpoint/2010/main" val="25534784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r>
              <a:rPr lang="en-US" dirty="0"/>
              <a:t>C:\windows\system32\sc.exe --% qc "bits"</a:t>
            </a:r>
          </a:p>
        </p:txBody>
      </p:sp>
      <p:sp>
        <p:nvSpPr>
          <p:cNvPr id="4" name="Slide Number Placeholder 3"/>
          <p:cNvSpPr>
            <a:spLocks noGrp="1"/>
          </p:cNvSpPr>
          <p:nvPr>
            <p:ph type="sldNum" sz="quarter" idx="5"/>
          </p:nvPr>
        </p:nvSpPr>
        <p:spPr/>
        <p:txBody>
          <a:bodyPr/>
          <a:lstStyle/>
          <a:p>
            <a:fld id="{5F0F9048-61AB-4327-A682-BC738BF64865}" type="slidenum">
              <a:rPr lang="en-US" smtClean="0"/>
              <a:t>15</a:t>
            </a:fld>
            <a:endParaRPr lang="en-US"/>
          </a:p>
        </p:txBody>
      </p:sp>
    </p:spTree>
    <p:extLst>
      <p:ext uri="{BB962C8B-B14F-4D97-AF65-F5344CB8AC3E}">
        <p14:creationId xmlns:p14="http://schemas.microsoft.com/office/powerpoint/2010/main" val="35722994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$error</a:t>
            </a:r>
          </a:p>
          <a:p>
            <a:endParaRPr lang="en-US" dirty="0"/>
          </a:p>
          <a:p>
            <a:r>
              <a:rPr lang="en-US" dirty="0"/>
              <a:t>Demo “Discovering Commands”</a:t>
            </a:r>
          </a:p>
        </p:txBody>
      </p:sp>
      <p:sp>
        <p:nvSpPr>
          <p:cNvPr id="4" name="Slide Number Placeholder 3"/>
          <p:cNvSpPr>
            <a:spLocks noGrp="1"/>
          </p:cNvSpPr>
          <p:nvPr>
            <p:ph type="sldNum" sz="quarter" idx="5"/>
          </p:nvPr>
        </p:nvSpPr>
        <p:spPr/>
        <p:txBody>
          <a:bodyPr/>
          <a:lstStyle/>
          <a:p>
            <a:fld id="{5F0F9048-61AB-4327-A682-BC738BF64865}" type="slidenum">
              <a:rPr lang="en-US" smtClean="0"/>
              <a:t>17</a:t>
            </a:fld>
            <a:endParaRPr lang="en-US"/>
          </a:p>
        </p:txBody>
      </p:sp>
    </p:spTree>
    <p:extLst>
      <p:ext uri="{BB962C8B-B14F-4D97-AF65-F5344CB8AC3E}">
        <p14:creationId xmlns:p14="http://schemas.microsoft.com/office/powerpoint/2010/main" val="14310867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F0F9048-61AB-4327-A682-BC738BF64865}" type="slidenum">
              <a:rPr lang="en-US" smtClean="0"/>
              <a:t>19</a:t>
            </a:fld>
            <a:endParaRPr lang="en-US"/>
          </a:p>
        </p:txBody>
      </p:sp>
    </p:spTree>
    <p:extLst>
      <p:ext uri="{BB962C8B-B14F-4D97-AF65-F5344CB8AC3E}">
        <p14:creationId xmlns:p14="http://schemas.microsoft.com/office/powerpoint/2010/main" val="31802377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ShouldProcess</a:t>
            </a:r>
            <a:r>
              <a:rPr lang="en-US" dirty="0"/>
              <a:t>—The provider supports the use of the -</a:t>
            </a:r>
            <a:r>
              <a:rPr lang="en-US" dirty="0" err="1"/>
              <a:t>WhatIf</a:t>
            </a:r>
            <a:r>
              <a:rPr lang="en-US" dirty="0"/>
              <a:t> and -Confirm</a:t>
            </a:r>
          </a:p>
          <a:p>
            <a:r>
              <a:rPr lang="en-US" dirty="0"/>
              <a:t>parameters, enabling you to “test” certain actions before committing to them.</a:t>
            </a:r>
          </a:p>
          <a:p>
            <a:endParaRPr lang="en-US" dirty="0"/>
          </a:p>
          <a:p>
            <a:r>
              <a:rPr lang="en-US" dirty="0"/>
              <a:t> Filter—The provider supports the -Filter parameter on the cmdlets that</a:t>
            </a:r>
          </a:p>
          <a:p>
            <a:r>
              <a:rPr lang="en-US" dirty="0"/>
              <a:t>manipulate providers’ content.</a:t>
            </a:r>
          </a:p>
          <a:p>
            <a:endParaRPr lang="en-US" dirty="0"/>
          </a:p>
          <a:p>
            <a:r>
              <a:rPr lang="en-US" dirty="0"/>
              <a:t>Credentials—The provider permits you to specify alternate credentials when</a:t>
            </a:r>
          </a:p>
          <a:p>
            <a:r>
              <a:rPr lang="en-US" dirty="0"/>
              <a:t>connecting to data stores. There’s a -credential parameter for this.</a:t>
            </a:r>
          </a:p>
          <a:p>
            <a:endParaRPr lang="en-US" dirty="0"/>
          </a:p>
          <a:p>
            <a:r>
              <a:rPr lang="en-US" dirty="0"/>
              <a:t>Transactions—The provider supports the use of transactions, which allows you</a:t>
            </a:r>
          </a:p>
          <a:p>
            <a:r>
              <a:rPr lang="en-US" dirty="0"/>
              <a:t>to use the provider to make several changes, and then either roll back or commit</a:t>
            </a:r>
          </a:p>
          <a:p>
            <a:r>
              <a:rPr lang="en-US" dirty="0"/>
              <a:t>those changes as a single unit.</a:t>
            </a:r>
          </a:p>
        </p:txBody>
      </p:sp>
      <p:sp>
        <p:nvSpPr>
          <p:cNvPr id="4" name="Slide Number Placeholder 3"/>
          <p:cNvSpPr>
            <a:spLocks noGrp="1"/>
          </p:cNvSpPr>
          <p:nvPr>
            <p:ph type="sldNum" sz="quarter" idx="5"/>
          </p:nvPr>
        </p:nvSpPr>
        <p:spPr/>
        <p:txBody>
          <a:bodyPr/>
          <a:lstStyle/>
          <a:p>
            <a:fld id="{5F0F9048-61AB-4327-A682-BC738BF64865}" type="slidenum">
              <a:rPr lang="en-US" smtClean="0"/>
              <a:t>20</a:t>
            </a:fld>
            <a:endParaRPr lang="en-US"/>
          </a:p>
        </p:txBody>
      </p:sp>
    </p:spTree>
    <p:extLst>
      <p:ext uri="{BB962C8B-B14F-4D97-AF65-F5344CB8AC3E}">
        <p14:creationId xmlns:p14="http://schemas.microsoft.com/office/powerpoint/2010/main" val="9284299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Get-</a:t>
            </a:r>
            <a:r>
              <a:rPr lang="en-US" dirty="0" err="1"/>
              <a:t>childitem</a:t>
            </a:r>
            <a:r>
              <a:rPr lang="en-US" dirty="0"/>
              <a:t> C:\Scripts\*\?????????.ps1</a:t>
            </a:r>
          </a:p>
          <a:p>
            <a:r>
              <a:rPr lang="en-US" dirty="0"/>
              <a:t>Get-</a:t>
            </a:r>
            <a:r>
              <a:rPr lang="en-US" dirty="0" err="1"/>
              <a:t>childitem</a:t>
            </a:r>
            <a:r>
              <a:rPr lang="en-US" dirty="0"/>
              <a:t> C:\Scripts\*\????.ps1</a:t>
            </a:r>
          </a:p>
          <a:p>
            <a:r>
              <a:rPr lang="en-US" dirty="0"/>
              <a:t>Get-</a:t>
            </a:r>
            <a:r>
              <a:rPr lang="en-US" dirty="0" err="1"/>
              <a:t>childitem</a:t>
            </a:r>
            <a:r>
              <a:rPr lang="en-US" dirty="0"/>
              <a:t> C:\Scripts\*\*.ps1</a:t>
            </a:r>
          </a:p>
          <a:p>
            <a:r>
              <a:rPr lang="en-US" dirty="0"/>
              <a:t>Get-</a:t>
            </a:r>
            <a:r>
              <a:rPr lang="en-US" dirty="0" err="1"/>
              <a:t>childitem</a:t>
            </a:r>
            <a:r>
              <a:rPr lang="en-US" dirty="0"/>
              <a:t> C:\*\*.ps1</a:t>
            </a:r>
          </a:p>
          <a:p>
            <a:r>
              <a:rPr lang="en-US" dirty="0"/>
              <a:t>Get-</a:t>
            </a:r>
            <a:r>
              <a:rPr lang="en-US" dirty="0" err="1"/>
              <a:t>childitem</a:t>
            </a:r>
            <a:r>
              <a:rPr lang="en-US" dirty="0"/>
              <a:t> C:\*\*\*.ps1</a:t>
            </a:r>
          </a:p>
          <a:p>
            <a:endParaRPr lang="en-US" dirty="0"/>
          </a:p>
          <a:p>
            <a:r>
              <a:rPr lang="en-US" dirty="0"/>
              <a:t>Get-</a:t>
            </a:r>
            <a:r>
              <a:rPr lang="en-US" dirty="0" err="1"/>
              <a:t>childitem</a:t>
            </a:r>
            <a:r>
              <a:rPr lang="en-US" dirty="0"/>
              <a:t> HKLM:\Software\Microsoft\Windows\CurrentVersion\Run</a:t>
            </a:r>
          </a:p>
          <a:p>
            <a:r>
              <a:rPr lang="en-US" dirty="0"/>
              <a:t>Get-</a:t>
            </a:r>
            <a:r>
              <a:rPr lang="en-US" dirty="0" err="1"/>
              <a:t>childitem</a:t>
            </a:r>
            <a:r>
              <a:rPr lang="en-US" dirty="0"/>
              <a:t> HKCU:\Software\Microsoft\Windows\CurrentVersion\Run</a:t>
            </a:r>
          </a:p>
          <a:p>
            <a:r>
              <a:rPr lang="en-US" dirty="0"/>
              <a:t>Get-</a:t>
            </a:r>
            <a:r>
              <a:rPr lang="en-US" dirty="0" err="1"/>
              <a:t>childitem</a:t>
            </a:r>
            <a:r>
              <a:rPr lang="en-US" dirty="0"/>
              <a:t> HKLM:\Software\Microsoft\Windows\CurrentVersion\</a:t>
            </a:r>
            <a:r>
              <a:rPr lang="en-US" dirty="0" err="1"/>
              <a:t>RunOnce</a:t>
            </a:r>
            <a:endParaRPr lang="en-US" dirty="0"/>
          </a:p>
          <a:p>
            <a:r>
              <a:rPr lang="en-US" dirty="0"/>
              <a:t>Get-</a:t>
            </a:r>
            <a:r>
              <a:rPr lang="en-US" dirty="0" err="1"/>
              <a:t>childitem</a:t>
            </a:r>
            <a:r>
              <a:rPr lang="en-US" dirty="0"/>
              <a:t> HKCU:\Software\Microsoft\Windows\CurrentVersion\</a:t>
            </a:r>
            <a:r>
              <a:rPr lang="en-US" dirty="0" err="1"/>
              <a:t>RunOnce</a:t>
            </a:r>
            <a:endParaRPr lang="en-US" dirty="0"/>
          </a:p>
          <a:p>
            <a:endParaRPr lang="en-US" dirty="0"/>
          </a:p>
          <a:p>
            <a:r>
              <a:rPr lang="en-US" dirty="0"/>
              <a:t>Measure-Command -Expression {Get-</a:t>
            </a:r>
            <a:r>
              <a:rPr lang="en-US" dirty="0" err="1"/>
              <a:t>childitem</a:t>
            </a:r>
            <a:r>
              <a:rPr lang="en-US" dirty="0"/>
              <a:t> HKCU:\Software\*\*\*\}</a:t>
            </a:r>
          </a:p>
          <a:p>
            <a:r>
              <a:rPr lang="en-US" dirty="0"/>
              <a:t>Measure-Command -Expression {Get-</a:t>
            </a:r>
            <a:r>
              <a:rPr lang="en-US" dirty="0" err="1"/>
              <a:t>childitem</a:t>
            </a:r>
            <a:r>
              <a:rPr lang="en-US" dirty="0"/>
              <a:t> HKCU:\Software\Microsoft\Windows\CurrentVersion}</a:t>
            </a:r>
          </a:p>
          <a:p>
            <a:endParaRPr lang="en-US" dirty="0"/>
          </a:p>
        </p:txBody>
      </p:sp>
      <p:sp>
        <p:nvSpPr>
          <p:cNvPr id="4" name="Slide Number Placeholder 3"/>
          <p:cNvSpPr>
            <a:spLocks noGrp="1"/>
          </p:cNvSpPr>
          <p:nvPr>
            <p:ph type="sldNum" sz="quarter" idx="5"/>
          </p:nvPr>
        </p:nvSpPr>
        <p:spPr/>
        <p:txBody>
          <a:bodyPr/>
          <a:lstStyle/>
          <a:p>
            <a:fld id="{5F0F9048-61AB-4327-A682-BC738BF64865}" type="slidenum">
              <a:rPr lang="en-US" smtClean="0"/>
              <a:t>21</a:t>
            </a:fld>
            <a:endParaRPr lang="en-US"/>
          </a:p>
        </p:txBody>
      </p:sp>
    </p:spTree>
    <p:extLst>
      <p:ext uri="{BB962C8B-B14F-4D97-AF65-F5344CB8AC3E}">
        <p14:creationId xmlns:p14="http://schemas.microsoft.com/office/powerpoint/2010/main" val="19970971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6387">
              <a:defRPr/>
            </a:pPr>
            <a:r>
              <a:rPr lang="en-US" dirty="0"/>
              <a:t>Demo “Object Demo”</a:t>
            </a:r>
          </a:p>
          <a:p>
            <a:pPr defTabSz="966387">
              <a:defRPr/>
            </a:pPr>
            <a:r>
              <a:rPr lang="en-US" dirty="0" err="1"/>
              <a:t>Tasklist</a:t>
            </a:r>
            <a:r>
              <a:rPr lang="en-US" dirty="0"/>
              <a:t> pull information, but cannot perform any actions</a:t>
            </a:r>
          </a:p>
          <a:p>
            <a:endParaRPr lang="en-US" dirty="0"/>
          </a:p>
          <a:p>
            <a:r>
              <a:rPr lang="en-US" dirty="0"/>
              <a:t>Get-Process | </a:t>
            </a:r>
            <a:r>
              <a:rPr lang="en-US" dirty="0" err="1"/>
              <a:t>ConvertTo</a:t>
            </a:r>
            <a:r>
              <a:rPr lang="en-US" dirty="0"/>
              <a:t>-HTML | Out-File processes.html</a:t>
            </a:r>
          </a:p>
          <a:p>
            <a:endParaRPr lang="en-US" dirty="0"/>
          </a:p>
          <a:p>
            <a:r>
              <a:rPr lang="en-US" dirty="0"/>
              <a:t>get-process | get-member | where {$_.</a:t>
            </a:r>
            <a:r>
              <a:rPr lang="en-US" dirty="0" err="1"/>
              <a:t>membertype</a:t>
            </a:r>
            <a:r>
              <a:rPr lang="en-US" dirty="0"/>
              <a:t> -eq 'Property'} | group </a:t>
            </a:r>
            <a:r>
              <a:rPr lang="en-US" dirty="0" err="1"/>
              <a:t>MemberType</a:t>
            </a:r>
            <a:r>
              <a:rPr lang="en-US" dirty="0"/>
              <a:t> | sort count –Descending</a:t>
            </a:r>
          </a:p>
          <a:p>
            <a:endParaRPr lang="en-US" dirty="0"/>
          </a:p>
          <a:p>
            <a:r>
              <a:rPr lang="en-US" dirty="0"/>
              <a:t>(Get-service –name bits).start()</a:t>
            </a:r>
          </a:p>
          <a:p>
            <a:r>
              <a:rPr lang="en-US" dirty="0"/>
              <a:t>(Get-service –name bits).stop()</a:t>
            </a:r>
          </a:p>
          <a:p>
            <a:endParaRPr lang="en-US" dirty="0"/>
          </a:p>
          <a:p>
            <a:r>
              <a:rPr lang="en-US" dirty="0"/>
              <a:t>Get-Service * | where {($_.</a:t>
            </a:r>
            <a:r>
              <a:rPr lang="en-US" dirty="0" err="1"/>
              <a:t>starttype</a:t>
            </a:r>
            <a:r>
              <a:rPr lang="en-US" dirty="0"/>
              <a:t> -like "man*") -and ($_.status -eq "Stopped")} | Select-Object -Property Name, Status, </a:t>
            </a:r>
            <a:r>
              <a:rPr lang="en-US" dirty="0" err="1"/>
              <a:t>StartType</a:t>
            </a:r>
            <a:endParaRPr lang="en-US" dirty="0"/>
          </a:p>
          <a:p>
            <a:r>
              <a:rPr lang="en-US" dirty="0"/>
              <a:t>get-service * | where {$_.</a:t>
            </a:r>
            <a:r>
              <a:rPr lang="en-US" dirty="0" err="1"/>
              <a:t>starttype</a:t>
            </a:r>
            <a:r>
              <a:rPr lang="en-US" dirty="0"/>
              <a:t> -like "man*"} | select Name, Status, </a:t>
            </a:r>
            <a:r>
              <a:rPr lang="en-US" dirty="0" err="1"/>
              <a:t>StartType</a:t>
            </a:r>
            <a:r>
              <a:rPr lang="en-US" dirty="0"/>
              <a:t> | group status | sort count –Descending</a:t>
            </a:r>
          </a:p>
          <a:p>
            <a:endParaRPr lang="en-US" dirty="0"/>
          </a:p>
          <a:p>
            <a:r>
              <a:rPr lang="en-US" dirty="0"/>
              <a:t>Get-Process | Sort VM -descending | gm</a:t>
            </a:r>
          </a:p>
          <a:p>
            <a:r>
              <a:rPr lang="en-US" dirty="0"/>
              <a:t>Get-Process | Sort VM -descending | Select </a:t>
            </a:r>
            <a:r>
              <a:rPr lang="en-US" dirty="0" err="1"/>
              <a:t>Name,ID,VM</a:t>
            </a:r>
            <a:r>
              <a:rPr lang="en-US" dirty="0"/>
              <a:t> | gm</a:t>
            </a:r>
          </a:p>
        </p:txBody>
      </p:sp>
      <p:sp>
        <p:nvSpPr>
          <p:cNvPr id="4" name="Slide Number Placeholder 3"/>
          <p:cNvSpPr>
            <a:spLocks noGrp="1"/>
          </p:cNvSpPr>
          <p:nvPr>
            <p:ph type="sldNum" sz="quarter" idx="5"/>
          </p:nvPr>
        </p:nvSpPr>
        <p:spPr/>
        <p:txBody>
          <a:bodyPr/>
          <a:lstStyle/>
          <a:p>
            <a:fld id="{5F0F9048-61AB-4327-A682-BC738BF64865}" type="slidenum">
              <a:rPr lang="en-US" smtClean="0"/>
              <a:t>22</a:t>
            </a:fld>
            <a:endParaRPr lang="en-US"/>
          </a:p>
        </p:txBody>
      </p:sp>
    </p:spTree>
    <p:extLst>
      <p:ext uri="{BB962C8B-B14F-4D97-AF65-F5344CB8AC3E}">
        <p14:creationId xmlns:p14="http://schemas.microsoft.com/office/powerpoint/2010/main" val="418745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F0F9048-61AB-4327-A682-BC738BF64865}" type="slidenum">
              <a:rPr lang="en-US" smtClean="0"/>
              <a:t>24</a:t>
            </a:fld>
            <a:endParaRPr lang="en-US"/>
          </a:p>
        </p:txBody>
      </p:sp>
    </p:spTree>
    <p:extLst>
      <p:ext uri="{BB962C8B-B14F-4D97-AF65-F5344CB8AC3E}">
        <p14:creationId xmlns:p14="http://schemas.microsoft.com/office/powerpoint/2010/main" val="474753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0F9048-61AB-4327-A682-BC738BF64865}" type="slidenum">
              <a:rPr lang="en-US" smtClean="0"/>
              <a:t>25</a:t>
            </a:fld>
            <a:endParaRPr lang="en-US"/>
          </a:p>
        </p:txBody>
      </p:sp>
    </p:spTree>
    <p:extLst>
      <p:ext uri="{BB962C8B-B14F-4D97-AF65-F5344CB8AC3E}">
        <p14:creationId xmlns:p14="http://schemas.microsoft.com/office/powerpoint/2010/main" val="40103271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$var = 5</a:t>
            </a:r>
          </a:p>
          <a:p>
            <a:r>
              <a:rPr lang="en-US" dirty="0"/>
              <a:t>$String = ‘What does $var contain?’</a:t>
            </a:r>
          </a:p>
          <a:p>
            <a:r>
              <a:rPr lang="en-US" dirty="0"/>
              <a:t>$String2 = “What does $var contain?”</a:t>
            </a:r>
          </a:p>
          <a:p>
            <a:r>
              <a:rPr lang="en-US" dirty="0"/>
              <a:t>$var = 89; $string2</a:t>
            </a:r>
          </a:p>
          <a:p>
            <a:endParaRPr lang="en-US" dirty="0"/>
          </a:p>
          <a:p>
            <a:r>
              <a:rPr lang="en-US" dirty="0"/>
              <a:t>$string3 = "`$var contains $var“</a:t>
            </a:r>
          </a:p>
          <a:p>
            <a:r>
              <a:rPr lang="en-US" dirty="0"/>
              <a:t>"`$(get-date) is how you execute a command within quotes“</a:t>
            </a:r>
          </a:p>
          <a:p>
            <a:endParaRPr lang="en-US" dirty="0"/>
          </a:p>
          <a:p>
            <a:r>
              <a:rPr lang="en-US" dirty="0"/>
              <a:t>$object1 = 'Object01 Object02 Object03’</a:t>
            </a:r>
          </a:p>
          <a:p>
            <a:r>
              <a:rPr lang="en-US" dirty="0"/>
              <a:t>$object2 = 'Object01','Object02','Object03'</a:t>
            </a:r>
          </a:p>
          <a:p>
            <a:r>
              <a:rPr lang="en-US" dirty="0"/>
              <a:t>$</a:t>
            </a:r>
            <a:r>
              <a:rPr lang="en-US" dirty="0" err="1"/>
              <a:t>objectList</a:t>
            </a:r>
            <a:r>
              <a:rPr lang="en-US" dirty="0"/>
              <a:t> = "Object01 `nObject02 `nObject03“</a:t>
            </a:r>
          </a:p>
          <a:p>
            <a:endParaRPr lang="en-US" dirty="0"/>
          </a:p>
          <a:p>
            <a:r>
              <a:rPr lang="en-US" dirty="0"/>
              <a:t>$</a:t>
            </a:r>
            <a:r>
              <a:rPr lang="en-US" dirty="0" err="1"/>
              <a:t>ListVariables</a:t>
            </a:r>
            <a:r>
              <a:rPr lang="en-US" dirty="0"/>
              <a:t> = 'Object1', 'Object2', 'Object3', 'Object4’</a:t>
            </a:r>
          </a:p>
          <a:p>
            <a:r>
              <a:rPr lang="en-US" dirty="0"/>
              <a:t>$var[0]</a:t>
            </a:r>
            <a:endParaRPr lang="en-US" sz="1100" dirty="0"/>
          </a:p>
          <a:p>
            <a:r>
              <a:rPr lang="en-US" dirty="0"/>
              <a:t>$var[-1] last object</a:t>
            </a:r>
            <a:endParaRPr lang="en-US" sz="1100" dirty="0"/>
          </a:p>
          <a:p>
            <a:r>
              <a:rPr lang="en-US" dirty="0"/>
              <a:t>$var[-2] 2</a:t>
            </a:r>
            <a:r>
              <a:rPr lang="en-US" baseline="30000" dirty="0"/>
              <a:t>nd</a:t>
            </a:r>
            <a:r>
              <a:rPr lang="en-US" dirty="0"/>
              <a:t> to last objects</a:t>
            </a:r>
            <a:endParaRPr lang="en-US" sz="1100" dirty="0"/>
          </a:p>
          <a:p>
            <a:r>
              <a:rPr lang="en-US" dirty="0"/>
              <a:t>$</a:t>
            </a:r>
            <a:r>
              <a:rPr lang="en-US" dirty="0" err="1"/>
              <a:t>var.length</a:t>
            </a:r>
            <a:endParaRPr lang="en-US" sz="1100" dirty="0"/>
          </a:p>
          <a:p>
            <a:r>
              <a:rPr lang="en-US" dirty="0"/>
              <a:t>$</a:t>
            </a:r>
            <a:r>
              <a:rPr lang="en-US" dirty="0" err="1"/>
              <a:t>var.touppper</a:t>
            </a:r>
            <a:r>
              <a:rPr lang="en-US" dirty="0"/>
              <a:t>()</a:t>
            </a:r>
            <a:endParaRPr lang="en-US" sz="1100" dirty="0"/>
          </a:p>
          <a:p>
            <a:r>
              <a:rPr lang="en-US" dirty="0"/>
              <a:t>$</a:t>
            </a:r>
            <a:r>
              <a:rPr lang="en-US" dirty="0" err="1"/>
              <a:t>var.tolower</a:t>
            </a:r>
            <a:r>
              <a:rPr lang="en-US" dirty="0"/>
              <a:t>()		$</a:t>
            </a:r>
            <a:r>
              <a:rPr lang="en-US" dirty="0" err="1"/>
              <a:t>var.replace</a:t>
            </a:r>
            <a:r>
              <a:rPr lang="en-US" dirty="0"/>
              <a:t>()</a:t>
            </a:r>
          </a:p>
        </p:txBody>
      </p:sp>
      <p:sp>
        <p:nvSpPr>
          <p:cNvPr id="4" name="Slide Number Placeholder 3"/>
          <p:cNvSpPr>
            <a:spLocks noGrp="1"/>
          </p:cNvSpPr>
          <p:nvPr>
            <p:ph type="sldNum" sz="quarter" idx="5"/>
          </p:nvPr>
        </p:nvSpPr>
        <p:spPr/>
        <p:txBody>
          <a:bodyPr/>
          <a:lstStyle/>
          <a:p>
            <a:fld id="{5F0F9048-61AB-4327-A682-BC738BF64865}" type="slidenum">
              <a:rPr lang="en-US" smtClean="0"/>
              <a:t>26</a:t>
            </a:fld>
            <a:endParaRPr lang="en-US"/>
          </a:p>
        </p:txBody>
      </p:sp>
    </p:spTree>
    <p:extLst>
      <p:ext uri="{BB962C8B-B14F-4D97-AF65-F5344CB8AC3E}">
        <p14:creationId xmlns:p14="http://schemas.microsoft.com/office/powerpoint/2010/main" val="42633263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$services = Get-service </a:t>
            </a:r>
          </a:p>
          <a:p>
            <a:r>
              <a:rPr lang="en-US" dirty="0"/>
              <a:t>$services.name</a:t>
            </a:r>
          </a:p>
          <a:p>
            <a:endParaRPr lang="en-US" dirty="0"/>
          </a:p>
          <a:p>
            <a:r>
              <a:rPr lang="en-US" dirty="0"/>
              <a:t>Get-Service | </a:t>
            </a:r>
            <a:r>
              <a:rPr lang="en-US" dirty="0" err="1"/>
              <a:t>ForEach</a:t>
            </a:r>
            <a:r>
              <a:rPr lang="en-US" dirty="0"/>
              <a:t>-Object { Write-Output $_.Name }</a:t>
            </a:r>
          </a:p>
          <a:p>
            <a:endParaRPr lang="en-US" dirty="0"/>
          </a:p>
          <a:p>
            <a:r>
              <a:rPr lang="en-US" dirty="0"/>
              <a:t>$today = “Today is get-date”</a:t>
            </a:r>
          </a:p>
          <a:p>
            <a:r>
              <a:rPr lang="en-US" dirty="0"/>
              <a:t>$today = "Today is $($(get-date).</a:t>
            </a:r>
            <a:r>
              <a:rPr lang="en-US" dirty="0" err="1"/>
              <a:t>DayOfWeek</a:t>
            </a:r>
            <a:r>
              <a:rPr lang="en-US" dirty="0"/>
              <a:t>) the $($(get-date).day)</a:t>
            </a:r>
            <a:r>
              <a:rPr lang="en-US" dirty="0" err="1"/>
              <a:t>th</a:t>
            </a:r>
            <a:r>
              <a:rPr lang="en-US" dirty="0"/>
              <a:t>"</a:t>
            </a:r>
          </a:p>
          <a:p>
            <a:endParaRPr lang="en-US" dirty="0"/>
          </a:p>
          <a:p>
            <a:r>
              <a:rPr lang="en-US" dirty="0"/>
              <a:t>$number = Read-host “Enter a number: “</a:t>
            </a:r>
          </a:p>
          <a:p>
            <a:r>
              <a:rPr lang="en-US" dirty="0"/>
              <a:t>[int]$number = Read-host "Enter a number"</a:t>
            </a:r>
          </a:p>
          <a:p>
            <a:endParaRPr lang="en-US" dirty="0"/>
          </a:p>
        </p:txBody>
      </p:sp>
      <p:sp>
        <p:nvSpPr>
          <p:cNvPr id="4" name="Slide Number Placeholder 3"/>
          <p:cNvSpPr>
            <a:spLocks noGrp="1"/>
          </p:cNvSpPr>
          <p:nvPr>
            <p:ph type="sldNum" sz="quarter" idx="5"/>
          </p:nvPr>
        </p:nvSpPr>
        <p:spPr/>
        <p:txBody>
          <a:bodyPr/>
          <a:lstStyle/>
          <a:p>
            <a:fld id="{5F0F9048-61AB-4327-A682-BC738BF64865}" type="slidenum">
              <a:rPr lang="en-US" smtClean="0"/>
              <a:t>27</a:t>
            </a:fld>
            <a:endParaRPr lang="en-US"/>
          </a:p>
        </p:txBody>
      </p:sp>
    </p:spTree>
    <p:extLst>
      <p:ext uri="{BB962C8B-B14F-4D97-AF65-F5344CB8AC3E}">
        <p14:creationId xmlns:p14="http://schemas.microsoft.com/office/powerpoint/2010/main" val="6145599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0F9048-61AB-4327-A682-BC738BF64865}" type="slidenum">
              <a:rPr lang="en-US" smtClean="0"/>
              <a:t>4</a:t>
            </a:fld>
            <a:endParaRPr lang="en-US"/>
          </a:p>
        </p:txBody>
      </p:sp>
    </p:spTree>
    <p:extLst>
      <p:ext uri="{BB962C8B-B14F-4D97-AF65-F5344CB8AC3E}">
        <p14:creationId xmlns:p14="http://schemas.microsoft.com/office/powerpoint/2010/main" val="29719937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F0F9048-61AB-4327-A682-BC738BF64865}" type="slidenum">
              <a:rPr lang="en-US" smtClean="0"/>
              <a:t>28</a:t>
            </a:fld>
            <a:endParaRPr lang="en-US"/>
          </a:p>
        </p:txBody>
      </p:sp>
    </p:spTree>
    <p:extLst>
      <p:ext uri="{BB962C8B-B14F-4D97-AF65-F5344CB8AC3E}">
        <p14:creationId xmlns:p14="http://schemas.microsoft.com/office/powerpoint/2010/main" val="220789064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F0F9048-61AB-4327-A682-BC738BF64865}" type="slidenum">
              <a:rPr lang="en-US" smtClean="0"/>
              <a:t>29</a:t>
            </a:fld>
            <a:endParaRPr lang="en-US"/>
          </a:p>
        </p:txBody>
      </p:sp>
    </p:spTree>
    <p:extLst>
      <p:ext uri="{BB962C8B-B14F-4D97-AF65-F5344CB8AC3E}">
        <p14:creationId xmlns:p14="http://schemas.microsoft.com/office/powerpoint/2010/main" val="279567638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F0F9048-61AB-4327-A682-BC738BF64865}" type="slidenum">
              <a:rPr lang="en-US" smtClean="0"/>
              <a:t>30</a:t>
            </a:fld>
            <a:endParaRPr lang="en-US"/>
          </a:p>
        </p:txBody>
      </p:sp>
    </p:spTree>
    <p:extLst>
      <p:ext uri="{BB962C8B-B14F-4D97-AF65-F5344CB8AC3E}">
        <p14:creationId xmlns:p14="http://schemas.microsoft.com/office/powerpoint/2010/main" val="226245688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F0F9048-61AB-4327-A682-BC738BF64865}" type="slidenum">
              <a:rPr lang="en-US" smtClean="0"/>
              <a:t>31</a:t>
            </a:fld>
            <a:endParaRPr lang="en-US"/>
          </a:p>
        </p:txBody>
      </p:sp>
    </p:spTree>
    <p:extLst>
      <p:ext uri="{BB962C8B-B14F-4D97-AF65-F5344CB8AC3E}">
        <p14:creationId xmlns:p14="http://schemas.microsoft.com/office/powerpoint/2010/main" val="38150890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F0F9048-61AB-4327-A682-BC738BF64865}" type="slidenum">
              <a:rPr lang="en-US" smtClean="0"/>
              <a:t>34</a:t>
            </a:fld>
            <a:endParaRPr lang="en-US"/>
          </a:p>
        </p:txBody>
      </p:sp>
    </p:spTree>
    <p:extLst>
      <p:ext uri="{BB962C8B-B14F-4D97-AF65-F5344CB8AC3E}">
        <p14:creationId xmlns:p14="http://schemas.microsoft.com/office/powerpoint/2010/main" val="347208307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Get-Service | </a:t>
            </a:r>
            <a:r>
              <a:rPr lang="en-US" dirty="0" err="1"/>
              <a:t>ConvertTo</a:t>
            </a:r>
            <a:r>
              <a:rPr lang="en-US" dirty="0"/>
              <a:t>-HTML | Out-File services.html</a:t>
            </a:r>
          </a:p>
          <a:p>
            <a:endParaRPr lang="en-US" dirty="0"/>
          </a:p>
          <a:p>
            <a:r>
              <a:rPr lang="en-US" dirty="0"/>
              <a:t>Get-Process -name Notepad | Stop-Process</a:t>
            </a:r>
          </a:p>
          <a:p>
            <a:endParaRPr lang="en-US" dirty="0"/>
          </a:p>
          <a:p>
            <a:r>
              <a:rPr lang="en-US" dirty="0"/>
              <a:t> get-process | export-csv c:\temp\processes.csv -</a:t>
            </a:r>
            <a:r>
              <a:rPr lang="en-US" dirty="0" err="1"/>
              <a:t>NoTypeInformation</a:t>
            </a:r>
            <a:endParaRPr lang="en-US" dirty="0"/>
          </a:p>
        </p:txBody>
      </p:sp>
      <p:sp>
        <p:nvSpPr>
          <p:cNvPr id="4" name="Slide Number Placeholder 3"/>
          <p:cNvSpPr>
            <a:spLocks noGrp="1"/>
          </p:cNvSpPr>
          <p:nvPr>
            <p:ph type="sldNum" sz="quarter" idx="5"/>
          </p:nvPr>
        </p:nvSpPr>
        <p:spPr/>
        <p:txBody>
          <a:bodyPr/>
          <a:lstStyle/>
          <a:p>
            <a:fld id="{5F0F9048-61AB-4327-A682-BC738BF64865}" type="slidenum">
              <a:rPr lang="en-US" smtClean="0"/>
              <a:t>35</a:t>
            </a:fld>
            <a:endParaRPr lang="en-US"/>
          </a:p>
        </p:txBody>
      </p:sp>
    </p:spTree>
    <p:extLst>
      <p:ext uri="{BB962C8B-B14F-4D97-AF65-F5344CB8AC3E}">
        <p14:creationId xmlns:p14="http://schemas.microsoft.com/office/powerpoint/2010/main" val="195109773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Get-help get-service –full</a:t>
            </a:r>
          </a:p>
          <a:p>
            <a:endParaRPr lang="en-US" dirty="0"/>
          </a:p>
          <a:p>
            <a:pPr defTabSz="966387">
              <a:defRPr/>
            </a:pPr>
            <a:r>
              <a:rPr lang="en-US" dirty="0"/>
              <a:t>Get-content .\servers.txt | Get-service (fail)</a:t>
            </a:r>
          </a:p>
          <a:p>
            <a:r>
              <a:rPr lang="en-US" dirty="0"/>
              <a:t>Get-process -name note* | stop-process(win)</a:t>
            </a:r>
          </a:p>
        </p:txBody>
      </p:sp>
      <p:sp>
        <p:nvSpPr>
          <p:cNvPr id="4" name="Slide Number Placeholder 3"/>
          <p:cNvSpPr>
            <a:spLocks noGrp="1"/>
          </p:cNvSpPr>
          <p:nvPr>
            <p:ph type="sldNum" sz="quarter" idx="5"/>
          </p:nvPr>
        </p:nvSpPr>
        <p:spPr/>
        <p:txBody>
          <a:bodyPr/>
          <a:lstStyle/>
          <a:p>
            <a:fld id="{5F0F9048-61AB-4327-A682-BC738BF64865}" type="slidenum">
              <a:rPr lang="en-US" smtClean="0"/>
              <a:t>37</a:t>
            </a:fld>
            <a:endParaRPr lang="en-US"/>
          </a:p>
        </p:txBody>
      </p:sp>
    </p:spTree>
    <p:extLst>
      <p:ext uri="{BB962C8B-B14F-4D97-AF65-F5344CB8AC3E}">
        <p14:creationId xmlns:p14="http://schemas.microsoft.com/office/powerpoint/2010/main" val="52913065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0F9048-61AB-4327-A682-BC738BF64865}" type="slidenum">
              <a:rPr lang="en-US" smtClean="0"/>
              <a:t>40</a:t>
            </a:fld>
            <a:endParaRPr lang="en-US"/>
          </a:p>
        </p:txBody>
      </p:sp>
    </p:spTree>
    <p:extLst>
      <p:ext uri="{BB962C8B-B14F-4D97-AF65-F5344CB8AC3E}">
        <p14:creationId xmlns:p14="http://schemas.microsoft.com/office/powerpoint/2010/main" val="163602925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Snapins</a:t>
            </a:r>
            <a:endParaRPr lang="en-US" dirty="0"/>
          </a:p>
          <a:p>
            <a:r>
              <a:rPr lang="en-US" dirty="0"/>
              <a:t>Code “C:\Scripts\PowerShell\VMware\Uploaded to GitHub\Refresh-availableVMs.ps1”</a:t>
            </a:r>
          </a:p>
          <a:p>
            <a:endParaRPr lang="en-US" dirty="0"/>
          </a:p>
          <a:p>
            <a:r>
              <a:rPr lang="en-US" dirty="0"/>
              <a:t>Modules</a:t>
            </a:r>
          </a:p>
          <a:p>
            <a:r>
              <a:rPr lang="en-US" dirty="0"/>
              <a:t>Code “C:\Scripts\PowerShell\VMware\Uploaded to GitHub\New-ADUser_Prompted.ps1”</a:t>
            </a:r>
          </a:p>
          <a:p>
            <a:r>
              <a:rPr lang="en-US" dirty="0"/>
              <a:t>Code “C:\Scripts\PowerShell\VMware\Uploaded to GitHub\Export-OVA.ps1”</a:t>
            </a:r>
          </a:p>
          <a:p>
            <a:endParaRPr lang="en-US" dirty="0"/>
          </a:p>
          <a:p>
            <a:r>
              <a:rPr lang="en-US" dirty="0"/>
              <a:t>Get-module –</a:t>
            </a:r>
            <a:r>
              <a:rPr lang="en-US" dirty="0" err="1"/>
              <a:t>listavailable</a:t>
            </a:r>
            <a:endParaRPr lang="en-US" dirty="0"/>
          </a:p>
          <a:p>
            <a:r>
              <a:rPr lang="en-US" dirty="0"/>
              <a:t>Get-command *host*</a:t>
            </a:r>
          </a:p>
          <a:p>
            <a:r>
              <a:rPr lang="en-US" dirty="0"/>
              <a:t>Get-help get-host</a:t>
            </a:r>
          </a:p>
          <a:p>
            <a:r>
              <a:rPr lang="en-US" dirty="0"/>
              <a:t>Get-help get-</a:t>
            </a:r>
            <a:r>
              <a:rPr lang="en-US" dirty="0" err="1"/>
              <a:t>vmhost</a:t>
            </a:r>
            <a:endParaRPr lang="en-US" dirty="0"/>
          </a:p>
          <a:p>
            <a:endParaRPr lang="en-US" dirty="0"/>
          </a:p>
          <a:p>
            <a:r>
              <a:rPr lang="en-US" dirty="0"/>
              <a:t>$</a:t>
            </a:r>
            <a:r>
              <a:rPr lang="en-US" dirty="0" err="1"/>
              <a:t>env:psmodulepath</a:t>
            </a:r>
            <a:endParaRPr lang="en-US" dirty="0"/>
          </a:p>
          <a:p>
            <a:endParaRPr lang="en-US" dirty="0"/>
          </a:p>
          <a:p>
            <a:endParaRPr lang="en-US" dirty="0"/>
          </a:p>
          <a:p>
            <a:r>
              <a:rPr lang="en-US" dirty="0"/>
              <a:t>get-module -</a:t>
            </a:r>
            <a:r>
              <a:rPr lang="en-US" dirty="0" err="1"/>
              <a:t>ListAvailable</a:t>
            </a:r>
            <a:r>
              <a:rPr lang="en-US" dirty="0"/>
              <a:t> VM* | foreach ($Module -in $_.name) { Uninstall-Module -Name $Module}</a:t>
            </a:r>
          </a:p>
        </p:txBody>
      </p:sp>
      <p:sp>
        <p:nvSpPr>
          <p:cNvPr id="4" name="Slide Number Placeholder 3"/>
          <p:cNvSpPr>
            <a:spLocks noGrp="1"/>
          </p:cNvSpPr>
          <p:nvPr>
            <p:ph type="sldNum" sz="quarter" idx="5"/>
          </p:nvPr>
        </p:nvSpPr>
        <p:spPr/>
        <p:txBody>
          <a:bodyPr/>
          <a:lstStyle/>
          <a:p>
            <a:fld id="{5F0F9048-61AB-4327-A682-BC738BF64865}" type="slidenum">
              <a:rPr lang="en-US" smtClean="0"/>
              <a:t>42</a:t>
            </a:fld>
            <a:endParaRPr lang="en-US"/>
          </a:p>
        </p:txBody>
      </p:sp>
    </p:spTree>
    <p:extLst>
      <p:ext uri="{BB962C8B-B14F-4D97-AF65-F5344CB8AC3E}">
        <p14:creationId xmlns:p14="http://schemas.microsoft.com/office/powerpoint/2010/main" val="364289204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get-command *</a:t>
            </a:r>
            <a:r>
              <a:rPr lang="en-US" dirty="0" err="1"/>
              <a:t>sql</a:t>
            </a:r>
            <a:r>
              <a:rPr lang="en-US" dirty="0"/>
              <a:t>*</a:t>
            </a:r>
          </a:p>
          <a:p>
            <a:r>
              <a:rPr lang="en-US" dirty="0"/>
              <a:t>Find-module *</a:t>
            </a:r>
            <a:r>
              <a:rPr lang="en-US" dirty="0" err="1"/>
              <a:t>sql</a:t>
            </a:r>
            <a:r>
              <a:rPr lang="en-US" dirty="0"/>
              <a:t>*</a:t>
            </a:r>
          </a:p>
          <a:p>
            <a:r>
              <a:rPr lang="en-US" dirty="0"/>
              <a:t>Install-module </a:t>
            </a:r>
            <a:r>
              <a:rPr lang="en-US" dirty="0" err="1"/>
              <a:t>SqlServer</a:t>
            </a:r>
            <a:endParaRPr lang="en-US" dirty="0"/>
          </a:p>
          <a:p>
            <a:endParaRPr lang="en-US" dirty="0"/>
          </a:p>
          <a:p>
            <a:pPr defTabSz="966387">
              <a:defRPr/>
            </a:pPr>
            <a:r>
              <a:rPr lang="en-US" dirty="0"/>
              <a:t>get-command *</a:t>
            </a:r>
            <a:r>
              <a:rPr lang="en-US" dirty="0" err="1"/>
              <a:t>sql</a:t>
            </a:r>
            <a:r>
              <a:rPr lang="en-US" dirty="0"/>
              <a:t>*</a:t>
            </a:r>
          </a:p>
          <a:p>
            <a:pPr defTabSz="966387">
              <a:defRPr/>
            </a:pPr>
            <a:r>
              <a:rPr lang="en-US" dirty="0"/>
              <a:t>get-command -module </a:t>
            </a:r>
            <a:r>
              <a:rPr lang="en-US" dirty="0" err="1"/>
              <a:t>SqlServer</a:t>
            </a:r>
            <a:endParaRPr lang="en-US" dirty="0"/>
          </a:p>
          <a:p>
            <a:pPr defTabSz="966387">
              <a:defRPr/>
            </a:pPr>
            <a:endParaRPr lang="en-US" dirty="0"/>
          </a:p>
          <a:p>
            <a:pPr defTabSz="966387">
              <a:defRPr/>
            </a:pPr>
            <a:r>
              <a:rPr lang="en-US" dirty="0"/>
              <a:t>Set-</a:t>
            </a:r>
            <a:r>
              <a:rPr lang="en-US" dirty="0" err="1"/>
              <a:t>PSRepository</a:t>
            </a:r>
            <a:r>
              <a:rPr lang="en-US" dirty="0"/>
              <a:t> –name “</a:t>
            </a:r>
            <a:r>
              <a:rPr lang="en-US" dirty="0" err="1"/>
              <a:t>MyLocalStore</a:t>
            </a:r>
            <a:r>
              <a:rPr lang="en-US" dirty="0"/>
              <a:t>”</a:t>
            </a:r>
          </a:p>
          <a:p>
            <a:pPr defTabSz="966387">
              <a:defRPr/>
            </a:pPr>
            <a:endParaRPr lang="en-US" dirty="0"/>
          </a:p>
          <a:p>
            <a:pPr defTabSz="966387">
              <a:defRPr/>
            </a:pPr>
            <a:r>
              <a:rPr lang="en-US" dirty="0"/>
              <a:t>Profile Scripts</a:t>
            </a:r>
          </a:p>
          <a:p>
            <a:endParaRPr lang="en-US" dirty="0"/>
          </a:p>
        </p:txBody>
      </p:sp>
      <p:sp>
        <p:nvSpPr>
          <p:cNvPr id="4" name="Slide Number Placeholder 3"/>
          <p:cNvSpPr>
            <a:spLocks noGrp="1"/>
          </p:cNvSpPr>
          <p:nvPr>
            <p:ph type="sldNum" sz="quarter" idx="5"/>
          </p:nvPr>
        </p:nvSpPr>
        <p:spPr/>
        <p:txBody>
          <a:bodyPr/>
          <a:lstStyle/>
          <a:p>
            <a:fld id="{5F0F9048-61AB-4327-A682-BC738BF64865}" type="slidenum">
              <a:rPr lang="en-US" smtClean="0"/>
              <a:t>43</a:t>
            </a:fld>
            <a:endParaRPr lang="en-US"/>
          </a:p>
        </p:txBody>
      </p:sp>
    </p:spTree>
    <p:extLst>
      <p:ext uri="{BB962C8B-B14F-4D97-AF65-F5344CB8AC3E}">
        <p14:creationId xmlns:p14="http://schemas.microsoft.com/office/powerpoint/2010/main" val="4268100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F0F9048-61AB-4327-A682-BC738BF64865}" type="slidenum">
              <a:rPr lang="en-US" smtClean="0"/>
              <a:t>6</a:t>
            </a:fld>
            <a:endParaRPr lang="en-US"/>
          </a:p>
        </p:txBody>
      </p:sp>
    </p:spTree>
    <p:extLst>
      <p:ext uri="{BB962C8B-B14F-4D97-AF65-F5344CB8AC3E}">
        <p14:creationId xmlns:p14="http://schemas.microsoft.com/office/powerpoint/2010/main" val="100467197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Third formatting rule </a:t>
            </a:r>
          </a:p>
          <a:p>
            <a:r>
              <a:rPr lang="en-US" dirty="0"/>
              <a:t>    </a:t>
            </a:r>
            <a:r>
              <a:rPr lang="en-US" dirty="0" err="1"/>
              <a:t>i</a:t>
            </a:r>
            <a:r>
              <a:rPr lang="en-US" dirty="0"/>
              <a:t>) Four or less properties; format as table</a:t>
            </a:r>
          </a:p>
          <a:p>
            <a:r>
              <a:rPr lang="en-US" dirty="0"/>
              <a:t>    ii) Five or more properties; format as list</a:t>
            </a:r>
          </a:p>
          <a:p>
            <a:endParaRPr lang="en-US" dirty="0"/>
          </a:p>
          <a:p>
            <a:r>
              <a:rPr lang="en-US" dirty="0"/>
              <a:t>Format-Table</a:t>
            </a:r>
          </a:p>
          <a:p>
            <a:r>
              <a:rPr lang="en-US" dirty="0"/>
              <a:t>    -</a:t>
            </a:r>
            <a:r>
              <a:rPr lang="en-US" dirty="0" err="1"/>
              <a:t>autosize</a:t>
            </a:r>
            <a:r>
              <a:rPr lang="en-US" dirty="0"/>
              <a:t> (adjusts to column width)</a:t>
            </a:r>
          </a:p>
          <a:p>
            <a:r>
              <a:rPr lang="en-US" dirty="0"/>
              <a:t>        (1) Get-Process | select -last 15 | Format-Table</a:t>
            </a:r>
          </a:p>
          <a:p>
            <a:r>
              <a:rPr lang="en-US" dirty="0"/>
              <a:t>    ii) -property (instead of piping to select)</a:t>
            </a:r>
          </a:p>
          <a:p>
            <a:r>
              <a:rPr lang="en-US" dirty="0"/>
              <a:t>        (1) Get-Process | select -last 15 | Format-Table -Property </a:t>
            </a:r>
            <a:r>
              <a:rPr lang="en-US" dirty="0" err="1"/>
              <a:t>MachineName</a:t>
            </a:r>
            <a:r>
              <a:rPr lang="en-US" dirty="0"/>
              <a:t>, ID, </a:t>
            </a:r>
            <a:r>
              <a:rPr lang="en-US" dirty="0" err="1"/>
              <a:t>ProcessName</a:t>
            </a:r>
            <a:r>
              <a:rPr lang="en-US" dirty="0"/>
              <a:t>, responding</a:t>
            </a:r>
          </a:p>
          <a:p>
            <a:r>
              <a:rPr lang="en-US" dirty="0"/>
              <a:t>    iii) –</a:t>
            </a:r>
            <a:r>
              <a:rPr lang="en-US" dirty="0" err="1"/>
              <a:t>groupBy</a:t>
            </a:r>
            <a:endParaRPr lang="en-US" dirty="0"/>
          </a:p>
          <a:p>
            <a:r>
              <a:rPr lang="en-US" dirty="0"/>
              <a:t>         (1) Get-Service | Sort-Object Status | Format-Table -</a:t>
            </a:r>
            <a:r>
              <a:rPr lang="en-US" dirty="0" err="1"/>
              <a:t>groupBy</a:t>
            </a:r>
            <a:r>
              <a:rPr lang="en-US" dirty="0"/>
              <a:t> Status</a:t>
            </a:r>
          </a:p>
          <a:p>
            <a:r>
              <a:rPr lang="en-US" dirty="0"/>
              <a:t>    iv) –wrap</a:t>
            </a:r>
          </a:p>
          <a:p>
            <a:r>
              <a:rPr lang="en-US" dirty="0"/>
              <a:t>        (1) Get-Service | Format-Table </a:t>
            </a:r>
            <a:r>
              <a:rPr lang="en-US" dirty="0" err="1"/>
              <a:t>Name,Status,DisplayName</a:t>
            </a:r>
            <a:r>
              <a:rPr lang="en-US" dirty="0"/>
              <a:t> -</a:t>
            </a:r>
            <a:r>
              <a:rPr lang="en-US" dirty="0" err="1"/>
              <a:t>autoSize</a:t>
            </a:r>
            <a:r>
              <a:rPr lang="en-US" dirty="0"/>
              <a:t> –wrap</a:t>
            </a:r>
          </a:p>
          <a:p>
            <a:pPr marL="301995" indent="-301995">
              <a:buAutoNum type="romanLcParenR"/>
            </a:pPr>
            <a:endParaRPr lang="en-US" dirty="0"/>
          </a:p>
          <a:p>
            <a:r>
              <a:rPr lang="en-US" dirty="0"/>
              <a:t>Format-Wide (wide list)</a:t>
            </a:r>
          </a:p>
          <a:p>
            <a:r>
              <a:rPr lang="en-US" dirty="0"/>
              <a:t>    </a:t>
            </a:r>
            <a:r>
              <a:rPr lang="en-US" dirty="0" err="1"/>
              <a:t>i</a:t>
            </a:r>
            <a:r>
              <a:rPr lang="en-US" dirty="0"/>
              <a:t>) Grabs “name” property and creates a 2 column list</a:t>
            </a:r>
          </a:p>
          <a:p>
            <a:r>
              <a:rPr lang="en-US" dirty="0"/>
              <a:t>    ii) -column to change the # of columns</a:t>
            </a:r>
          </a:p>
          <a:p>
            <a:r>
              <a:rPr lang="en-US" dirty="0"/>
              <a:t>    iii) -property select other property instead of name property</a:t>
            </a:r>
          </a:p>
          <a:p>
            <a:endParaRPr lang="en-US" dirty="0"/>
          </a:p>
          <a:p>
            <a:r>
              <a:rPr lang="en-US" dirty="0"/>
              <a:t>Format-list</a:t>
            </a:r>
          </a:p>
          <a:p>
            <a:r>
              <a:rPr lang="en-US" dirty="0"/>
              <a:t>    -property</a:t>
            </a:r>
          </a:p>
          <a:p>
            <a:r>
              <a:rPr lang="en-US" dirty="0"/>
              <a:t>        Get-Process | Format-list -Property </a:t>
            </a:r>
            <a:r>
              <a:rPr lang="en-US" dirty="0" err="1"/>
              <a:t>Name,ID</a:t>
            </a:r>
            <a:endParaRPr lang="en-US" dirty="0"/>
          </a:p>
          <a:p>
            <a:r>
              <a:rPr lang="en-US" dirty="0"/>
              <a:t>    -</a:t>
            </a:r>
            <a:r>
              <a:rPr lang="en-US" dirty="0" err="1"/>
              <a:t>groupBy</a:t>
            </a:r>
            <a:endParaRPr lang="en-US" dirty="0"/>
          </a:p>
          <a:p>
            <a:r>
              <a:rPr lang="en-US" dirty="0"/>
              <a:t>        Get-Process | Format-list -Property </a:t>
            </a:r>
            <a:r>
              <a:rPr lang="en-US" dirty="0" err="1"/>
              <a:t>Name,ID</a:t>
            </a:r>
            <a:r>
              <a:rPr lang="en-US" dirty="0"/>
              <a:t> -</a:t>
            </a:r>
            <a:r>
              <a:rPr lang="en-US" dirty="0" err="1"/>
              <a:t>GroupBy</a:t>
            </a:r>
            <a:r>
              <a:rPr lang="en-US" dirty="0"/>
              <a:t> name</a:t>
            </a:r>
          </a:p>
          <a:p>
            <a:r>
              <a:rPr lang="en-US" dirty="0"/>
              <a:t>    -others</a:t>
            </a:r>
          </a:p>
          <a:p>
            <a:endParaRPr lang="en-US" dirty="0"/>
          </a:p>
          <a:p>
            <a:pPr defTabSz="948368"/>
            <a:r>
              <a:rPr lang="en-US" dirty="0"/>
              <a:t>get-command out-*</a:t>
            </a:r>
          </a:p>
          <a:p>
            <a:r>
              <a:rPr lang="en-US" dirty="0"/>
              <a:t>Get-Service | Group-Object -Property Status | Sort-Object -Property Count -Descending | </a:t>
            </a:r>
            <a:r>
              <a:rPr lang="en-US" dirty="0" err="1"/>
              <a:t>ConvertTo</a:t>
            </a:r>
            <a:r>
              <a:rPr lang="en-US" dirty="0"/>
              <a:t>-Json | Out-File .\</a:t>
            </a:r>
            <a:r>
              <a:rPr lang="en-US" dirty="0" err="1"/>
              <a:t>Services.json</a:t>
            </a:r>
            <a:endParaRPr lang="en-US" dirty="0"/>
          </a:p>
          <a:p>
            <a:endParaRPr lang="en-US" dirty="0"/>
          </a:p>
          <a:p>
            <a:r>
              <a:rPr lang="en-US" dirty="0"/>
              <a:t>Custom Columns</a:t>
            </a:r>
          </a:p>
          <a:p>
            <a:r>
              <a:rPr lang="en-US" dirty="0"/>
              <a:t>    Get-Process | select -first 5 | Format-Table -Property </a:t>
            </a:r>
            <a:r>
              <a:rPr lang="en-US" dirty="0" err="1"/>
              <a:t>name,vm</a:t>
            </a:r>
            <a:endParaRPr lang="en-US" dirty="0"/>
          </a:p>
          <a:p>
            <a:r>
              <a:rPr lang="en-US" dirty="0"/>
              <a:t>    Get-Process | select -first 5 | Format-Table Name,  @{name='VM(MB)';expression={$_.VM / 1MB -as [int]}} –</a:t>
            </a:r>
            <a:r>
              <a:rPr lang="en-US" dirty="0" err="1"/>
              <a:t>autosize</a:t>
            </a:r>
            <a:endParaRPr lang="en-US" dirty="0"/>
          </a:p>
          <a:p>
            <a:endParaRPr lang="en-US" dirty="0"/>
          </a:p>
          <a:p>
            <a:pPr defTabSz="966387">
              <a:defRPr/>
            </a:pPr>
            <a:r>
              <a:rPr lang="en-US" dirty="0"/>
              <a:t>Code “C:\Scripts\PowerShell\Server\Uploaded to GitHub\Get-ServerRebootStatus.ps1”</a:t>
            </a:r>
          </a:p>
          <a:p>
            <a:endParaRPr lang="en-US" dirty="0"/>
          </a:p>
          <a:p>
            <a:r>
              <a:rPr lang="en-US" dirty="0"/>
              <a:t>$</a:t>
            </a:r>
            <a:r>
              <a:rPr lang="en-US" dirty="0" err="1"/>
              <a:t>userData</a:t>
            </a:r>
            <a:r>
              <a:rPr lang="en-US" dirty="0"/>
              <a:t> = Import-Csv 'C:\Users\honey\Google Drive\Presentations\PowerShell\PowerShell Crash Course\UserData.csv'</a:t>
            </a:r>
          </a:p>
          <a:p>
            <a:r>
              <a:rPr lang="en-US" dirty="0"/>
              <a:t>$</a:t>
            </a:r>
            <a:r>
              <a:rPr lang="en-US" dirty="0" err="1"/>
              <a:t>userData</a:t>
            </a:r>
            <a:r>
              <a:rPr lang="en-US" dirty="0"/>
              <a:t> | select -First 5 | Format-Table -property ID, @{name='</a:t>
            </a:r>
            <a:r>
              <a:rPr lang="en-US" dirty="0" err="1"/>
              <a:t>FName</a:t>
            </a:r>
            <a:r>
              <a:rPr lang="en-US" dirty="0"/>
              <a:t>';expression={$_.</a:t>
            </a:r>
            <a:r>
              <a:rPr lang="en-US" dirty="0" err="1"/>
              <a:t>first_name</a:t>
            </a:r>
            <a:r>
              <a:rPr lang="en-US" dirty="0"/>
              <a:t>}}, @{name='</a:t>
            </a:r>
            <a:r>
              <a:rPr lang="en-US" dirty="0" err="1"/>
              <a:t>LName</a:t>
            </a:r>
            <a:r>
              <a:rPr lang="en-US" dirty="0"/>
              <a:t>';expression={$_.</a:t>
            </a:r>
            <a:r>
              <a:rPr lang="en-US" dirty="0" err="1"/>
              <a:t>last_name</a:t>
            </a:r>
            <a:r>
              <a:rPr lang="en-US" dirty="0"/>
              <a:t>}}, email, gender</a:t>
            </a:r>
          </a:p>
          <a:p>
            <a:r>
              <a:rPr lang="en-US" dirty="0"/>
              <a:t>$</a:t>
            </a:r>
            <a:r>
              <a:rPr lang="en-US" dirty="0" err="1"/>
              <a:t>userData</a:t>
            </a:r>
            <a:r>
              <a:rPr lang="en-US" dirty="0"/>
              <a:t> | select ID, @{name='</a:t>
            </a:r>
            <a:r>
              <a:rPr lang="en-US" dirty="0" err="1"/>
              <a:t>FName</a:t>
            </a:r>
            <a:r>
              <a:rPr lang="en-US" dirty="0"/>
              <a:t>';expression={$_.</a:t>
            </a:r>
            <a:r>
              <a:rPr lang="en-US" dirty="0" err="1"/>
              <a:t>first_name</a:t>
            </a:r>
            <a:r>
              <a:rPr lang="en-US" dirty="0"/>
              <a:t>}}, @{name='</a:t>
            </a:r>
            <a:r>
              <a:rPr lang="en-US" dirty="0" err="1"/>
              <a:t>LName</a:t>
            </a:r>
            <a:r>
              <a:rPr lang="en-US" dirty="0"/>
              <a:t>';expression={$_.</a:t>
            </a:r>
            <a:r>
              <a:rPr lang="en-US" dirty="0" err="1"/>
              <a:t>last_name</a:t>
            </a:r>
            <a:r>
              <a:rPr lang="en-US" dirty="0"/>
              <a:t>}}, email, gender | export-csv 'C:\Users\honey\Google Drive\Presentations\PowerShell\PowerShell Crash Course\temp.csv' -</a:t>
            </a:r>
            <a:r>
              <a:rPr lang="en-US" dirty="0" err="1"/>
              <a:t>NoTypeInformation</a:t>
            </a:r>
            <a:endParaRPr lang="en-US" dirty="0"/>
          </a:p>
          <a:p>
            <a:endParaRPr lang="en-US" dirty="0"/>
          </a:p>
          <a:p>
            <a:r>
              <a:rPr lang="en-US" dirty="0"/>
              <a:t>get-command out-*</a:t>
            </a:r>
          </a:p>
          <a:p>
            <a:endParaRPr lang="en-US" dirty="0"/>
          </a:p>
          <a:p>
            <a:endParaRPr lang="en-US" dirty="0"/>
          </a:p>
          <a:p>
            <a:pPr lvl="1"/>
            <a:endParaRPr lang="en-US" dirty="0"/>
          </a:p>
          <a:p>
            <a:pPr lvl="1"/>
            <a:endParaRPr lang="en-US" dirty="0"/>
          </a:p>
          <a:p>
            <a:pPr lvl="1"/>
            <a:endParaRPr lang="en-US" dirty="0"/>
          </a:p>
        </p:txBody>
      </p:sp>
      <p:sp>
        <p:nvSpPr>
          <p:cNvPr id="4" name="Slide Number Placeholder 3"/>
          <p:cNvSpPr>
            <a:spLocks noGrp="1"/>
          </p:cNvSpPr>
          <p:nvPr>
            <p:ph type="sldNum" sz="quarter" idx="5"/>
          </p:nvPr>
        </p:nvSpPr>
        <p:spPr/>
        <p:txBody>
          <a:bodyPr/>
          <a:lstStyle/>
          <a:p>
            <a:fld id="{5F0F9048-61AB-4327-A682-BC738BF64865}" type="slidenum">
              <a:rPr lang="en-US" smtClean="0"/>
              <a:t>45</a:t>
            </a:fld>
            <a:endParaRPr lang="en-US"/>
          </a:p>
        </p:txBody>
      </p:sp>
    </p:spTree>
    <p:extLst>
      <p:ext uri="{BB962C8B-B14F-4D97-AF65-F5344CB8AC3E}">
        <p14:creationId xmlns:p14="http://schemas.microsoft.com/office/powerpoint/2010/main" val="316309134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write-host "COLORFUL!" -fore yellow -back magenta</a:t>
            </a:r>
          </a:p>
          <a:p>
            <a:endParaRPr lang="en-US" dirty="0"/>
          </a:p>
          <a:p>
            <a:pPr defTabSz="966387">
              <a:defRPr/>
            </a:pPr>
            <a:r>
              <a:rPr lang="en-US" dirty="0"/>
              <a:t>Anything written to the screen (-host) cannot be captured.</a:t>
            </a:r>
          </a:p>
          <a:p>
            <a:r>
              <a:rPr lang="en-US" dirty="0"/>
              <a:t>	</a:t>
            </a:r>
            <a:r>
              <a:rPr lang="en-US" dirty="0" err="1"/>
              <a:t>i.e</a:t>
            </a:r>
            <a:r>
              <a:rPr lang="en-US" dirty="0"/>
              <a:t> unattended script or remote commands (invoke)</a:t>
            </a:r>
          </a:p>
          <a:p>
            <a:endParaRPr lang="en-US" dirty="0"/>
          </a:p>
          <a:p>
            <a:r>
              <a:rPr lang="en-US" dirty="0"/>
              <a:t>Best practice is to use Write-Verbose</a:t>
            </a:r>
          </a:p>
          <a:p>
            <a:r>
              <a:rPr lang="en-US" dirty="0"/>
              <a:t>    Used for “warm and fuzzy messages”</a:t>
            </a:r>
            <a:endParaRPr lang="en-US" sz="1100" dirty="0"/>
          </a:p>
          <a:p>
            <a:r>
              <a:rPr lang="en-US" dirty="0"/>
              <a:t>        Connecting to </a:t>
            </a:r>
            <a:r>
              <a:rPr lang="en-US" dirty="0" err="1"/>
              <a:t>xyz</a:t>
            </a:r>
            <a:r>
              <a:rPr lang="en-US" dirty="0"/>
              <a:t> server</a:t>
            </a:r>
            <a:endParaRPr lang="en-US" sz="1100" dirty="0"/>
          </a:p>
          <a:p>
            <a:r>
              <a:rPr lang="en-US" dirty="0"/>
              <a:t>        Testing </a:t>
            </a:r>
            <a:r>
              <a:rPr lang="en-US" dirty="0" err="1"/>
              <a:t>connecton</a:t>
            </a:r>
            <a:endParaRPr lang="en-US" sz="1100" dirty="0"/>
          </a:p>
          <a:p>
            <a:endParaRPr lang="en-US" dirty="0"/>
          </a:p>
        </p:txBody>
      </p:sp>
      <p:sp>
        <p:nvSpPr>
          <p:cNvPr id="4" name="Slide Number Placeholder 3"/>
          <p:cNvSpPr>
            <a:spLocks noGrp="1"/>
          </p:cNvSpPr>
          <p:nvPr>
            <p:ph type="sldNum" sz="quarter" idx="5"/>
          </p:nvPr>
        </p:nvSpPr>
        <p:spPr/>
        <p:txBody>
          <a:bodyPr/>
          <a:lstStyle/>
          <a:p>
            <a:fld id="{5F0F9048-61AB-4327-A682-BC738BF64865}" type="slidenum">
              <a:rPr lang="en-US" smtClean="0"/>
              <a:t>46</a:t>
            </a:fld>
            <a:endParaRPr lang="en-US"/>
          </a:p>
        </p:txBody>
      </p:sp>
    </p:spTree>
    <p:extLst>
      <p:ext uri="{BB962C8B-B14F-4D97-AF65-F5344CB8AC3E}">
        <p14:creationId xmlns:p14="http://schemas.microsoft.com/office/powerpoint/2010/main" val="409602515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Can send objects into the pipeline</a:t>
            </a:r>
          </a:p>
          <a:p>
            <a:r>
              <a:rPr lang="en-US" dirty="0"/>
              <a:t>Write-output Hello</a:t>
            </a:r>
          </a:p>
          <a:p>
            <a:r>
              <a:rPr lang="en-US" dirty="0"/>
              <a:t>write-output "Hello" | where-object { $_.length -</a:t>
            </a:r>
            <a:r>
              <a:rPr lang="en-US" dirty="0" err="1"/>
              <a:t>gt</a:t>
            </a:r>
            <a:r>
              <a:rPr lang="en-US" dirty="0"/>
              <a:t> 3 } | out-default | write-host</a:t>
            </a:r>
          </a:p>
        </p:txBody>
      </p:sp>
      <p:sp>
        <p:nvSpPr>
          <p:cNvPr id="4" name="Slide Number Placeholder 3"/>
          <p:cNvSpPr>
            <a:spLocks noGrp="1"/>
          </p:cNvSpPr>
          <p:nvPr>
            <p:ph type="sldNum" sz="quarter" idx="5"/>
          </p:nvPr>
        </p:nvSpPr>
        <p:spPr/>
        <p:txBody>
          <a:bodyPr/>
          <a:lstStyle/>
          <a:p>
            <a:fld id="{5F0F9048-61AB-4327-A682-BC738BF64865}" type="slidenum">
              <a:rPr lang="en-US" smtClean="0"/>
              <a:t>47</a:t>
            </a:fld>
            <a:endParaRPr lang="en-US"/>
          </a:p>
        </p:txBody>
      </p:sp>
    </p:spTree>
    <p:extLst>
      <p:ext uri="{BB962C8B-B14F-4D97-AF65-F5344CB8AC3E}">
        <p14:creationId xmlns:p14="http://schemas.microsoft.com/office/powerpoint/2010/main" val="51213759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Write-Information (v5)</a:t>
            </a:r>
          </a:p>
          <a:p>
            <a:r>
              <a:rPr lang="en-US" dirty="0"/>
              <a:t>     Write-host is a wrapper</a:t>
            </a:r>
          </a:p>
          <a:p>
            <a:r>
              <a:rPr lang="en-US" dirty="0"/>
              <a:t>     May need -</a:t>
            </a:r>
            <a:r>
              <a:rPr lang="en-US" dirty="0" err="1"/>
              <a:t>informationaction</a:t>
            </a:r>
            <a:r>
              <a:rPr lang="en-US" dirty="0"/>
              <a:t> continue</a:t>
            </a:r>
          </a:p>
          <a:p>
            <a:endParaRPr lang="en-US" dirty="0"/>
          </a:p>
          <a:p>
            <a:r>
              <a:rPr lang="en-US" dirty="0"/>
              <a:t>Write-Progress</a:t>
            </a:r>
          </a:p>
          <a:p>
            <a:r>
              <a:rPr lang="en-US" dirty="0"/>
              <a:t>     can display progress bars</a:t>
            </a:r>
          </a:p>
          <a:p>
            <a:endParaRPr lang="en-US" dirty="0"/>
          </a:p>
          <a:p>
            <a:r>
              <a:rPr lang="en-US" dirty="0"/>
              <a:t>Write-verbose</a:t>
            </a:r>
          </a:p>
          <a:p>
            <a:r>
              <a:rPr lang="en-US" dirty="0"/>
              <a:t>      Write-Verbose "Test Message" –Verbose</a:t>
            </a:r>
          </a:p>
          <a:p>
            <a:endParaRPr lang="en-US" dirty="0"/>
          </a:p>
          <a:p>
            <a:r>
              <a:rPr lang="en-US" dirty="0"/>
              <a:t>Write-Information</a:t>
            </a:r>
          </a:p>
          <a:p>
            <a:r>
              <a:rPr lang="en-US" dirty="0"/>
              <a:t>Get-</a:t>
            </a:r>
            <a:r>
              <a:rPr lang="en-US" dirty="0" err="1"/>
              <a:t>ChildItem</a:t>
            </a:r>
            <a:r>
              <a:rPr lang="en-US" dirty="0"/>
              <a:t> C:\Users\honey\Documents\*.pdf; Write-Information -</a:t>
            </a:r>
            <a:r>
              <a:rPr lang="en-US" dirty="0" err="1"/>
              <a:t>MessageData</a:t>
            </a:r>
            <a:r>
              <a:rPr lang="en-US" dirty="0"/>
              <a:t> "Here are your PDFs!" -</a:t>
            </a:r>
            <a:r>
              <a:rPr lang="en-US" dirty="0" err="1"/>
              <a:t>InformationAction</a:t>
            </a:r>
            <a:r>
              <a:rPr lang="en-US" dirty="0"/>
              <a:t> Continue</a:t>
            </a:r>
          </a:p>
        </p:txBody>
      </p:sp>
      <p:sp>
        <p:nvSpPr>
          <p:cNvPr id="4" name="Slide Number Placeholder 3"/>
          <p:cNvSpPr>
            <a:spLocks noGrp="1"/>
          </p:cNvSpPr>
          <p:nvPr>
            <p:ph type="sldNum" sz="quarter" idx="5"/>
          </p:nvPr>
        </p:nvSpPr>
        <p:spPr/>
        <p:txBody>
          <a:bodyPr/>
          <a:lstStyle/>
          <a:p>
            <a:fld id="{5F0F9048-61AB-4327-A682-BC738BF64865}" type="slidenum">
              <a:rPr lang="en-US" smtClean="0"/>
              <a:t>48</a:t>
            </a:fld>
            <a:endParaRPr lang="en-US"/>
          </a:p>
        </p:txBody>
      </p:sp>
    </p:spTree>
    <p:extLst>
      <p:ext uri="{BB962C8B-B14F-4D97-AF65-F5344CB8AC3E}">
        <p14:creationId xmlns:p14="http://schemas.microsoft.com/office/powerpoint/2010/main" val="81982102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$error</a:t>
            </a:r>
          </a:p>
          <a:p>
            <a:endParaRPr lang="en-US" dirty="0"/>
          </a:p>
          <a:p>
            <a:r>
              <a:rPr lang="en-US" dirty="0"/>
              <a:t>Write-error</a:t>
            </a:r>
          </a:p>
          <a:p>
            <a:r>
              <a:rPr lang="en-US" dirty="0"/>
              <a:t>    it writes an error to PowerShell’s error stream</a:t>
            </a:r>
          </a:p>
          <a:p>
            <a:endParaRPr lang="en-US" dirty="0"/>
          </a:p>
          <a:p>
            <a:r>
              <a:rPr lang="en-US" dirty="0"/>
              <a:t>Write-Information (v5)</a:t>
            </a:r>
          </a:p>
          <a:p>
            <a:r>
              <a:rPr lang="en-US" dirty="0"/>
              <a:t>     Write-host is a wrapper</a:t>
            </a:r>
          </a:p>
          <a:p>
            <a:r>
              <a:rPr lang="en-US" dirty="0"/>
              <a:t>     May need -</a:t>
            </a:r>
            <a:r>
              <a:rPr lang="en-US" dirty="0" err="1"/>
              <a:t>informationaction</a:t>
            </a:r>
            <a:r>
              <a:rPr lang="en-US" dirty="0"/>
              <a:t> continue</a:t>
            </a:r>
          </a:p>
          <a:p>
            <a:pPr defTabSz="948368"/>
            <a:r>
              <a:rPr lang="en-US" dirty="0"/>
              <a:t>     Get-</a:t>
            </a:r>
            <a:r>
              <a:rPr lang="en-US" dirty="0" err="1"/>
              <a:t>ChildItem</a:t>
            </a:r>
            <a:r>
              <a:rPr lang="en-US" dirty="0"/>
              <a:t> C:\Users\honey\Documents\*.pdf; Write-Information -</a:t>
            </a:r>
            <a:r>
              <a:rPr lang="en-US" dirty="0" err="1"/>
              <a:t>MessageData</a:t>
            </a:r>
            <a:r>
              <a:rPr lang="en-US" dirty="0"/>
              <a:t> "Here are your PDFs!" -</a:t>
            </a:r>
            <a:r>
              <a:rPr lang="en-US" dirty="0" err="1"/>
              <a:t>InformationAction</a:t>
            </a:r>
            <a:r>
              <a:rPr lang="en-US" dirty="0"/>
              <a:t> Continue</a:t>
            </a:r>
          </a:p>
          <a:p>
            <a:endParaRPr lang="en-US" dirty="0"/>
          </a:p>
          <a:p>
            <a:endParaRPr lang="en-US" dirty="0"/>
          </a:p>
          <a:p>
            <a:r>
              <a:rPr lang="en-US" dirty="0"/>
              <a:t>Write-Progress</a:t>
            </a:r>
          </a:p>
          <a:p>
            <a:r>
              <a:rPr lang="en-US" dirty="0"/>
              <a:t>     can display progress bars</a:t>
            </a:r>
          </a:p>
          <a:p>
            <a:endParaRPr lang="en-US" dirty="0"/>
          </a:p>
        </p:txBody>
      </p:sp>
      <p:sp>
        <p:nvSpPr>
          <p:cNvPr id="4" name="Slide Number Placeholder 3"/>
          <p:cNvSpPr>
            <a:spLocks noGrp="1"/>
          </p:cNvSpPr>
          <p:nvPr>
            <p:ph type="sldNum" sz="quarter" idx="5"/>
          </p:nvPr>
        </p:nvSpPr>
        <p:spPr/>
        <p:txBody>
          <a:bodyPr/>
          <a:lstStyle/>
          <a:p>
            <a:fld id="{5F0F9048-61AB-4327-A682-BC738BF64865}" type="slidenum">
              <a:rPr lang="en-US" smtClean="0"/>
              <a:t>49</a:t>
            </a:fld>
            <a:endParaRPr lang="en-US"/>
          </a:p>
        </p:txBody>
      </p:sp>
    </p:spTree>
    <p:extLst>
      <p:ext uri="{BB962C8B-B14F-4D97-AF65-F5344CB8AC3E}">
        <p14:creationId xmlns:p14="http://schemas.microsoft.com/office/powerpoint/2010/main" val="18625173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read-host "What is your name?“</a:t>
            </a:r>
          </a:p>
          <a:p>
            <a:r>
              <a:rPr lang="en-US" dirty="0"/>
              <a:t>Code “C:\Scripts\PowerShell\</a:t>
            </a:r>
            <a:r>
              <a:rPr lang="en-US" dirty="0" err="1"/>
              <a:t>UserAccounts</a:t>
            </a:r>
            <a:r>
              <a:rPr lang="en-US" dirty="0"/>
              <a:t>\Uploaded to GitHub\New-ADUser_Prompted.ps1”</a:t>
            </a:r>
          </a:p>
          <a:p>
            <a:endParaRPr lang="en-US" dirty="0"/>
          </a:p>
          <a:p>
            <a:r>
              <a:rPr lang="en-US" dirty="0"/>
              <a:t>[void][</a:t>
            </a:r>
            <a:r>
              <a:rPr lang="en-US" dirty="0" err="1"/>
              <a:t>System.Reflection.Assembly</a:t>
            </a:r>
            <a:r>
              <a:rPr lang="en-US" dirty="0"/>
              <a:t>]::</a:t>
            </a:r>
            <a:r>
              <a:rPr lang="en-US" dirty="0" err="1"/>
              <a:t>LoadWithPartialName</a:t>
            </a:r>
            <a:r>
              <a:rPr lang="en-US" dirty="0"/>
              <a:t>('</a:t>
            </a:r>
            <a:r>
              <a:rPr lang="en-US" dirty="0" err="1"/>
              <a:t>Microsoft.VisualBasic</a:t>
            </a:r>
            <a:r>
              <a:rPr lang="en-US" dirty="0"/>
              <a:t>’)</a:t>
            </a:r>
          </a:p>
          <a:p>
            <a:r>
              <a:rPr lang="en-US" dirty="0"/>
              <a:t>	[void] - part is converting the result of the command into the void data type. </a:t>
            </a:r>
          </a:p>
          <a:p>
            <a:r>
              <a:rPr lang="en-US" dirty="0"/>
              <a:t>	an object that does not have a value of any </a:t>
            </a:r>
            <a:r>
              <a:rPr lang="en-US" b="1" dirty="0"/>
              <a:t>type </a:t>
            </a:r>
            <a:r>
              <a:rPr lang="en-US" dirty="0"/>
              <a:t>data type is a special type that means “throw the result away.” </a:t>
            </a:r>
          </a:p>
          <a:p>
            <a:r>
              <a:rPr lang="en-US" dirty="0"/>
              <a:t>	Another way to do the same thing would be to pipe the result to Out-Null.</a:t>
            </a:r>
          </a:p>
          <a:p>
            <a:endParaRPr lang="en-US" dirty="0"/>
          </a:p>
          <a:p>
            <a:r>
              <a:rPr lang="en-US" dirty="0"/>
              <a:t>    	[</a:t>
            </a:r>
            <a:r>
              <a:rPr lang="en-US" dirty="0" err="1"/>
              <a:t>System.Reflection.Assembly</a:t>
            </a:r>
            <a:r>
              <a:rPr lang="en-US" dirty="0"/>
              <a:t>] – represents our application</a:t>
            </a:r>
            <a:endParaRPr lang="en-US" sz="1100" dirty="0"/>
          </a:p>
          <a:p>
            <a:r>
              <a:rPr lang="en-US" dirty="0"/>
              <a:t>	enclosed the type name in square brackets, as if we were declaring a variable to be of that type</a:t>
            </a:r>
          </a:p>
          <a:p>
            <a:r>
              <a:rPr lang="en-US" dirty="0"/>
              <a:t>	we’re using two colons to access a static method of the type</a:t>
            </a:r>
          </a:p>
          <a:p>
            <a:r>
              <a:rPr lang="en-US" dirty="0"/>
              <a:t>	Static methods exist without us having to create an instance of the type.</a:t>
            </a:r>
          </a:p>
          <a:p>
            <a:endParaRPr lang="en-US" dirty="0"/>
          </a:p>
          <a:p>
            <a:r>
              <a:rPr lang="en-US" dirty="0"/>
              <a:t>	</a:t>
            </a:r>
            <a:r>
              <a:rPr lang="en-US" dirty="0" err="1"/>
              <a:t>LoadWithPartialName</a:t>
            </a:r>
            <a:r>
              <a:rPr lang="en-US" dirty="0"/>
              <a:t> ()</a:t>
            </a:r>
          </a:p>
          <a:p>
            <a:r>
              <a:rPr lang="en-US" dirty="0"/>
              <a:t>	static method we’re using</a:t>
            </a:r>
          </a:p>
          <a:p>
            <a:r>
              <a:rPr lang="en-US" dirty="0"/>
              <a:t>	accepts the name of the framework component we want to load.</a:t>
            </a:r>
          </a:p>
          <a:p>
            <a:endParaRPr lang="en-US" dirty="0"/>
          </a:p>
          <a:p>
            <a:r>
              <a:rPr lang="en-US" dirty="0"/>
              <a:t>$</a:t>
            </a:r>
            <a:r>
              <a:rPr lang="en-US" dirty="0" err="1"/>
              <a:t>computername</a:t>
            </a:r>
            <a:r>
              <a:rPr lang="en-US" dirty="0"/>
              <a:t> = [</a:t>
            </a:r>
            <a:r>
              <a:rPr lang="en-US" dirty="0" err="1"/>
              <a:t>Microsoft.VisualBasic.Interaction</a:t>
            </a:r>
            <a:r>
              <a:rPr lang="en-US" dirty="0"/>
              <a:t>]::</a:t>
            </a:r>
            <a:r>
              <a:rPr lang="en-US" dirty="0" err="1"/>
              <a:t>InputBox</a:t>
            </a:r>
            <a:r>
              <a:rPr lang="en-US" dirty="0"/>
              <a:t>('Enter a computer </a:t>
            </a:r>
            <a:r>
              <a:rPr lang="en-US" dirty="0" err="1"/>
              <a:t>name','Computer</a:t>
            </a:r>
            <a:r>
              <a:rPr lang="en-US" dirty="0"/>
              <a:t> </a:t>
            </a:r>
            <a:r>
              <a:rPr lang="en-US" dirty="0" err="1"/>
              <a:t>Name','localhost</a:t>
            </a:r>
            <a:r>
              <a:rPr lang="en-US" dirty="0"/>
              <a:t>’)</a:t>
            </a:r>
          </a:p>
          <a:p>
            <a:endParaRPr lang="en-US" dirty="0"/>
          </a:p>
          <a:p>
            <a:r>
              <a:rPr lang="en-US" dirty="0"/>
              <a:t>	[</a:t>
            </a:r>
            <a:r>
              <a:rPr lang="en-US" dirty="0" err="1"/>
              <a:t>Microsoft.VisualBasic.Interaction</a:t>
            </a:r>
            <a:r>
              <a:rPr lang="en-US" dirty="0"/>
              <a:t>] </a:t>
            </a:r>
          </a:p>
          <a:p>
            <a:r>
              <a:rPr lang="en-US" dirty="0"/>
              <a:t>		Loaded into memory with the previous command</a:t>
            </a:r>
          </a:p>
          <a:p>
            <a:r>
              <a:rPr lang="en-US" dirty="0"/>
              <a:t>	'Enter a computer name’</a:t>
            </a:r>
          </a:p>
          <a:p>
            <a:r>
              <a:rPr lang="en-US" dirty="0"/>
              <a:t>		The first parameter is the text for your prompt.</a:t>
            </a:r>
          </a:p>
          <a:p>
            <a:r>
              <a:rPr lang="en-US" dirty="0"/>
              <a:t>	'Computer Name’</a:t>
            </a:r>
          </a:p>
          <a:p>
            <a:r>
              <a:rPr lang="en-US" dirty="0"/>
              <a:t>		The second parameter is the title for the prompt’s dialog box.</a:t>
            </a:r>
          </a:p>
          <a:p>
            <a:r>
              <a:rPr lang="en-US" dirty="0"/>
              <a:t>	'localhost’</a:t>
            </a:r>
          </a:p>
          <a:p>
            <a:r>
              <a:rPr lang="en-US" dirty="0"/>
              <a:t>		The default value that you want prefilled in the input box.</a:t>
            </a:r>
            <a:endParaRPr lang="en-US" sz="1100" dirty="0"/>
          </a:p>
          <a:p>
            <a:endParaRPr lang="en-US" dirty="0"/>
          </a:p>
        </p:txBody>
      </p:sp>
      <p:sp>
        <p:nvSpPr>
          <p:cNvPr id="4" name="Slide Number Placeholder 3"/>
          <p:cNvSpPr>
            <a:spLocks noGrp="1"/>
          </p:cNvSpPr>
          <p:nvPr>
            <p:ph type="sldNum" sz="quarter" idx="5"/>
          </p:nvPr>
        </p:nvSpPr>
        <p:spPr/>
        <p:txBody>
          <a:bodyPr/>
          <a:lstStyle/>
          <a:p>
            <a:fld id="{5F0F9048-61AB-4327-A682-BC738BF64865}" type="slidenum">
              <a:rPr lang="en-US" smtClean="0"/>
              <a:t>50</a:t>
            </a:fld>
            <a:endParaRPr lang="en-US"/>
          </a:p>
        </p:txBody>
      </p:sp>
    </p:spTree>
    <p:extLst>
      <p:ext uri="{BB962C8B-B14F-4D97-AF65-F5344CB8AC3E}">
        <p14:creationId xmlns:p14="http://schemas.microsoft.com/office/powerpoint/2010/main" val="315077879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F0F9048-61AB-4327-A682-BC738BF64865}" type="slidenum">
              <a:rPr lang="en-US" smtClean="0"/>
              <a:t>53</a:t>
            </a:fld>
            <a:endParaRPr lang="en-US"/>
          </a:p>
        </p:txBody>
      </p:sp>
    </p:spTree>
    <p:extLst>
      <p:ext uri="{BB962C8B-B14F-4D97-AF65-F5344CB8AC3E}">
        <p14:creationId xmlns:p14="http://schemas.microsoft.com/office/powerpoint/2010/main" val="153401380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F0F9048-61AB-4327-A682-BC738BF64865}" type="slidenum">
              <a:rPr lang="en-US" smtClean="0"/>
              <a:t>54</a:t>
            </a:fld>
            <a:endParaRPr lang="en-US"/>
          </a:p>
        </p:txBody>
      </p:sp>
    </p:spTree>
    <p:extLst>
      <p:ext uri="{BB962C8B-B14F-4D97-AF65-F5344CB8AC3E}">
        <p14:creationId xmlns:p14="http://schemas.microsoft.com/office/powerpoint/2010/main" val="119998316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F0F9048-61AB-4327-A682-BC738BF64865}" type="slidenum">
              <a:rPr lang="en-US" smtClean="0"/>
              <a:t>55</a:t>
            </a:fld>
            <a:endParaRPr lang="en-US"/>
          </a:p>
        </p:txBody>
      </p:sp>
    </p:spTree>
    <p:extLst>
      <p:ext uri="{BB962C8B-B14F-4D97-AF65-F5344CB8AC3E}">
        <p14:creationId xmlns:p14="http://schemas.microsoft.com/office/powerpoint/2010/main" val="329728452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get-service | where-object {$_.status -eq 'running’ }</a:t>
            </a:r>
          </a:p>
          <a:p>
            <a:endParaRPr lang="en-US" dirty="0"/>
          </a:p>
          <a:p>
            <a:r>
              <a:rPr lang="en-US" dirty="0"/>
              <a:t>Get-Service | Where Status -eq 'Running’</a:t>
            </a:r>
          </a:p>
          <a:p>
            <a:r>
              <a:rPr lang="en-US" dirty="0"/>
              <a:t>    Simple; new in v3; good when only comparing 1 object</a:t>
            </a:r>
          </a:p>
          <a:p>
            <a:endParaRPr lang="en-US" dirty="0"/>
          </a:p>
          <a:p>
            <a:r>
              <a:rPr lang="en-US" dirty="0"/>
              <a:t>get-service | where-object {$_.status -eq 'running' -AND $_.</a:t>
            </a:r>
            <a:r>
              <a:rPr lang="en-US" dirty="0" err="1"/>
              <a:t>StartType</a:t>
            </a:r>
            <a:r>
              <a:rPr lang="en-US" dirty="0"/>
              <a:t> -eq 'Manual’}</a:t>
            </a:r>
          </a:p>
          <a:p>
            <a:r>
              <a:rPr lang="en-US" dirty="0"/>
              <a:t>Original syntax; used for multi compare</a:t>
            </a:r>
          </a:p>
          <a:p>
            <a:endParaRPr lang="en-US" dirty="0"/>
          </a:p>
          <a:p>
            <a:r>
              <a:rPr lang="en-US" dirty="0"/>
              <a:t>Get-Process | Where-Object -filter { $_.Name -</a:t>
            </a:r>
            <a:r>
              <a:rPr lang="en-US" dirty="0" err="1"/>
              <a:t>notlike</a:t>
            </a:r>
            <a:r>
              <a:rPr lang="en-US" dirty="0"/>
              <a:t> '</a:t>
            </a:r>
            <a:r>
              <a:rPr lang="en-US" dirty="0" err="1"/>
              <a:t>powershell</a:t>
            </a:r>
            <a:r>
              <a:rPr lang="en-US" dirty="0"/>
              <a:t>*' } | Sort VM -descending | Select -first 10 | Measure-Object -property VM –sum</a:t>
            </a:r>
          </a:p>
          <a:p>
            <a:endParaRPr lang="en-US" dirty="0"/>
          </a:p>
          <a:p>
            <a:r>
              <a:rPr lang="en-US" dirty="0"/>
              <a:t>Code “C:\Scripts\PowerShell\</a:t>
            </a:r>
            <a:r>
              <a:rPr lang="en-US" dirty="0" err="1"/>
              <a:t>UserAccounts</a:t>
            </a:r>
            <a:r>
              <a:rPr lang="en-US" dirty="0"/>
              <a:t>\Uploaded to GitHub\New-ADUser_Prompted.ps1”</a:t>
            </a:r>
          </a:p>
        </p:txBody>
      </p:sp>
      <p:sp>
        <p:nvSpPr>
          <p:cNvPr id="4" name="Slide Number Placeholder 3"/>
          <p:cNvSpPr>
            <a:spLocks noGrp="1"/>
          </p:cNvSpPr>
          <p:nvPr>
            <p:ph type="sldNum" sz="quarter" idx="5"/>
          </p:nvPr>
        </p:nvSpPr>
        <p:spPr/>
        <p:txBody>
          <a:bodyPr/>
          <a:lstStyle/>
          <a:p>
            <a:fld id="{5F0F9048-61AB-4327-A682-BC738BF64865}" type="slidenum">
              <a:rPr lang="en-US" smtClean="0"/>
              <a:t>56</a:t>
            </a:fld>
            <a:endParaRPr lang="en-US"/>
          </a:p>
        </p:txBody>
      </p:sp>
    </p:spTree>
    <p:extLst>
      <p:ext uri="{BB962C8B-B14F-4D97-AF65-F5344CB8AC3E}">
        <p14:creationId xmlns:p14="http://schemas.microsoft.com/office/powerpoint/2010/main" val="24291949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F0F9048-61AB-4327-A682-BC738BF64865}" type="slidenum">
              <a:rPr lang="en-US" smtClean="0"/>
              <a:t>7</a:t>
            </a:fld>
            <a:endParaRPr lang="en-US"/>
          </a:p>
        </p:txBody>
      </p:sp>
    </p:spTree>
    <p:extLst>
      <p:ext uri="{BB962C8B-B14F-4D97-AF65-F5344CB8AC3E}">
        <p14:creationId xmlns:p14="http://schemas.microsoft.com/office/powerpoint/2010/main" val="180205850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dirty="0"/>
              <a:t>Remote PowerShell</a:t>
            </a:r>
            <a:endParaRPr lang="en-US" sz="1100" dirty="0"/>
          </a:p>
          <a:p>
            <a:pPr lvl="3"/>
            <a:r>
              <a:rPr lang="en-US" dirty="0"/>
              <a:t>Similar to </a:t>
            </a:r>
            <a:r>
              <a:rPr lang="en-US" dirty="0" err="1"/>
              <a:t>Telent</a:t>
            </a:r>
            <a:r>
              <a:rPr lang="en-US" dirty="0"/>
              <a:t> and SSH</a:t>
            </a:r>
            <a:endParaRPr lang="en-US" sz="1100" dirty="0"/>
          </a:p>
          <a:p>
            <a:pPr lvl="3"/>
            <a:r>
              <a:rPr lang="en-US" dirty="0"/>
              <a:t>Uses WS-Man protocol (Web Services for Management) </a:t>
            </a:r>
            <a:endParaRPr lang="en-US" sz="1100" dirty="0"/>
          </a:p>
          <a:p>
            <a:pPr lvl="4"/>
            <a:r>
              <a:rPr lang="en-US" dirty="0"/>
              <a:t>Over http (</a:t>
            </a:r>
            <a:r>
              <a:rPr lang="en-US" sz="1000" dirty="0"/>
              <a:t>5985)</a:t>
            </a:r>
            <a:r>
              <a:rPr lang="en-US" dirty="0"/>
              <a:t> and https (</a:t>
            </a:r>
            <a:r>
              <a:rPr lang="en-US" sz="1000" dirty="0"/>
              <a:t>5986)</a:t>
            </a:r>
          </a:p>
          <a:p>
            <a:pPr lvl="2"/>
            <a:r>
              <a:rPr lang="en-US" dirty="0" err="1"/>
              <a:t>WSMan</a:t>
            </a:r>
            <a:r>
              <a:rPr lang="en-US" dirty="0"/>
              <a:t>: drive manages remote sessions</a:t>
            </a:r>
            <a:endParaRPr lang="en-US" sz="1100" dirty="0"/>
          </a:p>
          <a:p>
            <a:pPr lvl="3"/>
            <a:r>
              <a:rPr lang="en-US" dirty="0"/>
              <a:t>Get-</a:t>
            </a:r>
            <a:r>
              <a:rPr lang="en-US" dirty="0" err="1"/>
              <a:t>ChildItem</a:t>
            </a:r>
            <a:r>
              <a:rPr lang="en-US" dirty="0"/>
              <a:t> </a:t>
            </a:r>
            <a:r>
              <a:rPr lang="en-US" dirty="0" err="1"/>
              <a:t>WSMan</a:t>
            </a:r>
            <a:r>
              <a:rPr lang="en-US" dirty="0"/>
              <a:t>:\localhost\Shell</a:t>
            </a:r>
            <a:endParaRPr lang="en-US" sz="1100" dirty="0"/>
          </a:p>
          <a:p>
            <a:pPr lvl="4"/>
            <a:r>
              <a:rPr lang="en-US" dirty="0" err="1"/>
              <a:t>IdleTimeout</a:t>
            </a:r>
            <a:r>
              <a:rPr lang="en-US" dirty="0"/>
              <a:t> - specifies the amount of time a session can be idle before it’s shut down automatically</a:t>
            </a:r>
            <a:endParaRPr lang="en-US" sz="1100" dirty="0"/>
          </a:p>
          <a:p>
            <a:pPr lvl="4"/>
            <a:r>
              <a:rPr lang="en-US" dirty="0" err="1"/>
              <a:t>MaxConcurrentUsers</a:t>
            </a:r>
            <a:r>
              <a:rPr lang="en-US" dirty="0"/>
              <a:t> - specifies the number of users who can have a session open at once</a:t>
            </a:r>
            <a:endParaRPr lang="en-US" sz="1100" dirty="0"/>
          </a:p>
          <a:p>
            <a:pPr lvl="4"/>
            <a:r>
              <a:rPr lang="en-US" dirty="0" err="1"/>
              <a:t>MaxShellRunTime</a:t>
            </a:r>
            <a:r>
              <a:rPr lang="en-US" dirty="0"/>
              <a:t> - determines the maximum amount of time a session can be open.</a:t>
            </a:r>
            <a:endParaRPr lang="en-US" sz="1100" dirty="0"/>
          </a:p>
          <a:p>
            <a:pPr lvl="4"/>
            <a:r>
              <a:rPr lang="en-US" dirty="0" err="1"/>
              <a:t>MaxShellsPerUser</a:t>
            </a:r>
            <a:r>
              <a:rPr lang="en-US" dirty="0"/>
              <a:t> - sets a limit on the number of sessions a single user can have open at once</a:t>
            </a:r>
            <a:endParaRPr lang="en-US" sz="1100" dirty="0"/>
          </a:p>
          <a:p>
            <a:pPr lvl="3"/>
            <a:r>
              <a:rPr lang="en-US" dirty="0"/>
              <a:t>Get-</a:t>
            </a:r>
            <a:r>
              <a:rPr lang="en-US" dirty="0" err="1"/>
              <a:t>ChildItem</a:t>
            </a:r>
            <a:r>
              <a:rPr lang="en-US" dirty="0"/>
              <a:t> </a:t>
            </a:r>
            <a:r>
              <a:rPr lang="en-US" dirty="0" err="1"/>
              <a:t>WSMan</a:t>
            </a:r>
            <a:r>
              <a:rPr lang="en-US" dirty="0"/>
              <a:t>:\localhost\Service\</a:t>
            </a:r>
            <a:endParaRPr lang="en-US" sz="1100" dirty="0"/>
          </a:p>
          <a:p>
            <a:pPr lvl="4"/>
            <a:r>
              <a:rPr lang="en-US" dirty="0" err="1"/>
              <a:t>MaxConnections</a:t>
            </a:r>
            <a:r>
              <a:rPr lang="en-US" dirty="0"/>
              <a:t> - sets the upper limit on incoming connections to the entire remoting infrastructure.</a:t>
            </a:r>
            <a:endParaRPr lang="en-US" sz="1100" dirty="0"/>
          </a:p>
          <a:p>
            <a:pPr lvl="4"/>
            <a:endParaRPr lang="en-US" sz="1100" dirty="0"/>
          </a:p>
          <a:p>
            <a:pPr lvl="3"/>
            <a:r>
              <a:rPr lang="en-US" dirty="0" err="1"/>
              <a:t>WinRM</a:t>
            </a:r>
            <a:r>
              <a:rPr lang="en-US" dirty="0"/>
              <a:t> is MS implementation of WS-MAN</a:t>
            </a:r>
            <a:endParaRPr lang="en-US" sz="1100" dirty="0"/>
          </a:p>
          <a:p>
            <a:pPr lvl="4"/>
            <a:r>
              <a:rPr lang="en-US" dirty="0"/>
              <a:t>Installed and enabled by default on Servers 2012r2 and up</a:t>
            </a:r>
            <a:endParaRPr lang="en-US" sz="1100" dirty="0"/>
          </a:p>
          <a:p>
            <a:pPr lvl="4"/>
            <a:r>
              <a:rPr lang="en-US" dirty="0"/>
              <a:t>Installed and disabled by default on Win7 and up</a:t>
            </a:r>
            <a:endParaRPr lang="en-US" sz="1100" dirty="0"/>
          </a:p>
          <a:p>
            <a:pPr lvl="3"/>
            <a:r>
              <a:rPr lang="en-US" dirty="0"/>
              <a:t>XML format of object is sent back to originating machine</a:t>
            </a:r>
            <a:endParaRPr lang="en-US" sz="1100" dirty="0"/>
          </a:p>
          <a:p>
            <a:pPr lvl="4"/>
            <a:r>
              <a:rPr lang="en-US" dirty="0"/>
              <a:t>Serialization – to XML format</a:t>
            </a:r>
            <a:endParaRPr lang="en-US" sz="1100" dirty="0"/>
          </a:p>
          <a:p>
            <a:pPr lvl="4"/>
            <a:r>
              <a:rPr lang="en-US" dirty="0"/>
              <a:t>Deserialization – from XML format</a:t>
            </a:r>
            <a:endParaRPr lang="en-US" sz="1100" dirty="0"/>
          </a:p>
          <a:p>
            <a:pPr lvl="4"/>
            <a:r>
              <a:rPr lang="en-US" dirty="0"/>
              <a:t>Only a snapshot </a:t>
            </a:r>
            <a:endParaRPr lang="en-US" sz="1100" dirty="0"/>
          </a:p>
          <a:p>
            <a:pPr lvl="3"/>
            <a:r>
              <a:rPr lang="en-US" dirty="0"/>
              <a:t>Must configure </a:t>
            </a:r>
            <a:r>
              <a:rPr lang="en-US" dirty="0" err="1"/>
              <a:t>WinRM</a:t>
            </a:r>
            <a:r>
              <a:rPr lang="en-US" dirty="0"/>
              <a:t> on machines that will receive remote PS connections</a:t>
            </a:r>
            <a:endParaRPr lang="en-US" sz="1100" dirty="0"/>
          </a:p>
          <a:p>
            <a:pPr lvl="4"/>
            <a:r>
              <a:rPr lang="en-US" dirty="0"/>
              <a:t>Enable-</a:t>
            </a:r>
            <a:r>
              <a:rPr lang="en-US" dirty="0" err="1"/>
              <a:t>PSRemoting</a:t>
            </a:r>
            <a:r>
              <a:rPr lang="en-US" dirty="0"/>
              <a:t> (call Set-</a:t>
            </a:r>
            <a:r>
              <a:rPr lang="en-US" dirty="0" err="1"/>
              <a:t>WSManQuickConfig</a:t>
            </a:r>
            <a:r>
              <a:rPr lang="en-US" dirty="0"/>
              <a:t>; starts and sets </a:t>
            </a:r>
            <a:r>
              <a:rPr lang="en-US" dirty="0" err="1"/>
              <a:t>WinRM</a:t>
            </a:r>
            <a:r>
              <a:rPr lang="en-US" dirty="0"/>
              <a:t> service to </a:t>
            </a:r>
            <a:r>
              <a:rPr lang="en-US" dirty="0" err="1"/>
              <a:t>autostart</a:t>
            </a:r>
            <a:r>
              <a:rPr lang="en-US" dirty="0"/>
              <a:t>, Registers PowerShell as an endpoint; creates needed firewall rules.</a:t>
            </a:r>
            <a:endParaRPr lang="en-US" sz="1100" dirty="0"/>
          </a:p>
          <a:p>
            <a:r>
              <a:rPr lang="en-US" dirty="0"/>
              <a:t>Any adapter set to Public can’t have Windows Firewall exceptions</a:t>
            </a:r>
          </a:p>
          <a:p>
            <a:endParaRPr lang="en-US" dirty="0"/>
          </a:p>
          <a:p>
            <a:r>
              <a:rPr lang="en-US" dirty="0"/>
              <a:t>Test-</a:t>
            </a:r>
            <a:r>
              <a:rPr lang="en-US" dirty="0" err="1"/>
              <a:t>WSMan</a:t>
            </a:r>
            <a:endParaRPr lang="en-US" dirty="0"/>
          </a:p>
          <a:p>
            <a:r>
              <a:rPr lang="en-US" dirty="0"/>
              <a:t>Get-</a:t>
            </a:r>
            <a:r>
              <a:rPr lang="en-US" dirty="0" err="1"/>
              <a:t>PSSessionConfiguration</a:t>
            </a:r>
            <a:endParaRPr lang="en-US" dirty="0"/>
          </a:p>
          <a:p>
            <a:r>
              <a:rPr lang="en-US" dirty="0"/>
              <a:t>Enable-</a:t>
            </a:r>
            <a:r>
              <a:rPr lang="en-US" dirty="0" err="1"/>
              <a:t>PSRemoting</a:t>
            </a:r>
            <a:r>
              <a:rPr lang="en-US" dirty="0"/>
              <a:t> -</a:t>
            </a:r>
            <a:r>
              <a:rPr lang="en-US" dirty="0" err="1"/>
              <a:t>SkipNetworkProfileCheck</a:t>
            </a:r>
            <a:r>
              <a:rPr lang="en-US" dirty="0"/>
              <a:t> -Verbose</a:t>
            </a:r>
          </a:p>
          <a:p>
            <a:endParaRPr lang="en-US" dirty="0"/>
          </a:p>
          <a:p>
            <a:endParaRPr lang="en-US" dirty="0"/>
          </a:p>
        </p:txBody>
      </p:sp>
      <p:sp>
        <p:nvSpPr>
          <p:cNvPr id="4" name="Slide Number Placeholder 3"/>
          <p:cNvSpPr>
            <a:spLocks noGrp="1"/>
          </p:cNvSpPr>
          <p:nvPr>
            <p:ph type="sldNum" sz="quarter" idx="5"/>
          </p:nvPr>
        </p:nvSpPr>
        <p:spPr/>
        <p:txBody>
          <a:bodyPr/>
          <a:lstStyle/>
          <a:p>
            <a:fld id="{5F0F9048-61AB-4327-A682-BC738BF64865}" type="slidenum">
              <a:rPr lang="en-US" smtClean="0"/>
              <a:t>58</a:t>
            </a:fld>
            <a:endParaRPr lang="en-US"/>
          </a:p>
        </p:txBody>
      </p:sp>
    </p:spTree>
    <p:extLst>
      <p:ext uri="{BB962C8B-B14F-4D97-AF65-F5344CB8AC3E}">
        <p14:creationId xmlns:p14="http://schemas.microsoft.com/office/powerpoint/2010/main" val="94532953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enter-</a:t>
            </a:r>
            <a:r>
              <a:rPr lang="en-US" dirty="0" err="1"/>
              <a:t>pssession</a:t>
            </a:r>
            <a:r>
              <a:rPr lang="en-US" dirty="0"/>
              <a:t> localhost</a:t>
            </a:r>
          </a:p>
          <a:p>
            <a:r>
              <a:rPr lang="en-US" dirty="0"/>
              <a:t> enter-</a:t>
            </a:r>
            <a:r>
              <a:rPr lang="en-US" dirty="0" err="1"/>
              <a:t>pssession</a:t>
            </a:r>
            <a:r>
              <a:rPr lang="en-US" dirty="0"/>
              <a:t> DESKTOP-52INA1A -Credential desktop-52ina1a\honey</a:t>
            </a:r>
          </a:p>
        </p:txBody>
      </p:sp>
      <p:sp>
        <p:nvSpPr>
          <p:cNvPr id="4" name="Slide Number Placeholder 3"/>
          <p:cNvSpPr>
            <a:spLocks noGrp="1"/>
          </p:cNvSpPr>
          <p:nvPr>
            <p:ph type="sldNum" sz="quarter" idx="5"/>
          </p:nvPr>
        </p:nvSpPr>
        <p:spPr/>
        <p:txBody>
          <a:bodyPr/>
          <a:lstStyle/>
          <a:p>
            <a:fld id="{5F0F9048-61AB-4327-A682-BC738BF64865}" type="slidenum">
              <a:rPr lang="en-US" smtClean="0"/>
              <a:t>59</a:t>
            </a:fld>
            <a:endParaRPr lang="en-US"/>
          </a:p>
        </p:txBody>
      </p:sp>
    </p:spTree>
    <p:extLst>
      <p:ext uri="{BB962C8B-B14F-4D97-AF65-F5344CB8AC3E}">
        <p14:creationId xmlns:p14="http://schemas.microsoft.com/office/powerpoint/2010/main" val="305182417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Invoke-Command -</a:t>
            </a:r>
            <a:r>
              <a:rPr lang="en-US" dirty="0" err="1"/>
              <a:t>computerName</a:t>
            </a:r>
            <a:r>
              <a:rPr lang="en-US" dirty="0"/>
              <a:t> localhost, DESKTOP-52INA1A  -Credential $creds -command { Get-</a:t>
            </a:r>
            <a:r>
              <a:rPr lang="en-US" dirty="0" err="1"/>
              <a:t>EventLog</a:t>
            </a:r>
            <a:r>
              <a:rPr lang="en-US" dirty="0"/>
              <a:t> Security | where {$_.</a:t>
            </a:r>
            <a:r>
              <a:rPr lang="en-US" dirty="0" err="1"/>
              <a:t>eventID</a:t>
            </a:r>
            <a:r>
              <a:rPr lang="en-US" dirty="0"/>
              <a:t> -eq 4826}}</a:t>
            </a:r>
          </a:p>
          <a:p>
            <a:endParaRPr lang="en-US" dirty="0"/>
          </a:p>
          <a:p>
            <a:r>
              <a:rPr lang="en-US" dirty="0"/>
              <a:t>Code “C:\Scripts\PowerShell\Server\Uploaded to GitHub\Get-ServerRebootStatus.ps1”</a:t>
            </a:r>
          </a:p>
          <a:p>
            <a:endParaRPr lang="en-US" dirty="0"/>
          </a:p>
        </p:txBody>
      </p:sp>
      <p:sp>
        <p:nvSpPr>
          <p:cNvPr id="4" name="Slide Number Placeholder 3"/>
          <p:cNvSpPr>
            <a:spLocks noGrp="1"/>
          </p:cNvSpPr>
          <p:nvPr>
            <p:ph type="sldNum" sz="quarter" idx="5"/>
          </p:nvPr>
        </p:nvSpPr>
        <p:spPr/>
        <p:txBody>
          <a:bodyPr/>
          <a:lstStyle/>
          <a:p>
            <a:fld id="{5F0F9048-61AB-4327-A682-BC738BF64865}" type="slidenum">
              <a:rPr lang="en-US" smtClean="0"/>
              <a:t>60</a:t>
            </a:fld>
            <a:endParaRPr lang="en-US"/>
          </a:p>
        </p:txBody>
      </p:sp>
    </p:spTree>
    <p:extLst>
      <p:ext uri="{BB962C8B-B14F-4D97-AF65-F5344CB8AC3E}">
        <p14:creationId xmlns:p14="http://schemas.microsoft.com/office/powerpoint/2010/main" val="314720250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get-service </a:t>
            </a:r>
            <a:r>
              <a:rPr lang="en-US" dirty="0" err="1"/>
              <a:t>XblGameSave</a:t>
            </a:r>
            <a:r>
              <a:rPr lang="en-US" dirty="0"/>
              <a:t> | start-service</a:t>
            </a:r>
          </a:p>
          <a:p>
            <a:endParaRPr lang="en-US" dirty="0"/>
          </a:p>
          <a:p>
            <a:r>
              <a:rPr lang="en-US" dirty="0"/>
              <a:t>Invoke-Command -</a:t>
            </a:r>
            <a:r>
              <a:rPr lang="en-US" dirty="0" err="1"/>
              <a:t>computerName</a:t>
            </a:r>
            <a:r>
              <a:rPr lang="en-US" dirty="0"/>
              <a:t> localhost, DESKTOP-52INA1A  -Credential desktop-52ina1a\honey -command {get-process –name </a:t>
            </a:r>
            <a:r>
              <a:rPr lang="en-US" dirty="0" err="1"/>
              <a:t>notpad</a:t>
            </a:r>
            <a:r>
              <a:rPr lang="en-US" dirty="0"/>
              <a:t> | stop-process}</a:t>
            </a:r>
          </a:p>
          <a:p>
            <a:endParaRPr lang="en-US" dirty="0"/>
          </a:p>
          <a:p>
            <a:r>
              <a:rPr lang="en-US" dirty="0"/>
              <a:t> Get-process -</a:t>
            </a:r>
            <a:r>
              <a:rPr lang="en-US" dirty="0" err="1"/>
              <a:t>ComputerName</a:t>
            </a:r>
            <a:r>
              <a:rPr lang="en-US" dirty="0"/>
              <a:t> desktop-52ina1a -Name notepad</a:t>
            </a:r>
          </a:p>
          <a:p>
            <a:endParaRPr lang="en-US" dirty="0"/>
          </a:p>
          <a:p>
            <a:r>
              <a:rPr lang="en-US" dirty="0"/>
              <a:t>Decentralized objects (demo</a:t>
            </a:r>
          </a:p>
          <a:p>
            <a:r>
              <a:rPr lang="en-US" dirty="0"/>
              <a:t>        Get-service | get-member</a:t>
            </a:r>
          </a:p>
          <a:p>
            <a:r>
              <a:rPr lang="en-US" dirty="0"/>
              <a:t>        Invoke-command -</a:t>
            </a:r>
            <a:r>
              <a:rPr lang="en-US" dirty="0" err="1"/>
              <a:t>computername</a:t>
            </a:r>
            <a:r>
              <a:rPr lang="en-US" dirty="0"/>
              <a:t> DESKTOP-52INA1A -Credential desktop-52ina1a\honey -</a:t>
            </a:r>
            <a:r>
              <a:rPr lang="en-US" dirty="0" err="1"/>
              <a:t>scriptblock</a:t>
            </a:r>
            <a:r>
              <a:rPr lang="en-US" dirty="0"/>
              <a:t> {get-service} | get-member</a:t>
            </a:r>
          </a:p>
          <a:p>
            <a:endParaRPr lang="en-US" dirty="0"/>
          </a:p>
        </p:txBody>
      </p:sp>
      <p:sp>
        <p:nvSpPr>
          <p:cNvPr id="4" name="Slide Number Placeholder 3"/>
          <p:cNvSpPr>
            <a:spLocks noGrp="1"/>
          </p:cNvSpPr>
          <p:nvPr>
            <p:ph type="sldNum" sz="quarter" idx="5"/>
          </p:nvPr>
        </p:nvSpPr>
        <p:spPr/>
        <p:txBody>
          <a:bodyPr/>
          <a:lstStyle/>
          <a:p>
            <a:fld id="{5F0F9048-61AB-4327-A682-BC738BF64865}" type="slidenum">
              <a:rPr lang="en-US" smtClean="0"/>
              <a:t>61</a:t>
            </a:fld>
            <a:endParaRPr lang="en-US"/>
          </a:p>
        </p:txBody>
      </p:sp>
    </p:spTree>
    <p:extLst>
      <p:ext uri="{BB962C8B-B14F-4D97-AF65-F5344CB8AC3E}">
        <p14:creationId xmlns:p14="http://schemas.microsoft.com/office/powerpoint/2010/main" val="46506107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Invoke-Command -</a:t>
            </a:r>
            <a:r>
              <a:rPr lang="en-US" dirty="0" err="1"/>
              <a:t>computerName</a:t>
            </a:r>
            <a:r>
              <a:rPr lang="en-US" dirty="0"/>
              <a:t> localhost, DESKTOP-52INA1A  -Credential $creds -command { Get-</a:t>
            </a:r>
            <a:r>
              <a:rPr lang="en-US" dirty="0" err="1"/>
              <a:t>EventLog</a:t>
            </a:r>
            <a:r>
              <a:rPr lang="en-US" dirty="0"/>
              <a:t> Security | where {$_.</a:t>
            </a:r>
            <a:r>
              <a:rPr lang="en-US" dirty="0" err="1"/>
              <a:t>eventID</a:t>
            </a:r>
            <a:r>
              <a:rPr lang="en-US" dirty="0"/>
              <a:t> -eq 4826}}</a:t>
            </a:r>
          </a:p>
          <a:p>
            <a:endParaRPr lang="en-US" dirty="0"/>
          </a:p>
          <a:p>
            <a:r>
              <a:rPr lang="en-US" dirty="0"/>
              <a:t>Code “C:\Scripts\PowerShell\Server\Uploaded to GitHub\Get-ServerRebootStatus.ps1”</a:t>
            </a:r>
          </a:p>
          <a:p>
            <a:endParaRPr lang="en-US" dirty="0"/>
          </a:p>
        </p:txBody>
      </p:sp>
      <p:sp>
        <p:nvSpPr>
          <p:cNvPr id="4" name="Slide Number Placeholder 3"/>
          <p:cNvSpPr>
            <a:spLocks noGrp="1"/>
          </p:cNvSpPr>
          <p:nvPr>
            <p:ph type="sldNum" sz="quarter" idx="5"/>
          </p:nvPr>
        </p:nvSpPr>
        <p:spPr/>
        <p:txBody>
          <a:bodyPr/>
          <a:lstStyle/>
          <a:p>
            <a:fld id="{5F0F9048-61AB-4327-A682-BC738BF64865}" type="slidenum">
              <a:rPr lang="en-US" smtClean="0"/>
              <a:t>62</a:t>
            </a:fld>
            <a:endParaRPr lang="en-US"/>
          </a:p>
        </p:txBody>
      </p:sp>
    </p:spTree>
    <p:extLst>
      <p:ext uri="{BB962C8B-B14F-4D97-AF65-F5344CB8AC3E}">
        <p14:creationId xmlns:p14="http://schemas.microsoft.com/office/powerpoint/2010/main" val="398815325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$sessions = New-</a:t>
            </a:r>
            <a:r>
              <a:rPr lang="en-US" dirty="0" err="1"/>
              <a:t>PSSession</a:t>
            </a:r>
            <a:r>
              <a:rPr lang="en-US" dirty="0"/>
              <a:t> -</a:t>
            </a:r>
            <a:r>
              <a:rPr lang="en-US" dirty="0" err="1"/>
              <a:t>ComputerName</a:t>
            </a:r>
            <a:r>
              <a:rPr lang="en-US" dirty="0"/>
              <a:t> localhost, DESKTOP-52INA1A -Credential desktop-52ina1a\honey</a:t>
            </a:r>
          </a:p>
          <a:p>
            <a:endParaRPr lang="en-US" dirty="0"/>
          </a:p>
          <a:p>
            <a:r>
              <a:rPr lang="en-US" dirty="0"/>
              <a:t>Disconnect-</a:t>
            </a:r>
            <a:r>
              <a:rPr lang="en-US" dirty="0" err="1"/>
              <a:t>PSSession</a:t>
            </a:r>
            <a:endParaRPr lang="en-US" dirty="0"/>
          </a:p>
          <a:p>
            <a:r>
              <a:rPr lang="en-US" dirty="0"/>
              <a:t>    Disconnects from the session, but leaves the connection</a:t>
            </a:r>
          </a:p>
          <a:p>
            <a:r>
              <a:rPr lang="en-US" dirty="0"/>
              <a:t>    Same domain admin can see the connection of a different computer</a:t>
            </a:r>
            <a:endParaRPr lang="en-US" sz="1100" dirty="0"/>
          </a:p>
          <a:p>
            <a:r>
              <a:rPr lang="en-US" dirty="0"/>
              <a:t>         Admin creates session on Comp1 to Comp2, then disconnects session, logs into Comp3 and checks sessions on Comp2, sees his disconnected session</a:t>
            </a:r>
            <a:endParaRPr lang="en-US" sz="1100" dirty="0"/>
          </a:p>
          <a:p>
            <a:r>
              <a:rPr lang="en-US" dirty="0"/>
              <a:t>Connect-</a:t>
            </a:r>
            <a:r>
              <a:rPr lang="en-US" dirty="0" err="1"/>
              <a:t>PSSession</a:t>
            </a:r>
            <a:endParaRPr lang="en-US" sz="1100" dirty="0"/>
          </a:p>
          <a:p>
            <a:r>
              <a:rPr lang="en-US" dirty="0"/>
              <a:t>Remove-</a:t>
            </a:r>
            <a:r>
              <a:rPr lang="en-US" dirty="0" err="1"/>
              <a:t>PSSession</a:t>
            </a:r>
            <a:endParaRPr lang="en-US" sz="1100" dirty="0"/>
          </a:p>
          <a:p>
            <a:endParaRPr lang="en-US" dirty="0"/>
          </a:p>
          <a:p>
            <a:r>
              <a:rPr lang="en-US" dirty="0"/>
              <a:t>Enter-</a:t>
            </a:r>
            <a:r>
              <a:rPr lang="en-US" dirty="0" err="1"/>
              <a:t>PSSession</a:t>
            </a:r>
            <a:r>
              <a:rPr lang="en-US" dirty="0"/>
              <a:t> -Session $sessions [0]</a:t>
            </a:r>
          </a:p>
          <a:p>
            <a:pPr defTabSz="966387">
              <a:defRPr/>
            </a:pPr>
            <a:r>
              <a:rPr lang="en-US" dirty="0"/>
              <a:t>Enter-</a:t>
            </a:r>
            <a:r>
              <a:rPr lang="en-US" dirty="0" err="1"/>
              <a:t>PSSession</a:t>
            </a:r>
            <a:r>
              <a:rPr lang="en-US" dirty="0"/>
              <a:t> -Session ($sessions |where { $_.</a:t>
            </a:r>
            <a:r>
              <a:rPr lang="en-US" dirty="0" err="1"/>
              <a:t>computername</a:t>
            </a:r>
            <a:r>
              <a:rPr lang="en-US" dirty="0"/>
              <a:t> -eq ‘localhost’ })</a:t>
            </a:r>
          </a:p>
          <a:p>
            <a:pPr defTabSz="966387">
              <a:defRPr/>
            </a:pPr>
            <a:r>
              <a:rPr lang="en-US" dirty="0"/>
              <a:t>Enter-</a:t>
            </a:r>
            <a:r>
              <a:rPr lang="en-US" dirty="0" err="1"/>
              <a:t>PSSession</a:t>
            </a:r>
            <a:r>
              <a:rPr lang="en-US" dirty="0"/>
              <a:t> -Session (Get-</a:t>
            </a:r>
            <a:r>
              <a:rPr lang="en-US" dirty="0" err="1"/>
              <a:t>PSSession</a:t>
            </a:r>
            <a:r>
              <a:rPr lang="en-US" dirty="0"/>
              <a:t> | where {$_.</a:t>
            </a:r>
            <a:r>
              <a:rPr lang="en-US" dirty="0" err="1"/>
              <a:t>computername</a:t>
            </a:r>
            <a:r>
              <a:rPr lang="en-US" dirty="0"/>
              <a:t> -eq 'localhost’})</a:t>
            </a:r>
          </a:p>
          <a:p>
            <a:pPr defTabSz="966387">
              <a:defRPr/>
            </a:pPr>
            <a:endParaRPr lang="en-US" dirty="0"/>
          </a:p>
          <a:p>
            <a:pPr defTabSz="966387">
              <a:defRPr/>
            </a:pPr>
            <a:r>
              <a:rPr lang="en-US" dirty="0"/>
              <a:t>$s_server1,$s_server2 = new-</a:t>
            </a:r>
            <a:r>
              <a:rPr lang="en-US" dirty="0" err="1"/>
              <a:t>pssession</a:t>
            </a:r>
            <a:r>
              <a:rPr lang="en-US" dirty="0"/>
              <a:t> -computer localhost, DESKTOP-52INA1A -Credential desktop-52ina1a\honey</a:t>
            </a:r>
          </a:p>
          <a:p>
            <a:pPr defTabSz="966387">
              <a:defRPr/>
            </a:pPr>
            <a:endParaRPr lang="en-US" dirty="0"/>
          </a:p>
          <a:p>
            <a:pPr defTabSz="966387">
              <a:defRPr/>
            </a:pPr>
            <a:r>
              <a:rPr lang="en-US" dirty="0"/>
              <a:t>Invoke-Command -Command { Get-</a:t>
            </a:r>
            <a:r>
              <a:rPr lang="en-US" dirty="0" err="1"/>
              <a:t>WmiObject</a:t>
            </a:r>
            <a:r>
              <a:rPr lang="en-US" dirty="0"/>
              <a:t> -Class win32_process } -Session $sessions | Format-Table -Property </a:t>
            </a:r>
            <a:r>
              <a:rPr lang="en-US" dirty="0" err="1"/>
              <a:t>PSComputerName</a:t>
            </a:r>
            <a:r>
              <a:rPr lang="en-US" dirty="0"/>
              <a:t>, </a:t>
            </a:r>
            <a:r>
              <a:rPr lang="en-US" dirty="0" err="1"/>
              <a:t>processname</a:t>
            </a:r>
            <a:r>
              <a:rPr lang="en-US" dirty="0"/>
              <a:t>, </a:t>
            </a:r>
            <a:r>
              <a:rPr lang="en-US" dirty="0" err="1"/>
              <a:t>ProcessID</a:t>
            </a:r>
            <a:r>
              <a:rPr lang="en-US" dirty="0"/>
              <a:t>, </a:t>
            </a:r>
            <a:r>
              <a:rPr lang="en-US" dirty="0" err="1"/>
              <a:t>ParentProcessID</a:t>
            </a:r>
            <a:endParaRPr lang="en-US" dirty="0"/>
          </a:p>
          <a:p>
            <a:pPr defTabSz="966387">
              <a:defRPr/>
            </a:pPr>
            <a:r>
              <a:rPr lang="en-US" dirty="0"/>
              <a:t>invoke-command -command { get-</a:t>
            </a:r>
            <a:r>
              <a:rPr lang="en-US" dirty="0" err="1"/>
              <a:t>wmiobject</a:t>
            </a:r>
            <a:r>
              <a:rPr lang="en-US" dirty="0"/>
              <a:t> -class win32_process } -session $sessions | Select-Object </a:t>
            </a:r>
            <a:r>
              <a:rPr lang="en-US" dirty="0" err="1"/>
              <a:t>ProcessName</a:t>
            </a:r>
            <a:r>
              <a:rPr lang="en-US" dirty="0"/>
              <a:t>, </a:t>
            </a:r>
            <a:r>
              <a:rPr lang="en-US" dirty="0" err="1"/>
              <a:t>PSComputerName</a:t>
            </a:r>
            <a:r>
              <a:rPr lang="en-US" dirty="0"/>
              <a:t>, Path | Group-Object </a:t>
            </a:r>
            <a:r>
              <a:rPr lang="en-US" dirty="0" err="1"/>
              <a:t>ProcessName</a:t>
            </a:r>
            <a:r>
              <a:rPr lang="en-US" dirty="0"/>
              <a:t> | Sort-Object Count -Descending | Format-Table -</a:t>
            </a:r>
            <a:r>
              <a:rPr lang="en-US" dirty="0" err="1"/>
              <a:t>AutoSize</a:t>
            </a:r>
            <a:endParaRPr lang="en-US" dirty="0"/>
          </a:p>
        </p:txBody>
      </p:sp>
      <p:sp>
        <p:nvSpPr>
          <p:cNvPr id="4" name="Slide Number Placeholder 3"/>
          <p:cNvSpPr>
            <a:spLocks noGrp="1"/>
          </p:cNvSpPr>
          <p:nvPr>
            <p:ph type="sldNum" sz="quarter" idx="5"/>
          </p:nvPr>
        </p:nvSpPr>
        <p:spPr/>
        <p:txBody>
          <a:bodyPr/>
          <a:lstStyle/>
          <a:p>
            <a:fld id="{5F0F9048-61AB-4327-A682-BC738BF64865}" type="slidenum">
              <a:rPr lang="en-US" smtClean="0"/>
              <a:t>63</a:t>
            </a:fld>
            <a:endParaRPr lang="en-US"/>
          </a:p>
        </p:txBody>
      </p:sp>
    </p:spTree>
    <p:extLst>
      <p:ext uri="{BB962C8B-B14F-4D97-AF65-F5344CB8AC3E}">
        <p14:creationId xmlns:p14="http://schemas.microsoft.com/office/powerpoint/2010/main" val="235275380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dirty="0"/>
              <a:t>Advanced remoting configuration</a:t>
            </a:r>
          </a:p>
          <a:p>
            <a:pPr lvl="0"/>
            <a:r>
              <a:rPr lang="en-US" dirty="0"/>
              <a:t>    Uses custom endpoint configurations (reference my JEA Talk)</a:t>
            </a:r>
          </a:p>
          <a:p>
            <a:pPr lvl="0"/>
            <a:r>
              <a:rPr lang="en-US" dirty="0"/>
              <a:t>    </a:t>
            </a:r>
          </a:p>
          <a:p>
            <a:pPr lvl="0"/>
            <a:endParaRPr lang="en-US" dirty="0"/>
          </a:p>
          <a:p>
            <a:pPr lvl="0"/>
            <a:r>
              <a:rPr lang="en-US" dirty="0"/>
              <a:t>    Enabling </a:t>
            </a:r>
            <a:r>
              <a:rPr lang="en-US" dirty="0" err="1"/>
              <a:t>multihop</a:t>
            </a:r>
            <a:r>
              <a:rPr lang="en-US" dirty="0"/>
              <a:t> remoting</a:t>
            </a:r>
          </a:p>
          <a:p>
            <a:pPr lvl="0"/>
            <a:r>
              <a:rPr lang="en-US" dirty="0"/>
              <a:t>        Second Hop Problem</a:t>
            </a:r>
          </a:p>
          <a:p>
            <a:pPr lvl="0"/>
            <a:r>
              <a:rPr lang="en-US" dirty="0"/>
              <a:t>        Enable-</a:t>
            </a:r>
            <a:r>
              <a:rPr lang="en-US" dirty="0" err="1"/>
              <a:t>WSManCredSSP</a:t>
            </a:r>
            <a:r>
              <a:rPr lang="en-US" dirty="0"/>
              <a:t> -Role Client -</a:t>
            </a:r>
            <a:r>
              <a:rPr lang="en-US" dirty="0" err="1"/>
              <a:t>DelegateComputer</a:t>
            </a:r>
            <a:r>
              <a:rPr lang="en-US" dirty="0"/>
              <a:t> $computer (2</a:t>
            </a:r>
            <a:r>
              <a:rPr lang="en-US" baseline="30000" dirty="0"/>
              <a:t>nd</a:t>
            </a:r>
            <a:r>
              <a:rPr lang="en-US" dirty="0"/>
              <a:t> Hop Computer)</a:t>
            </a:r>
          </a:p>
          <a:p>
            <a:pPr lvl="0"/>
            <a:r>
              <a:rPr lang="en-US" dirty="0"/>
              <a:t>        Enable-</a:t>
            </a:r>
            <a:r>
              <a:rPr lang="en-US" dirty="0" err="1"/>
              <a:t>WSManCredSSP</a:t>
            </a:r>
            <a:r>
              <a:rPr lang="en-US" dirty="0"/>
              <a:t> -Role Server (ran on middle man computer</a:t>
            </a:r>
          </a:p>
          <a:p>
            <a:pPr lvl="0"/>
            <a:endParaRPr lang="en-US" dirty="0"/>
          </a:p>
          <a:p>
            <a:pPr lvl="0"/>
            <a:r>
              <a:rPr lang="en-US" dirty="0"/>
              <a:t>Digging deeper into remoting authentication</a:t>
            </a:r>
          </a:p>
          <a:p>
            <a:pPr lvl="0"/>
            <a:r>
              <a:rPr lang="en-US" dirty="0"/>
              <a:t>    PowerShell remoting employs </a:t>
            </a:r>
            <a:r>
              <a:rPr lang="en-US" u="sng" dirty="0"/>
              <a:t>mutual authentication</a:t>
            </a:r>
          </a:p>
          <a:p>
            <a:pPr lvl="0"/>
            <a:r>
              <a:rPr lang="en-US" dirty="0"/>
              <a:t>    Mostly take care of in a domain environment</a:t>
            </a:r>
          </a:p>
          <a:p>
            <a:pPr lvl="0"/>
            <a:r>
              <a:rPr lang="en-US" dirty="0"/>
              <a:t>    The name must resolve to an IP address.</a:t>
            </a:r>
          </a:p>
          <a:p>
            <a:pPr lvl="0"/>
            <a:r>
              <a:rPr lang="en-US" dirty="0"/>
              <a:t>    The name must match the computer’s name in the directory.</a:t>
            </a:r>
          </a:p>
          <a:p>
            <a:pPr lvl="0"/>
            <a:endParaRPr lang="en-US" dirty="0"/>
          </a:p>
          <a:p>
            <a:pPr lvl="0"/>
            <a:r>
              <a:rPr lang="en-US" dirty="0"/>
              <a:t>Mutual authentication via SSL</a:t>
            </a:r>
          </a:p>
          <a:p>
            <a:pPr lvl="0"/>
            <a:r>
              <a:rPr lang="en-US" dirty="0"/>
              <a:t>    you need to obtain an SSL digital certificate for the destination machine</a:t>
            </a:r>
          </a:p>
          <a:p>
            <a:pPr lvl="0"/>
            <a:r>
              <a:rPr lang="en-US" dirty="0"/>
              <a:t>    you need to create an HTTPS listener</a:t>
            </a:r>
          </a:p>
          <a:p>
            <a:pPr lvl="0"/>
            <a:r>
              <a:rPr lang="en-US" u="sng" dirty="0">
                <a:hlinkClick r:id="rId3"/>
              </a:rPr>
              <a:t>    https://leanpub.com/secretsofpowershellremoting</a:t>
            </a:r>
            <a:endParaRPr lang="en-US" u="sng" dirty="0"/>
          </a:p>
          <a:p>
            <a:pPr lvl="0"/>
            <a:endParaRPr lang="en-US" u="sng" dirty="0"/>
          </a:p>
          <a:p>
            <a:pPr lvl="0"/>
            <a:r>
              <a:rPr lang="en-US" dirty="0" err="1"/>
              <a:t>TrustedHosts</a:t>
            </a:r>
            <a:endParaRPr lang="en-US" dirty="0"/>
          </a:p>
          <a:p>
            <a:pPr lvl="0"/>
            <a:r>
              <a:rPr lang="en-US" dirty="0"/>
              <a:t>    Shuts off Mutual Authentication</a:t>
            </a:r>
          </a:p>
          <a:p>
            <a:pPr lvl="0"/>
            <a:r>
              <a:rPr lang="en-US" dirty="0"/>
              <a:t>    The </a:t>
            </a:r>
            <a:r>
              <a:rPr lang="en-US" dirty="0" err="1"/>
              <a:t>TrustedHosts</a:t>
            </a:r>
            <a:r>
              <a:rPr lang="en-US" dirty="0"/>
              <a:t> item can contain a comma-separated list of computer names, IP addresses, and fully-qualified domain names.</a:t>
            </a:r>
          </a:p>
          <a:p>
            <a:pPr lvl="0"/>
            <a:r>
              <a:rPr lang="en-US" dirty="0"/>
              <a:t>    Wildcards are permitted.</a:t>
            </a:r>
          </a:p>
          <a:p>
            <a:pPr lvl="0"/>
            <a:r>
              <a:rPr lang="en-US" dirty="0"/>
              <a:t>    Get-Item </a:t>
            </a:r>
            <a:r>
              <a:rPr lang="en-US" dirty="0" err="1"/>
              <a:t>wsman</a:t>
            </a:r>
            <a:r>
              <a:rPr lang="en-US" dirty="0"/>
              <a:t>:\localhost\Client\</a:t>
            </a:r>
            <a:r>
              <a:rPr lang="en-US" dirty="0" err="1"/>
              <a:t>TrustedHosts</a:t>
            </a:r>
            <a:endParaRPr lang="en-US" dirty="0"/>
          </a:p>
          <a:p>
            <a:pPr lvl="0"/>
            <a:r>
              <a:rPr lang="en-US" dirty="0"/>
              <a:t>    Set-Item </a:t>
            </a:r>
            <a:r>
              <a:rPr lang="en-US" dirty="0" err="1"/>
              <a:t>wsman:localhost</a:t>
            </a:r>
            <a:r>
              <a:rPr lang="en-US" dirty="0"/>
              <a:t>\client\</a:t>
            </a:r>
            <a:r>
              <a:rPr lang="en-US" dirty="0" err="1"/>
              <a:t>trustedhosts</a:t>
            </a:r>
            <a:r>
              <a:rPr lang="en-US" dirty="0"/>
              <a:t> -Value *</a:t>
            </a:r>
            <a:endParaRPr lang="en-US" sz="1100" dirty="0"/>
          </a:p>
          <a:p>
            <a:endParaRPr lang="en-US" dirty="0"/>
          </a:p>
        </p:txBody>
      </p:sp>
      <p:sp>
        <p:nvSpPr>
          <p:cNvPr id="4" name="Slide Number Placeholder 3"/>
          <p:cNvSpPr>
            <a:spLocks noGrp="1"/>
          </p:cNvSpPr>
          <p:nvPr>
            <p:ph type="sldNum" sz="quarter" idx="5"/>
          </p:nvPr>
        </p:nvSpPr>
        <p:spPr/>
        <p:txBody>
          <a:bodyPr/>
          <a:lstStyle/>
          <a:p>
            <a:fld id="{5F0F9048-61AB-4327-A682-BC738BF64865}" type="slidenum">
              <a:rPr lang="en-US" smtClean="0"/>
              <a:t>64</a:t>
            </a:fld>
            <a:endParaRPr lang="en-US"/>
          </a:p>
        </p:txBody>
      </p:sp>
    </p:spTree>
    <p:extLst>
      <p:ext uri="{BB962C8B-B14F-4D97-AF65-F5344CB8AC3E}">
        <p14:creationId xmlns:p14="http://schemas.microsoft.com/office/powerpoint/2010/main" val="102706698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Code “C:\Scripts\PowerShell\</a:t>
            </a:r>
            <a:r>
              <a:rPr lang="en-US" dirty="0" err="1"/>
              <a:t>UserAccounts</a:t>
            </a:r>
            <a:r>
              <a:rPr lang="en-US" dirty="0"/>
              <a:t>\RemoveUser_Prompted.ps1”</a:t>
            </a:r>
          </a:p>
          <a:p>
            <a:endParaRPr lang="en-US" dirty="0"/>
          </a:p>
          <a:p>
            <a:r>
              <a:rPr lang="en-US" dirty="0"/>
              <a:t>PowerShell creates a temporary local module with shortcuts to the commands on the remote server</a:t>
            </a:r>
          </a:p>
          <a:p>
            <a:r>
              <a:rPr lang="en-US" dirty="0"/>
              <a:t>Results brought back through the session are decentralized and do not have methods</a:t>
            </a:r>
            <a:endParaRPr lang="en-US" sz="1100" dirty="0"/>
          </a:p>
          <a:p>
            <a:endParaRPr lang="en-US" dirty="0"/>
          </a:p>
        </p:txBody>
      </p:sp>
      <p:sp>
        <p:nvSpPr>
          <p:cNvPr id="4" name="Slide Number Placeholder 3"/>
          <p:cNvSpPr>
            <a:spLocks noGrp="1"/>
          </p:cNvSpPr>
          <p:nvPr>
            <p:ph type="sldNum" sz="quarter" idx="5"/>
          </p:nvPr>
        </p:nvSpPr>
        <p:spPr/>
        <p:txBody>
          <a:bodyPr/>
          <a:lstStyle/>
          <a:p>
            <a:fld id="{5F0F9048-61AB-4327-A682-BC738BF64865}" type="slidenum">
              <a:rPr lang="en-US" smtClean="0"/>
              <a:t>65</a:t>
            </a:fld>
            <a:endParaRPr lang="en-US"/>
          </a:p>
        </p:txBody>
      </p:sp>
    </p:spTree>
    <p:extLst>
      <p:ext uri="{BB962C8B-B14F-4D97-AF65-F5344CB8AC3E}">
        <p14:creationId xmlns:p14="http://schemas.microsoft.com/office/powerpoint/2010/main" val="140264926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F0F9048-61AB-4327-A682-BC738BF64865}" type="slidenum">
              <a:rPr lang="en-US" smtClean="0"/>
              <a:t>67</a:t>
            </a:fld>
            <a:endParaRPr lang="en-US"/>
          </a:p>
        </p:txBody>
      </p:sp>
    </p:spTree>
    <p:extLst>
      <p:ext uri="{BB962C8B-B14F-4D97-AF65-F5344CB8AC3E}">
        <p14:creationId xmlns:p14="http://schemas.microsoft.com/office/powerpoint/2010/main" val="378268555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ROOT\CIMV2\Win32_LogicalDisk</a:t>
            </a:r>
          </a:p>
          <a:p>
            <a:endParaRPr lang="en-US" dirty="0"/>
          </a:p>
          <a:p>
            <a:r>
              <a:rPr lang="en-US" dirty="0"/>
              <a:t>Get-</a:t>
            </a:r>
            <a:r>
              <a:rPr lang="en-US" dirty="0" err="1"/>
              <a:t>WmiObject</a:t>
            </a:r>
            <a:r>
              <a:rPr lang="en-US" dirty="0"/>
              <a:t> -Namespace root\CIMv2 -list | where {$_.name -like '*dis*’} </a:t>
            </a:r>
          </a:p>
          <a:p>
            <a:r>
              <a:rPr lang="en-US" dirty="0"/>
              <a:t>Get-</a:t>
            </a:r>
            <a:r>
              <a:rPr lang="en-US" dirty="0" err="1"/>
              <a:t>WmiObject</a:t>
            </a:r>
            <a:r>
              <a:rPr lang="en-US" dirty="0"/>
              <a:t> -class win32_desktop -filter "name='DESKTOP-52INA1A\\honey’”</a:t>
            </a:r>
          </a:p>
          <a:p>
            <a:endParaRPr lang="en-US" dirty="0"/>
          </a:p>
          <a:p>
            <a:r>
              <a:rPr lang="en-US" dirty="0"/>
              <a:t>CIM_ Class are often base classes and access directly</a:t>
            </a:r>
            <a:endParaRPr lang="en-US" sz="1100" dirty="0"/>
          </a:p>
          <a:p>
            <a:r>
              <a:rPr lang="en-US" dirty="0"/>
              <a:t>     Communicates over RPC – If firewall supports stateful inspection</a:t>
            </a:r>
          </a:p>
          <a:p>
            <a:endParaRPr lang="en-US" dirty="0"/>
          </a:p>
          <a:p>
            <a:r>
              <a:rPr lang="en-US" dirty="0"/>
              <a:t>Win32_ are Windows specific </a:t>
            </a:r>
          </a:p>
          <a:p>
            <a:r>
              <a:rPr lang="en-US" dirty="0"/>
              <a:t>    Communicates over WS-MAN (</a:t>
            </a:r>
            <a:r>
              <a:rPr lang="en-US" dirty="0" err="1"/>
              <a:t>WinRM</a:t>
            </a:r>
            <a:r>
              <a:rPr lang="en-US" dirty="0"/>
              <a:t>)</a:t>
            </a:r>
          </a:p>
          <a:p>
            <a:endParaRPr lang="en-US" dirty="0"/>
          </a:p>
          <a:p>
            <a:endParaRPr lang="en-US" dirty="0"/>
          </a:p>
        </p:txBody>
      </p:sp>
      <p:sp>
        <p:nvSpPr>
          <p:cNvPr id="4" name="Slide Number Placeholder 3"/>
          <p:cNvSpPr>
            <a:spLocks noGrp="1"/>
          </p:cNvSpPr>
          <p:nvPr>
            <p:ph type="sldNum" sz="quarter" idx="5"/>
          </p:nvPr>
        </p:nvSpPr>
        <p:spPr/>
        <p:txBody>
          <a:bodyPr/>
          <a:lstStyle/>
          <a:p>
            <a:fld id="{5F0F9048-61AB-4327-A682-BC738BF64865}" type="slidenum">
              <a:rPr lang="en-US" smtClean="0"/>
              <a:t>68</a:t>
            </a:fld>
            <a:endParaRPr lang="en-US"/>
          </a:p>
        </p:txBody>
      </p:sp>
    </p:spTree>
    <p:extLst>
      <p:ext uri="{BB962C8B-B14F-4D97-AF65-F5344CB8AC3E}">
        <p14:creationId xmlns:p14="http://schemas.microsoft.com/office/powerpoint/2010/main" val="21710586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0F9048-61AB-4327-A682-BC738BF64865}" type="slidenum">
              <a:rPr lang="en-US" smtClean="0"/>
              <a:t>8</a:t>
            </a:fld>
            <a:endParaRPr lang="en-US"/>
          </a:p>
        </p:txBody>
      </p:sp>
    </p:spTree>
    <p:extLst>
      <p:ext uri="{BB962C8B-B14F-4D97-AF65-F5344CB8AC3E}">
        <p14:creationId xmlns:p14="http://schemas.microsoft.com/office/powerpoint/2010/main" val="50519194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ROOT\CIMV2\Win32_LogicalDisk</a:t>
            </a:r>
          </a:p>
          <a:p>
            <a:endParaRPr lang="en-US" dirty="0"/>
          </a:p>
          <a:p>
            <a:r>
              <a:rPr lang="en-US" dirty="0"/>
              <a:t>Get-</a:t>
            </a:r>
            <a:r>
              <a:rPr lang="en-US" dirty="0" err="1"/>
              <a:t>WmiObject</a:t>
            </a:r>
            <a:r>
              <a:rPr lang="en-US" dirty="0"/>
              <a:t> -Namespace root\CIMv2 -list | where {$_.name -like '*dis*’} </a:t>
            </a:r>
          </a:p>
          <a:p>
            <a:r>
              <a:rPr lang="en-US" dirty="0"/>
              <a:t>Get-</a:t>
            </a:r>
            <a:r>
              <a:rPr lang="en-US" dirty="0" err="1"/>
              <a:t>WmiObject</a:t>
            </a:r>
            <a:r>
              <a:rPr lang="en-US" dirty="0"/>
              <a:t> -class win32_desktop -filter "name='DESKTOP-52INA1A\\honey’”</a:t>
            </a:r>
          </a:p>
          <a:p>
            <a:endParaRPr lang="en-US" dirty="0"/>
          </a:p>
          <a:p>
            <a:r>
              <a:rPr lang="en-US" dirty="0"/>
              <a:t>CIM_ Class are often base classes and access directly</a:t>
            </a:r>
            <a:endParaRPr lang="en-US" sz="1100" dirty="0"/>
          </a:p>
          <a:p>
            <a:r>
              <a:rPr lang="en-US" dirty="0"/>
              <a:t>     Communicates over RPC – If firewall supports stateful inspection</a:t>
            </a:r>
          </a:p>
          <a:p>
            <a:endParaRPr lang="en-US" dirty="0"/>
          </a:p>
          <a:p>
            <a:r>
              <a:rPr lang="en-US" dirty="0"/>
              <a:t>Win32_ are Windows specific </a:t>
            </a:r>
          </a:p>
          <a:p>
            <a:r>
              <a:rPr lang="en-US" dirty="0"/>
              <a:t>    Communicates over WS-MAN (</a:t>
            </a:r>
            <a:r>
              <a:rPr lang="en-US" dirty="0" err="1"/>
              <a:t>WinRM</a:t>
            </a:r>
            <a:r>
              <a:rPr lang="en-US" dirty="0"/>
              <a:t>)</a:t>
            </a:r>
          </a:p>
          <a:p>
            <a:endParaRPr lang="en-US" dirty="0"/>
          </a:p>
          <a:p>
            <a:endParaRPr lang="en-US" dirty="0"/>
          </a:p>
        </p:txBody>
      </p:sp>
      <p:sp>
        <p:nvSpPr>
          <p:cNvPr id="4" name="Slide Number Placeholder 3"/>
          <p:cNvSpPr>
            <a:spLocks noGrp="1"/>
          </p:cNvSpPr>
          <p:nvPr>
            <p:ph type="sldNum" sz="quarter" idx="5"/>
          </p:nvPr>
        </p:nvSpPr>
        <p:spPr/>
        <p:txBody>
          <a:bodyPr/>
          <a:lstStyle/>
          <a:p>
            <a:fld id="{5F0F9048-61AB-4327-A682-BC738BF64865}" type="slidenum">
              <a:rPr lang="en-US" smtClean="0"/>
              <a:t>69</a:t>
            </a:fld>
            <a:endParaRPr lang="en-US"/>
          </a:p>
        </p:txBody>
      </p:sp>
    </p:spTree>
    <p:extLst>
      <p:ext uri="{BB962C8B-B14F-4D97-AF65-F5344CB8AC3E}">
        <p14:creationId xmlns:p14="http://schemas.microsoft.com/office/powerpoint/2010/main" val="159954409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F0F9048-61AB-4327-A682-BC738BF64865}" type="slidenum">
              <a:rPr lang="en-US" smtClean="0"/>
              <a:t>70</a:t>
            </a:fld>
            <a:endParaRPr lang="en-US"/>
          </a:p>
        </p:txBody>
      </p:sp>
    </p:spTree>
    <p:extLst>
      <p:ext uri="{BB962C8B-B14F-4D97-AF65-F5344CB8AC3E}">
        <p14:creationId xmlns:p14="http://schemas.microsoft.com/office/powerpoint/2010/main" val="266585300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Start-job –</a:t>
            </a:r>
            <a:r>
              <a:rPr lang="en-US" dirty="0" err="1"/>
              <a:t>scriptblock</a:t>
            </a:r>
            <a:endParaRPr lang="en-US" dirty="0"/>
          </a:p>
          <a:p>
            <a:r>
              <a:rPr lang="en-US" dirty="0"/>
              <a:t>    Local job has support -</a:t>
            </a:r>
            <a:r>
              <a:rPr lang="en-US" dirty="0" err="1"/>
              <a:t>computername</a:t>
            </a:r>
            <a:r>
              <a:rPr lang="en-US" dirty="0"/>
              <a:t> </a:t>
            </a:r>
          </a:p>
          <a:p>
            <a:r>
              <a:rPr lang="en-US" dirty="0"/>
              <a:t>    Requires remote </a:t>
            </a:r>
            <a:r>
              <a:rPr lang="en-US" dirty="0" err="1"/>
              <a:t>powershell</a:t>
            </a:r>
            <a:r>
              <a:rPr lang="en-US" dirty="0"/>
              <a:t> scripting</a:t>
            </a:r>
          </a:p>
          <a:p>
            <a:endParaRPr lang="en-US" dirty="0"/>
          </a:p>
          <a:p>
            <a:pPr defTabSz="966387">
              <a:defRPr/>
            </a:pPr>
            <a:r>
              <a:rPr lang="en-US" dirty="0"/>
              <a:t>    start-job -</a:t>
            </a:r>
            <a:r>
              <a:rPr lang="en-US" dirty="0" err="1"/>
              <a:t>ScriptBlock</a:t>
            </a:r>
            <a:r>
              <a:rPr lang="en-US" dirty="0"/>
              <a:t> {Get-Service} </a:t>
            </a:r>
          </a:p>
          <a:p>
            <a:r>
              <a:rPr lang="en-US" dirty="0"/>
              <a:t>    start-job -</a:t>
            </a:r>
            <a:r>
              <a:rPr lang="en-US" dirty="0" err="1"/>
              <a:t>scriptblock</a:t>
            </a:r>
            <a:r>
              <a:rPr lang="en-US" dirty="0"/>
              <a:t> {get-</a:t>
            </a:r>
            <a:r>
              <a:rPr lang="en-US" dirty="0" err="1"/>
              <a:t>eventlog</a:t>
            </a:r>
            <a:r>
              <a:rPr lang="en-US" dirty="0"/>
              <a:t> security -computer localhost, DESKTOP-52INA1A}</a:t>
            </a:r>
          </a:p>
          <a:p>
            <a:endParaRPr lang="en-US" dirty="0"/>
          </a:p>
          <a:p>
            <a:r>
              <a:rPr lang="en-US" dirty="0"/>
              <a:t>WMI as a Job</a:t>
            </a:r>
          </a:p>
          <a:p>
            <a:r>
              <a:rPr lang="en-US" dirty="0"/>
              <a:t>    Used -</a:t>
            </a:r>
            <a:r>
              <a:rPr lang="en-US" dirty="0" err="1"/>
              <a:t>asjob</a:t>
            </a:r>
            <a:r>
              <a:rPr lang="en-US" dirty="0"/>
              <a:t> parameter</a:t>
            </a:r>
          </a:p>
          <a:p>
            <a:r>
              <a:rPr lang="en-US" dirty="0"/>
              <a:t>    Creates a child job for every computer in the list</a:t>
            </a:r>
          </a:p>
          <a:p>
            <a:r>
              <a:rPr lang="en-US" dirty="0"/>
              <a:t>    Uses normal WMI communications</a:t>
            </a:r>
          </a:p>
          <a:p>
            <a:r>
              <a:rPr lang="en-US" dirty="0"/>
              <a:t>    Get-</a:t>
            </a:r>
            <a:r>
              <a:rPr lang="en-US" dirty="0" err="1"/>
              <a:t>ciminstance</a:t>
            </a:r>
            <a:r>
              <a:rPr lang="en-US" dirty="0"/>
              <a:t> requires start-job or invoke-command with get-</a:t>
            </a:r>
            <a:r>
              <a:rPr lang="en-US" dirty="0" err="1"/>
              <a:t>ciminstance</a:t>
            </a:r>
            <a:r>
              <a:rPr lang="en-US" dirty="0"/>
              <a:t> in </a:t>
            </a:r>
            <a:r>
              <a:rPr lang="en-US" dirty="0" err="1"/>
              <a:t>scriptblock</a:t>
            </a:r>
            <a:endParaRPr lang="en-US" dirty="0"/>
          </a:p>
          <a:p>
            <a:endParaRPr lang="en-US" dirty="0"/>
          </a:p>
          <a:p>
            <a:r>
              <a:rPr lang="en-US" dirty="0"/>
              <a:t>     start-job -</a:t>
            </a:r>
            <a:r>
              <a:rPr lang="en-US" dirty="0" err="1"/>
              <a:t>scriptblock</a:t>
            </a:r>
            <a:r>
              <a:rPr lang="en-US" dirty="0"/>
              <a:t> {get-</a:t>
            </a:r>
            <a:r>
              <a:rPr lang="en-US" dirty="0" err="1"/>
              <a:t>eventlog</a:t>
            </a:r>
            <a:r>
              <a:rPr lang="en-US" dirty="0"/>
              <a:t> security -computer localhost, DESKTOP-52INA1A } -Credential $creds </a:t>
            </a:r>
          </a:p>
          <a:p>
            <a:endParaRPr lang="en-US" dirty="0"/>
          </a:p>
          <a:p>
            <a:r>
              <a:rPr lang="en-US" dirty="0"/>
              <a:t>Remoting as a job</a:t>
            </a:r>
          </a:p>
          <a:p>
            <a:r>
              <a:rPr lang="en-US" dirty="0"/>
              <a:t>Used invoke-command –</a:t>
            </a:r>
            <a:r>
              <a:rPr lang="en-US" dirty="0" err="1"/>
              <a:t>asjob</a:t>
            </a:r>
            <a:endParaRPr lang="en-US" dirty="0"/>
          </a:p>
          <a:p>
            <a:r>
              <a:rPr lang="en-US" dirty="0"/>
              <a:t>Requires PSv2 or higher with remoting enabled</a:t>
            </a:r>
          </a:p>
          <a:p>
            <a:r>
              <a:rPr lang="en-US" dirty="0"/>
              <a:t>Has -jobname parameter</a:t>
            </a:r>
          </a:p>
          <a:p>
            <a:endParaRPr lang="en-US" dirty="0"/>
          </a:p>
        </p:txBody>
      </p:sp>
      <p:sp>
        <p:nvSpPr>
          <p:cNvPr id="4" name="Slide Number Placeholder 3"/>
          <p:cNvSpPr>
            <a:spLocks noGrp="1"/>
          </p:cNvSpPr>
          <p:nvPr>
            <p:ph type="sldNum" sz="quarter" idx="5"/>
          </p:nvPr>
        </p:nvSpPr>
        <p:spPr/>
        <p:txBody>
          <a:bodyPr/>
          <a:lstStyle/>
          <a:p>
            <a:fld id="{5F0F9048-61AB-4327-A682-BC738BF64865}" type="slidenum">
              <a:rPr lang="en-US" smtClean="0"/>
              <a:t>72</a:t>
            </a:fld>
            <a:endParaRPr lang="en-US"/>
          </a:p>
        </p:txBody>
      </p:sp>
    </p:spTree>
    <p:extLst>
      <p:ext uri="{BB962C8B-B14F-4D97-AF65-F5344CB8AC3E}">
        <p14:creationId xmlns:p14="http://schemas.microsoft.com/office/powerpoint/2010/main" val="119449826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Receive-job</a:t>
            </a:r>
          </a:p>
          <a:p>
            <a:r>
              <a:rPr lang="en-US" dirty="0"/>
              <a:t>    By name or job ID</a:t>
            </a:r>
          </a:p>
          <a:p>
            <a:r>
              <a:rPr lang="en-US" dirty="0"/>
              <a:t>    Receive-jobs clears them out of cache and cannot be retrieved a second time; must use -keep or out-</a:t>
            </a:r>
            <a:r>
              <a:rPr lang="en-US" dirty="0" err="1"/>
              <a:t>cliXML</a:t>
            </a:r>
            <a:endParaRPr lang="en-US" dirty="0"/>
          </a:p>
          <a:p>
            <a:r>
              <a:rPr lang="en-US" dirty="0"/>
              <a:t>    Results are decentralized; can be piped into export-xml, sort-object, format-list, </a:t>
            </a:r>
            <a:r>
              <a:rPr lang="en-US" dirty="0" err="1"/>
              <a:t>convertto</a:t>
            </a:r>
            <a:r>
              <a:rPr lang="en-US" dirty="0"/>
              <a:t>-html; out-file</a:t>
            </a:r>
          </a:p>
          <a:p>
            <a:r>
              <a:rPr lang="en-US" dirty="0"/>
              <a:t>Has more data property</a:t>
            </a:r>
          </a:p>
          <a:p>
            <a:r>
              <a:rPr lang="en-US" dirty="0"/>
              <a:t>    Will be false if there is no data in memory (if you viewed and did not use the -keep parameter)</a:t>
            </a:r>
          </a:p>
          <a:p>
            <a:r>
              <a:rPr lang="en-US" dirty="0"/>
              <a:t>    Will be true if there is data in memory</a:t>
            </a:r>
          </a:p>
          <a:p>
            <a:endParaRPr lang="en-US" dirty="0"/>
          </a:p>
          <a:p>
            <a:r>
              <a:rPr lang="en-US" dirty="0"/>
              <a:t>Get-jobs | receive-jobs</a:t>
            </a:r>
          </a:p>
          <a:p>
            <a:endParaRPr lang="en-US" dirty="0"/>
          </a:p>
        </p:txBody>
      </p:sp>
      <p:sp>
        <p:nvSpPr>
          <p:cNvPr id="4" name="Slide Number Placeholder 3"/>
          <p:cNvSpPr>
            <a:spLocks noGrp="1"/>
          </p:cNvSpPr>
          <p:nvPr>
            <p:ph type="sldNum" sz="quarter" idx="5"/>
          </p:nvPr>
        </p:nvSpPr>
        <p:spPr/>
        <p:txBody>
          <a:bodyPr/>
          <a:lstStyle/>
          <a:p>
            <a:fld id="{5F0F9048-61AB-4327-A682-BC738BF64865}" type="slidenum">
              <a:rPr lang="en-US" smtClean="0"/>
              <a:t>74</a:t>
            </a:fld>
            <a:endParaRPr lang="en-US"/>
          </a:p>
        </p:txBody>
      </p:sp>
    </p:spTree>
    <p:extLst>
      <p:ext uri="{BB962C8B-B14F-4D97-AF65-F5344CB8AC3E}">
        <p14:creationId xmlns:p14="http://schemas.microsoft.com/office/powerpoint/2010/main" val="234023249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Code C:\Scripts\PowerShell\_InProgress\Create-EvilTask.ps1</a:t>
            </a:r>
          </a:p>
          <a:p>
            <a:endParaRPr lang="en-US" dirty="0"/>
          </a:p>
          <a:p>
            <a:r>
              <a:rPr lang="en-US" dirty="0"/>
              <a:t>Scheduled task cannot produce output</a:t>
            </a:r>
          </a:p>
          <a:p>
            <a:endParaRPr lang="en-US" dirty="0"/>
          </a:p>
          <a:p>
            <a:r>
              <a:rPr lang="en-US" dirty="0"/>
              <a:t>Scheduled Jobs are a hybrid of background jobs and scheduled tasks</a:t>
            </a:r>
          </a:p>
          <a:p>
            <a:endParaRPr lang="en-US" dirty="0"/>
          </a:p>
          <a:p>
            <a:r>
              <a:rPr lang="en-US" dirty="0"/>
              <a:t> job and scheduled job cmdlets, you can use the Task Scheduler UI and scheduled task cmdlets to manage scheduled jobs, but you can’t use the job or scheduled job cmdlets to manage scheduled tasks.</a:t>
            </a:r>
          </a:p>
        </p:txBody>
      </p:sp>
      <p:sp>
        <p:nvSpPr>
          <p:cNvPr id="4" name="Slide Number Placeholder 3"/>
          <p:cNvSpPr>
            <a:spLocks noGrp="1"/>
          </p:cNvSpPr>
          <p:nvPr>
            <p:ph type="sldNum" sz="quarter" idx="5"/>
          </p:nvPr>
        </p:nvSpPr>
        <p:spPr/>
        <p:txBody>
          <a:bodyPr/>
          <a:lstStyle/>
          <a:p>
            <a:fld id="{5F0F9048-61AB-4327-A682-BC738BF64865}" type="slidenum">
              <a:rPr lang="en-US" smtClean="0"/>
              <a:t>75</a:t>
            </a:fld>
            <a:endParaRPr lang="en-US"/>
          </a:p>
        </p:txBody>
      </p:sp>
    </p:spTree>
    <p:extLst>
      <p:ext uri="{BB962C8B-B14F-4D97-AF65-F5344CB8AC3E}">
        <p14:creationId xmlns:p14="http://schemas.microsoft.com/office/powerpoint/2010/main" val="86597437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F0F9048-61AB-4327-A682-BC738BF64865}" type="slidenum">
              <a:rPr lang="en-US" smtClean="0"/>
              <a:t>78</a:t>
            </a:fld>
            <a:endParaRPr lang="en-US"/>
          </a:p>
        </p:txBody>
      </p:sp>
    </p:spTree>
    <p:extLst>
      <p:ext uri="{BB962C8B-B14F-4D97-AF65-F5344CB8AC3E}">
        <p14:creationId xmlns:p14="http://schemas.microsoft.com/office/powerpoint/2010/main" val="124611248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dirty="0"/>
              <a:t>Must use relative or absolute path to execute .ps1</a:t>
            </a:r>
            <a:endParaRPr lang="en-US" sz="1100" dirty="0"/>
          </a:p>
          <a:p>
            <a:r>
              <a:rPr lang="en-US" dirty="0"/>
              <a:t>Protects from command hijacking</a:t>
            </a:r>
          </a:p>
          <a:p>
            <a:endParaRPr lang="en-US" dirty="0"/>
          </a:p>
          <a:p>
            <a:r>
              <a:rPr lang="en-US" dirty="0"/>
              <a:t>Digital Signatures</a:t>
            </a:r>
          </a:p>
          <a:p>
            <a:r>
              <a:rPr lang="en-US" dirty="0"/>
              <a:t>Set-</a:t>
            </a:r>
            <a:r>
              <a:rPr lang="en-US" dirty="0" err="1"/>
              <a:t>AuthenticodeSignature</a:t>
            </a:r>
            <a:r>
              <a:rPr lang="en-US" dirty="0"/>
              <a:t> "C:\Scripts\Publish\PowerShell\Files\Backup-Files.ps1" (get-</a:t>
            </a:r>
            <a:r>
              <a:rPr lang="en-US" dirty="0" err="1"/>
              <a:t>childitem</a:t>
            </a:r>
            <a:r>
              <a:rPr lang="en-US" dirty="0"/>
              <a:t> Cert:\</a:t>
            </a:r>
            <a:r>
              <a:rPr lang="en-US" dirty="0" err="1"/>
              <a:t>CurrentUser</a:t>
            </a:r>
            <a:r>
              <a:rPr lang="en-US" dirty="0"/>
              <a:t>\My -</a:t>
            </a:r>
            <a:r>
              <a:rPr lang="en-US" dirty="0" err="1"/>
              <a:t>CodeSigningcert</a:t>
            </a:r>
            <a:r>
              <a:rPr lang="en-US" dirty="0"/>
              <a:t>)</a:t>
            </a:r>
          </a:p>
          <a:p>
            <a:endParaRPr lang="en-US" dirty="0"/>
          </a:p>
        </p:txBody>
      </p:sp>
      <p:sp>
        <p:nvSpPr>
          <p:cNvPr id="4" name="Slide Number Placeholder 3"/>
          <p:cNvSpPr>
            <a:spLocks noGrp="1"/>
          </p:cNvSpPr>
          <p:nvPr>
            <p:ph type="sldNum" sz="quarter" idx="5"/>
          </p:nvPr>
        </p:nvSpPr>
        <p:spPr/>
        <p:txBody>
          <a:bodyPr/>
          <a:lstStyle/>
          <a:p>
            <a:fld id="{5F0F9048-61AB-4327-A682-BC738BF64865}" type="slidenum">
              <a:rPr lang="en-US" smtClean="0"/>
              <a:t>79</a:t>
            </a:fld>
            <a:endParaRPr lang="en-US"/>
          </a:p>
        </p:txBody>
      </p:sp>
    </p:spTree>
    <p:extLst>
      <p:ext uri="{BB962C8B-B14F-4D97-AF65-F5344CB8AC3E}">
        <p14:creationId xmlns:p14="http://schemas.microsoft.com/office/powerpoint/2010/main" val="359424275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Changed by:</a:t>
            </a:r>
          </a:p>
          <a:p>
            <a:r>
              <a:rPr lang="en-US" dirty="0"/>
              <a:t>Set-</a:t>
            </a:r>
            <a:r>
              <a:rPr lang="en-US" dirty="0" err="1"/>
              <a:t>executionpolicy</a:t>
            </a:r>
            <a:endParaRPr lang="en-US" dirty="0"/>
          </a:p>
          <a:p>
            <a:r>
              <a:rPr lang="en-US" dirty="0"/>
              <a:t>Must have rights to change HKEY_LOCAL_MACHINE of the registry</a:t>
            </a:r>
          </a:p>
          <a:p>
            <a:endParaRPr lang="en-US" dirty="0"/>
          </a:p>
          <a:p>
            <a:r>
              <a:rPr lang="en-US" dirty="0"/>
              <a:t>GPO</a:t>
            </a:r>
          </a:p>
          <a:p>
            <a:r>
              <a:rPr lang="en-US" dirty="0"/>
              <a:t>Configuration &gt; Policies &gt; Administrative Templates &gt; Windows Components &gt;Windows PowerShell</a:t>
            </a:r>
          </a:p>
          <a:p>
            <a:endParaRPr lang="en-US" dirty="0"/>
          </a:p>
          <a:p>
            <a:r>
              <a:rPr lang="en-US" dirty="0"/>
              <a:t>Powershell.exe – </a:t>
            </a:r>
            <a:r>
              <a:rPr lang="en-US" dirty="0" err="1"/>
              <a:t>executionpolicy</a:t>
            </a:r>
            <a:r>
              <a:rPr lang="en-US" dirty="0"/>
              <a:t> (overwrites any local or group policy)</a:t>
            </a:r>
          </a:p>
          <a:p>
            <a:endParaRPr lang="en-US" dirty="0"/>
          </a:p>
          <a:p>
            <a:r>
              <a:rPr lang="en-US" dirty="0"/>
              <a:t>Digital Signatures</a:t>
            </a:r>
            <a:endParaRPr lang="en-US" sz="1100" dirty="0"/>
          </a:p>
          <a:p>
            <a:r>
              <a:rPr lang="en-US" dirty="0"/>
              <a:t>Set-</a:t>
            </a:r>
            <a:r>
              <a:rPr lang="en-US" dirty="0" err="1"/>
              <a:t>AuthenticodeSignature</a:t>
            </a:r>
            <a:r>
              <a:rPr lang="en-US" dirty="0"/>
              <a:t> "C:\Scripts\Publish\PowerShell\Files\Backup-Files.ps1" (get-</a:t>
            </a:r>
            <a:r>
              <a:rPr lang="en-US" dirty="0" err="1"/>
              <a:t>childitem</a:t>
            </a:r>
            <a:r>
              <a:rPr lang="en-US" dirty="0"/>
              <a:t> Cert:\</a:t>
            </a:r>
            <a:r>
              <a:rPr lang="en-US" dirty="0" err="1"/>
              <a:t>CurrentUser</a:t>
            </a:r>
            <a:r>
              <a:rPr lang="en-US" dirty="0"/>
              <a:t>\My -</a:t>
            </a:r>
            <a:r>
              <a:rPr lang="en-US" dirty="0" err="1"/>
              <a:t>CodeSigningcert</a:t>
            </a:r>
            <a:r>
              <a:rPr lang="en-US" dirty="0"/>
              <a:t>)</a:t>
            </a:r>
          </a:p>
          <a:p>
            <a:endParaRPr lang="en-US" dirty="0"/>
          </a:p>
        </p:txBody>
      </p:sp>
      <p:sp>
        <p:nvSpPr>
          <p:cNvPr id="4" name="Slide Number Placeholder 3"/>
          <p:cNvSpPr>
            <a:spLocks noGrp="1"/>
          </p:cNvSpPr>
          <p:nvPr>
            <p:ph type="sldNum" sz="quarter" idx="5"/>
          </p:nvPr>
        </p:nvSpPr>
        <p:spPr/>
        <p:txBody>
          <a:bodyPr/>
          <a:lstStyle/>
          <a:p>
            <a:fld id="{5F0F9048-61AB-4327-A682-BC738BF64865}" type="slidenum">
              <a:rPr lang="en-US" smtClean="0"/>
              <a:t>80</a:t>
            </a:fld>
            <a:endParaRPr lang="en-US"/>
          </a:p>
        </p:txBody>
      </p:sp>
    </p:spTree>
    <p:extLst>
      <p:ext uri="{BB962C8B-B14F-4D97-AF65-F5344CB8AC3E}">
        <p14:creationId xmlns:p14="http://schemas.microsoft.com/office/powerpoint/2010/main" val="107466506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Changed by:</a:t>
            </a:r>
          </a:p>
          <a:p>
            <a:r>
              <a:rPr lang="en-US" dirty="0"/>
              <a:t>Set-</a:t>
            </a:r>
            <a:r>
              <a:rPr lang="en-US" dirty="0" err="1"/>
              <a:t>executionpolicy</a:t>
            </a:r>
            <a:endParaRPr lang="en-US" dirty="0"/>
          </a:p>
          <a:p>
            <a:r>
              <a:rPr lang="en-US" dirty="0"/>
              <a:t>Must have rights to change HKEY_LOCAL_MACHINE of the registry</a:t>
            </a:r>
          </a:p>
          <a:p>
            <a:endParaRPr lang="en-US" dirty="0"/>
          </a:p>
          <a:p>
            <a:r>
              <a:rPr lang="en-US" dirty="0"/>
              <a:t>GPO</a:t>
            </a:r>
          </a:p>
          <a:p>
            <a:r>
              <a:rPr lang="en-US" dirty="0"/>
              <a:t>Configuration &gt; Policies &gt; Administrative Templates &gt; Windows Components &gt;Windows PowerShell</a:t>
            </a:r>
          </a:p>
          <a:p>
            <a:endParaRPr lang="en-US" dirty="0"/>
          </a:p>
          <a:p>
            <a:r>
              <a:rPr lang="en-US" dirty="0"/>
              <a:t>Powershell.exe – </a:t>
            </a:r>
            <a:r>
              <a:rPr lang="en-US" dirty="0" err="1"/>
              <a:t>executionpolicy</a:t>
            </a:r>
            <a:r>
              <a:rPr lang="en-US" dirty="0"/>
              <a:t> (overwrites any local or group policy)</a:t>
            </a:r>
          </a:p>
          <a:p>
            <a:endParaRPr lang="en-US" dirty="0"/>
          </a:p>
          <a:p>
            <a:r>
              <a:rPr lang="en-US" dirty="0"/>
              <a:t>Digital Signatures</a:t>
            </a:r>
            <a:endParaRPr lang="en-US" sz="1100" dirty="0"/>
          </a:p>
          <a:p>
            <a:r>
              <a:rPr lang="en-US" dirty="0"/>
              <a:t>Set-</a:t>
            </a:r>
            <a:r>
              <a:rPr lang="en-US" dirty="0" err="1"/>
              <a:t>AuthenticodeSignature</a:t>
            </a:r>
            <a:r>
              <a:rPr lang="en-US" dirty="0"/>
              <a:t> "C:\Scripts\Publish\PowerShell\Files\Backup-Files.ps1" (get-</a:t>
            </a:r>
            <a:r>
              <a:rPr lang="en-US" dirty="0" err="1"/>
              <a:t>childitem</a:t>
            </a:r>
            <a:r>
              <a:rPr lang="en-US" dirty="0"/>
              <a:t> Cert:\</a:t>
            </a:r>
            <a:r>
              <a:rPr lang="en-US" dirty="0" err="1"/>
              <a:t>CurrentUser</a:t>
            </a:r>
            <a:r>
              <a:rPr lang="en-US" dirty="0"/>
              <a:t>\My -</a:t>
            </a:r>
            <a:r>
              <a:rPr lang="en-US" dirty="0" err="1"/>
              <a:t>CodeSigningcert</a:t>
            </a:r>
            <a:r>
              <a:rPr lang="en-US" dirty="0"/>
              <a:t>)</a:t>
            </a:r>
          </a:p>
          <a:p>
            <a:endParaRPr lang="en-US" dirty="0"/>
          </a:p>
        </p:txBody>
      </p:sp>
      <p:sp>
        <p:nvSpPr>
          <p:cNvPr id="4" name="Slide Number Placeholder 3"/>
          <p:cNvSpPr>
            <a:spLocks noGrp="1"/>
          </p:cNvSpPr>
          <p:nvPr>
            <p:ph type="sldNum" sz="quarter" idx="5"/>
          </p:nvPr>
        </p:nvSpPr>
        <p:spPr/>
        <p:txBody>
          <a:bodyPr/>
          <a:lstStyle/>
          <a:p>
            <a:fld id="{5F0F9048-61AB-4327-A682-BC738BF64865}" type="slidenum">
              <a:rPr lang="en-US" smtClean="0"/>
              <a:t>81</a:t>
            </a:fld>
            <a:endParaRPr lang="en-US"/>
          </a:p>
        </p:txBody>
      </p:sp>
    </p:spTree>
    <p:extLst>
      <p:ext uri="{BB962C8B-B14F-4D97-AF65-F5344CB8AC3E}">
        <p14:creationId xmlns:p14="http://schemas.microsoft.com/office/powerpoint/2010/main" val="275736450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Module logging - Event ID 4103</a:t>
            </a:r>
          </a:p>
          <a:p>
            <a:r>
              <a:rPr lang="en-US" dirty="0"/>
              <a:t>    Logs PowerShell pipeline execution details during execution including variable initialization, and command invocation </a:t>
            </a:r>
          </a:p>
          <a:p>
            <a:r>
              <a:rPr lang="en-US" dirty="0"/>
              <a:t>    Able to record some de-obfuscated scripts, and also some output data</a:t>
            </a:r>
          </a:p>
          <a:p>
            <a:r>
              <a:rPr lang="en-US" dirty="0"/>
              <a:t>    Available in v3</a:t>
            </a:r>
          </a:p>
          <a:p>
            <a:endParaRPr lang="en-US" dirty="0"/>
          </a:p>
          <a:p>
            <a:r>
              <a:rPr lang="en-US" dirty="0"/>
              <a:t>Get-</a:t>
            </a:r>
            <a:r>
              <a:rPr lang="en-US" dirty="0" err="1"/>
              <a:t>WinEvent</a:t>
            </a:r>
            <a:r>
              <a:rPr lang="en-US" dirty="0"/>
              <a:t> -</a:t>
            </a:r>
            <a:r>
              <a:rPr lang="en-US" dirty="0" err="1"/>
              <a:t>LogName</a:t>
            </a:r>
            <a:r>
              <a:rPr lang="en-US" dirty="0"/>
              <a:t> application | where {$_.ID -eq 4104}</a:t>
            </a:r>
          </a:p>
          <a:p>
            <a:endParaRPr lang="en-US" dirty="0"/>
          </a:p>
          <a:p>
            <a:r>
              <a:rPr lang="en-US" dirty="0"/>
              <a:t>Script Block Logging -Event ID 4104</a:t>
            </a:r>
          </a:p>
          <a:p>
            <a:r>
              <a:rPr lang="en-US" dirty="0"/>
              <a:t>    Logs and records all blocks of PowerShell code as they are executing </a:t>
            </a:r>
          </a:p>
          <a:p>
            <a:r>
              <a:rPr lang="en-US" dirty="0"/>
              <a:t>    Captures all de-obfuscated code</a:t>
            </a:r>
          </a:p>
          <a:p>
            <a:r>
              <a:rPr lang="en-US" dirty="0"/>
              <a:t>    Available in v5</a:t>
            </a:r>
          </a:p>
          <a:p>
            <a:endParaRPr lang="en-US" dirty="0"/>
          </a:p>
          <a:p>
            <a:r>
              <a:rPr lang="en-US" dirty="0"/>
              <a:t>HKLM:\Software\Policies\Microsoft\Windows\PowerShell\</a:t>
            </a:r>
            <a:r>
              <a:rPr lang="en-US" dirty="0" err="1"/>
              <a:t>ScriptBlockLogging</a:t>
            </a:r>
            <a:r>
              <a:rPr lang="en-US" dirty="0"/>
              <a:t> </a:t>
            </a:r>
          </a:p>
          <a:p>
            <a:r>
              <a:rPr lang="en-US" dirty="0"/>
              <a:t>    Create Registry key</a:t>
            </a:r>
          </a:p>
          <a:p>
            <a:r>
              <a:rPr lang="en-US" dirty="0"/>
              <a:t>        New-Item HKLM:\SOFTWARE\Policies\Microsoft\Windows\PowerShell\</a:t>
            </a:r>
            <a:r>
              <a:rPr lang="en-US" dirty="0" err="1"/>
              <a:t>ScriptBlockLogging</a:t>
            </a:r>
            <a:r>
              <a:rPr lang="en-US" dirty="0"/>
              <a:t> –Force</a:t>
            </a:r>
          </a:p>
          <a:p>
            <a:r>
              <a:rPr lang="en-US" dirty="0"/>
              <a:t>        New-</a:t>
            </a:r>
            <a:r>
              <a:rPr lang="en-US" dirty="0" err="1"/>
              <a:t>ItemProperty</a:t>
            </a:r>
            <a:r>
              <a:rPr lang="en-US" dirty="0"/>
              <a:t> HKLM:\SOFTWARE\Policies\Microsoft\Windows\PowerShell\</a:t>
            </a:r>
            <a:r>
              <a:rPr lang="en-US" dirty="0" err="1"/>
              <a:t>ScriptBlockLogging</a:t>
            </a:r>
            <a:r>
              <a:rPr lang="en-US" dirty="0"/>
              <a:t> -Name "</a:t>
            </a:r>
            <a:r>
              <a:rPr lang="en-US" dirty="0" err="1"/>
              <a:t>EnableScriptBlockLogging</a:t>
            </a:r>
            <a:r>
              <a:rPr lang="en-US" dirty="0"/>
              <a:t>" -</a:t>
            </a:r>
            <a:r>
              <a:rPr lang="en-US" dirty="0" err="1"/>
              <a:t>PropertyType</a:t>
            </a:r>
            <a:r>
              <a:rPr lang="en-US" dirty="0"/>
              <a:t> "DWORD" -Value 1</a:t>
            </a:r>
          </a:p>
          <a:p>
            <a:endParaRPr lang="en-US" dirty="0"/>
          </a:p>
          <a:p>
            <a:r>
              <a:rPr lang="en-US" dirty="0"/>
              <a:t>Get-</a:t>
            </a:r>
            <a:r>
              <a:rPr lang="en-US" dirty="0" err="1"/>
              <a:t>WinEvent</a:t>
            </a:r>
            <a:r>
              <a:rPr lang="en-US" dirty="0"/>
              <a:t> -</a:t>
            </a:r>
            <a:r>
              <a:rPr lang="en-US" dirty="0" err="1"/>
              <a:t>LogName</a:t>
            </a:r>
            <a:r>
              <a:rPr lang="en-US" dirty="0"/>
              <a:t> Microsoft-Windows-PowerShell/Operational | where {$_.Id -eq "4103"} | select -first 5 | format-list</a:t>
            </a:r>
          </a:p>
        </p:txBody>
      </p:sp>
      <p:sp>
        <p:nvSpPr>
          <p:cNvPr id="4" name="Slide Number Placeholder 3"/>
          <p:cNvSpPr>
            <a:spLocks noGrp="1"/>
          </p:cNvSpPr>
          <p:nvPr>
            <p:ph type="sldNum" sz="quarter" idx="5"/>
          </p:nvPr>
        </p:nvSpPr>
        <p:spPr/>
        <p:txBody>
          <a:bodyPr/>
          <a:lstStyle/>
          <a:p>
            <a:fld id="{5F0F9048-61AB-4327-A682-BC738BF64865}" type="slidenum">
              <a:rPr lang="en-US" smtClean="0"/>
              <a:t>82</a:t>
            </a:fld>
            <a:endParaRPr lang="en-US"/>
          </a:p>
        </p:txBody>
      </p:sp>
    </p:spTree>
    <p:extLst>
      <p:ext uri="{BB962C8B-B14F-4D97-AF65-F5344CB8AC3E}">
        <p14:creationId xmlns:p14="http://schemas.microsoft.com/office/powerpoint/2010/main" val="2279956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F0F9048-61AB-4327-A682-BC738BF64865}" type="slidenum">
              <a:rPr lang="en-US" smtClean="0"/>
              <a:t>9</a:t>
            </a:fld>
            <a:endParaRPr lang="en-US"/>
          </a:p>
        </p:txBody>
      </p:sp>
    </p:spTree>
    <p:extLst>
      <p:ext uri="{BB962C8B-B14F-4D97-AF65-F5344CB8AC3E}">
        <p14:creationId xmlns:p14="http://schemas.microsoft.com/office/powerpoint/2010/main" val="145608406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New-</a:t>
            </a:r>
            <a:r>
              <a:rPr lang="en-US" dirty="0" err="1"/>
              <a:t>ItemProperty</a:t>
            </a:r>
            <a:r>
              <a:rPr lang="en-US" dirty="0"/>
              <a:t> HKLM:\SOFTWARE\Policies\Microsoft\Windows\PowerShell\Transcription -Name "</a:t>
            </a:r>
            <a:r>
              <a:rPr lang="en-US" dirty="0" err="1"/>
              <a:t>EnableTranscripting</a:t>
            </a:r>
            <a:r>
              <a:rPr lang="en-US" dirty="0"/>
              <a:t>" -</a:t>
            </a:r>
            <a:r>
              <a:rPr lang="en-US" dirty="0" err="1"/>
              <a:t>PropertyType</a:t>
            </a:r>
            <a:r>
              <a:rPr lang="en-US" dirty="0"/>
              <a:t> "DWORD" -Value 1</a:t>
            </a:r>
          </a:p>
          <a:p>
            <a:pPr defTabSz="966387">
              <a:defRPr/>
            </a:pPr>
            <a:r>
              <a:rPr lang="en-US" dirty="0"/>
              <a:t>New-</a:t>
            </a:r>
            <a:r>
              <a:rPr lang="en-US" dirty="0" err="1"/>
              <a:t>ItemProperty</a:t>
            </a:r>
            <a:r>
              <a:rPr lang="en-US" dirty="0"/>
              <a:t> HKLM:\SOFTWARE\Policies\Microsoft\Windows\PowerShell\Transcription -Name "</a:t>
            </a:r>
            <a:r>
              <a:rPr lang="en-US" dirty="0" err="1"/>
              <a:t>IncludeInvocationHeader</a:t>
            </a:r>
            <a:r>
              <a:rPr lang="en-US" dirty="0"/>
              <a:t>" -</a:t>
            </a:r>
            <a:r>
              <a:rPr lang="en-US" dirty="0" err="1"/>
              <a:t>PropertyType</a:t>
            </a:r>
            <a:r>
              <a:rPr lang="en-US" dirty="0"/>
              <a:t> "DWORD" -Value 1</a:t>
            </a:r>
          </a:p>
          <a:p>
            <a:pPr defTabSz="966387">
              <a:defRPr/>
            </a:pPr>
            <a:r>
              <a:rPr lang="en-US" dirty="0"/>
              <a:t>New-</a:t>
            </a:r>
            <a:r>
              <a:rPr lang="en-US" dirty="0" err="1"/>
              <a:t>ItemProperty</a:t>
            </a:r>
            <a:r>
              <a:rPr lang="en-US" dirty="0"/>
              <a:t> HKLM:\SOFTWARE\Policies\Microsoft\Windows\PowerShell\Transcription -Name "</a:t>
            </a:r>
            <a:r>
              <a:rPr lang="en-US" dirty="0" err="1"/>
              <a:t>OutputDirectory</a:t>
            </a:r>
            <a:r>
              <a:rPr lang="en-US" dirty="0"/>
              <a:t>" -</a:t>
            </a:r>
            <a:r>
              <a:rPr lang="en-US" dirty="0" err="1"/>
              <a:t>PropertyType</a:t>
            </a:r>
            <a:r>
              <a:rPr lang="en-US" dirty="0"/>
              <a:t> "DWORD" -Value 1</a:t>
            </a:r>
          </a:p>
          <a:p>
            <a:pPr defTabSz="966387">
              <a:defRPr/>
            </a:pPr>
            <a:endParaRPr lang="en-US" dirty="0"/>
          </a:p>
          <a:p>
            <a:endParaRPr lang="en-US" dirty="0"/>
          </a:p>
        </p:txBody>
      </p:sp>
      <p:sp>
        <p:nvSpPr>
          <p:cNvPr id="4" name="Slide Number Placeholder 3"/>
          <p:cNvSpPr>
            <a:spLocks noGrp="1"/>
          </p:cNvSpPr>
          <p:nvPr>
            <p:ph type="sldNum" sz="quarter" idx="5"/>
          </p:nvPr>
        </p:nvSpPr>
        <p:spPr/>
        <p:txBody>
          <a:bodyPr/>
          <a:lstStyle/>
          <a:p>
            <a:fld id="{5F0F9048-61AB-4327-A682-BC738BF64865}" type="slidenum">
              <a:rPr lang="en-US" smtClean="0"/>
              <a:t>83</a:t>
            </a:fld>
            <a:endParaRPr lang="en-US"/>
          </a:p>
        </p:txBody>
      </p:sp>
    </p:spTree>
    <p:extLst>
      <p:ext uri="{BB962C8B-B14F-4D97-AF65-F5344CB8AC3E}">
        <p14:creationId xmlns:p14="http://schemas.microsoft.com/office/powerpoint/2010/main" val="46016948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Disable-</a:t>
            </a:r>
            <a:r>
              <a:rPr lang="en-US" dirty="0" err="1"/>
              <a:t>WindowsOptionalFeature</a:t>
            </a:r>
            <a:r>
              <a:rPr lang="en-US" dirty="0"/>
              <a:t> -Online -</a:t>
            </a:r>
            <a:r>
              <a:rPr lang="en-US" dirty="0" err="1"/>
              <a:t>FeatureName</a:t>
            </a:r>
            <a:r>
              <a:rPr lang="en-US" dirty="0"/>
              <a:t> MicrosoftWindowsPowerShellV2</a:t>
            </a:r>
          </a:p>
          <a:p>
            <a:r>
              <a:rPr lang="en-US" dirty="0"/>
              <a:t>$</a:t>
            </a:r>
            <a:r>
              <a:rPr lang="en-US" dirty="0" err="1"/>
              <a:t>ExecutionContext.SessionState.LanguageMode</a:t>
            </a:r>
            <a:endParaRPr lang="en-US" dirty="0"/>
          </a:p>
          <a:p>
            <a:endParaRPr lang="en-US" dirty="0"/>
          </a:p>
        </p:txBody>
      </p:sp>
      <p:sp>
        <p:nvSpPr>
          <p:cNvPr id="4" name="Slide Number Placeholder 3"/>
          <p:cNvSpPr>
            <a:spLocks noGrp="1"/>
          </p:cNvSpPr>
          <p:nvPr>
            <p:ph type="sldNum" sz="quarter" idx="5"/>
          </p:nvPr>
        </p:nvSpPr>
        <p:spPr/>
        <p:txBody>
          <a:bodyPr/>
          <a:lstStyle/>
          <a:p>
            <a:fld id="{5F0F9048-61AB-4327-A682-BC738BF64865}" type="slidenum">
              <a:rPr lang="en-US" smtClean="0"/>
              <a:t>84</a:t>
            </a:fld>
            <a:endParaRPr lang="en-US"/>
          </a:p>
        </p:txBody>
      </p:sp>
    </p:spTree>
    <p:extLst>
      <p:ext uri="{BB962C8B-B14F-4D97-AF65-F5344CB8AC3E}">
        <p14:creationId xmlns:p14="http://schemas.microsoft.com/office/powerpoint/2010/main" val="110096664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F0F9048-61AB-4327-A682-BC738BF64865}" type="slidenum">
              <a:rPr lang="en-US" smtClean="0"/>
              <a:t>86</a:t>
            </a:fld>
            <a:endParaRPr lang="en-US"/>
          </a:p>
        </p:txBody>
      </p:sp>
    </p:spTree>
    <p:extLst>
      <p:ext uri="{BB962C8B-B14F-4D97-AF65-F5344CB8AC3E}">
        <p14:creationId xmlns:p14="http://schemas.microsoft.com/office/powerpoint/2010/main" val="58704095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Code C:\Scripts\Publish\PowerShell\Files\Backup-Files.ps1</a:t>
            </a:r>
          </a:p>
        </p:txBody>
      </p:sp>
      <p:sp>
        <p:nvSpPr>
          <p:cNvPr id="4" name="Slide Number Placeholder 3"/>
          <p:cNvSpPr>
            <a:spLocks noGrp="1"/>
          </p:cNvSpPr>
          <p:nvPr>
            <p:ph type="sldNum" sz="quarter" idx="5"/>
          </p:nvPr>
        </p:nvSpPr>
        <p:spPr/>
        <p:txBody>
          <a:bodyPr/>
          <a:lstStyle/>
          <a:p>
            <a:fld id="{5F0F9048-61AB-4327-A682-BC738BF64865}" type="slidenum">
              <a:rPr lang="en-US" smtClean="0"/>
              <a:t>87</a:t>
            </a:fld>
            <a:endParaRPr lang="en-US"/>
          </a:p>
        </p:txBody>
      </p:sp>
    </p:spTree>
    <p:extLst>
      <p:ext uri="{BB962C8B-B14F-4D97-AF65-F5344CB8AC3E}">
        <p14:creationId xmlns:p14="http://schemas.microsoft.com/office/powerpoint/2010/main" val="163628917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Get-Process</a:t>
            </a:r>
          </a:p>
          <a:p>
            <a:r>
              <a:rPr lang="en-US" dirty="0"/>
              <a:t>Get-Service</a:t>
            </a:r>
          </a:p>
        </p:txBody>
      </p:sp>
      <p:sp>
        <p:nvSpPr>
          <p:cNvPr id="4" name="Slide Number Placeholder 3"/>
          <p:cNvSpPr>
            <a:spLocks noGrp="1"/>
          </p:cNvSpPr>
          <p:nvPr>
            <p:ph type="sldNum" sz="quarter" idx="5"/>
          </p:nvPr>
        </p:nvSpPr>
        <p:spPr/>
        <p:txBody>
          <a:bodyPr/>
          <a:lstStyle/>
          <a:p>
            <a:fld id="{5F0F9048-61AB-4327-A682-BC738BF64865}" type="slidenum">
              <a:rPr lang="en-US" smtClean="0"/>
              <a:t>88</a:t>
            </a:fld>
            <a:endParaRPr lang="en-US"/>
          </a:p>
        </p:txBody>
      </p:sp>
    </p:spTree>
    <p:extLst>
      <p:ext uri="{BB962C8B-B14F-4D97-AF65-F5344CB8AC3E}">
        <p14:creationId xmlns:p14="http://schemas.microsoft.com/office/powerpoint/2010/main" val="220461111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Ise “C:\Users\honey\Google Drive\Presentations\PowerShell\PowerShell Crash Course\Scripting-Demo.ps1”</a:t>
            </a:r>
          </a:p>
          <a:p>
            <a:pPr defTabSz="966387">
              <a:defRPr/>
            </a:pPr>
            <a:r>
              <a:rPr lang="en-US" dirty="0"/>
              <a:t>Ise “C:\Users\honey\Google Drive\Presentations\PowerShell\PowerShell Crash Course\Scope.ps1”</a:t>
            </a:r>
          </a:p>
          <a:p>
            <a:endParaRPr lang="en-US" dirty="0"/>
          </a:p>
        </p:txBody>
      </p:sp>
      <p:sp>
        <p:nvSpPr>
          <p:cNvPr id="4" name="Slide Number Placeholder 3"/>
          <p:cNvSpPr>
            <a:spLocks noGrp="1"/>
          </p:cNvSpPr>
          <p:nvPr>
            <p:ph type="sldNum" sz="quarter" idx="5"/>
          </p:nvPr>
        </p:nvSpPr>
        <p:spPr/>
        <p:txBody>
          <a:bodyPr/>
          <a:lstStyle/>
          <a:p>
            <a:fld id="{5F0F9048-61AB-4327-A682-BC738BF64865}" type="slidenum">
              <a:rPr lang="en-US" smtClean="0"/>
              <a:t>89</a:t>
            </a:fld>
            <a:endParaRPr lang="en-US"/>
          </a:p>
        </p:txBody>
      </p:sp>
    </p:spTree>
    <p:extLst>
      <p:ext uri="{BB962C8B-B14F-4D97-AF65-F5344CB8AC3E}">
        <p14:creationId xmlns:p14="http://schemas.microsoft.com/office/powerpoint/2010/main" val="104282068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6387">
              <a:defRPr/>
            </a:pPr>
            <a:r>
              <a:rPr lang="en-US" dirty="0"/>
              <a:t>Ise “C:\Users\honey\Google Drive\Presentations\PowerShell\PowerShell Crash Course\Scope.ps1”</a:t>
            </a:r>
          </a:p>
          <a:p>
            <a:pPr defTabSz="966387">
              <a:defRPr/>
            </a:pPr>
            <a:endParaRPr lang="en-US" dirty="0"/>
          </a:p>
          <a:p>
            <a:pPr defTabSz="966387">
              <a:defRPr/>
            </a:pPr>
            <a:r>
              <a:rPr lang="en-US" dirty="0"/>
              <a:t>function x {$x + (.\scope.ps1)}</a:t>
            </a:r>
          </a:p>
          <a:p>
            <a:endParaRPr lang="en-US" dirty="0"/>
          </a:p>
        </p:txBody>
      </p:sp>
      <p:sp>
        <p:nvSpPr>
          <p:cNvPr id="4" name="Slide Number Placeholder 3"/>
          <p:cNvSpPr>
            <a:spLocks noGrp="1"/>
          </p:cNvSpPr>
          <p:nvPr>
            <p:ph type="sldNum" sz="quarter" idx="5"/>
          </p:nvPr>
        </p:nvSpPr>
        <p:spPr/>
        <p:txBody>
          <a:bodyPr/>
          <a:lstStyle/>
          <a:p>
            <a:fld id="{5F0F9048-61AB-4327-A682-BC738BF64865}" type="slidenum">
              <a:rPr lang="en-US" smtClean="0"/>
              <a:t>90</a:t>
            </a:fld>
            <a:endParaRPr lang="en-US"/>
          </a:p>
        </p:txBody>
      </p:sp>
    </p:spTree>
    <p:extLst>
      <p:ext uri="{BB962C8B-B14F-4D97-AF65-F5344CB8AC3E}">
        <p14:creationId xmlns:p14="http://schemas.microsoft.com/office/powerpoint/2010/main" val="33222593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6387">
              <a:defRPr/>
            </a:pPr>
            <a:r>
              <a:rPr lang="en-US" dirty="0"/>
              <a:t>Ise “C:\Users\honey\Google Drive\Presentations\PowerShell\PowerShell Crash Course\Get-DiskInventory.ps1”</a:t>
            </a:r>
          </a:p>
          <a:p>
            <a:pPr defTabSz="966387">
              <a:defRPr/>
            </a:pPr>
            <a:endParaRPr lang="en-US" dirty="0"/>
          </a:p>
          <a:p>
            <a:pPr defTabSz="966387">
              <a:defRPr/>
            </a:pPr>
            <a:r>
              <a:rPr lang="en-US" dirty="0"/>
              <a:t>Code “C:\Scripts\Publish\PowerShell\Files\Backup-Files.ps1”</a:t>
            </a:r>
          </a:p>
          <a:p>
            <a:endParaRPr lang="en-US" dirty="0"/>
          </a:p>
        </p:txBody>
      </p:sp>
      <p:sp>
        <p:nvSpPr>
          <p:cNvPr id="4" name="Slide Number Placeholder 3"/>
          <p:cNvSpPr>
            <a:spLocks noGrp="1"/>
          </p:cNvSpPr>
          <p:nvPr>
            <p:ph type="sldNum" sz="quarter" idx="5"/>
          </p:nvPr>
        </p:nvSpPr>
        <p:spPr/>
        <p:txBody>
          <a:bodyPr/>
          <a:lstStyle/>
          <a:p>
            <a:fld id="{5F0F9048-61AB-4327-A682-BC738BF64865}" type="slidenum">
              <a:rPr lang="en-US" smtClean="0"/>
              <a:t>91</a:t>
            </a:fld>
            <a:endParaRPr lang="en-US"/>
          </a:p>
        </p:txBody>
      </p:sp>
    </p:spTree>
    <p:extLst>
      <p:ext uri="{BB962C8B-B14F-4D97-AF65-F5344CB8AC3E}">
        <p14:creationId xmlns:p14="http://schemas.microsoft.com/office/powerpoint/2010/main" val="119002961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Regex    </a:t>
            </a:r>
          </a:p>
          <a:p>
            <a:r>
              <a:rPr lang="en-US" dirty="0"/>
              <a:t>    Used with -match and -</a:t>
            </a:r>
            <a:r>
              <a:rPr lang="en-US" dirty="0" err="1"/>
              <a:t>cmatch</a:t>
            </a:r>
            <a:r>
              <a:rPr lang="en-US" dirty="0"/>
              <a:t> (case sensitive)</a:t>
            </a:r>
          </a:p>
          <a:p>
            <a:r>
              <a:rPr lang="en-US" dirty="0"/>
              <a:t>    Get-</a:t>
            </a:r>
            <a:r>
              <a:rPr lang="en-US" dirty="0" err="1"/>
              <a:t>WinEvent</a:t>
            </a:r>
            <a:r>
              <a:rPr lang="en-US" dirty="0"/>
              <a:t> -Path "C:\Users\honey\Documents\PowerShellCTF\Win7-security.evtx" | where { $_.id -eq 4624 } | select -</a:t>
            </a:r>
            <a:r>
              <a:rPr lang="en-US" dirty="0" err="1"/>
              <a:t>ExpandProperty</a:t>
            </a:r>
            <a:r>
              <a:rPr lang="en-US" dirty="0"/>
              <a:t> message | Select-String -Pattern "Logon\D+:\s+3" | measure</a:t>
            </a:r>
          </a:p>
          <a:p>
            <a:endParaRPr lang="en-US" dirty="0"/>
          </a:p>
          <a:p>
            <a:pPr lvl="1"/>
            <a:r>
              <a:rPr lang="en-US" dirty="0"/>
              <a:t>Operators: -as, -is, -replace, -join, -split, -in, -contains</a:t>
            </a:r>
            <a:endParaRPr lang="en-US" sz="1100" dirty="0"/>
          </a:p>
          <a:p>
            <a:pPr lvl="2"/>
            <a:r>
              <a:rPr lang="en-US" dirty="0"/>
              <a:t>as - operator produces a new object in an attempt to convert an existing object into a different type</a:t>
            </a:r>
            <a:endParaRPr lang="en-US" sz="1100" dirty="0"/>
          </a:p>
          <a:p>
            <a:pPr lvl="3"/>
            <a:r>
              <a:rPr lang="en-US" dirty="0"/>
              <a:t>1000 / 3 -as [int]</a:t>
            </a:r>
            <a:endParaRPr lang="en-US" sz="1100" dirty="0"/>
          </a:p>
          <a:p>
            <a:pPr lvl="2"/>
            <a:r>
              <a:rPr lang="en-US" dirty="0"/>
              <a:t>Is - It’s designed to return True or False if an object is of a particular type or not</a:t>
            </a:r>
            <a:endParaRPr lang="en-US" sz="1100" dirty="0"/>
          </a:p>
          <a:p>
            <a:pPr lvl="3"/>
            <a:r>
              <a:rPr lang="en-US" dirty="0"/>
              <a:t>123.45 -is [int]</a:t>
            </a:r>
            <a:endParaRPr lang="en-US" sz="1100" dirty="0"/>
          </a:p>
          <a:p>
            <a:pPr lvl="3"/>
            <a:r>
              <a:rPr lang="en-US" dirty="0"/>
              <a:t>"SERVER-R2" -is [string]</a:t>
            </a:r>
            <a:endParaRPr lang="en-US" sz="1100" dirty="0"/>
          </a:p>
          <a:p>
            <a:pPr lvl="3"/>
            <a:r>
              <a:rPr lang="en-US" dirty="0"/>
              <a:t>$True -is [bool]</a:t>
            </a:r>
            <a:endParaRPr lang="en-US" sz="1100" dirty="0"/>
          </a:p>
          <a:p>
            <a:pPr lvl="3"/>
            <a:r>
              <a:rPr lang="en-US" dirty="0"/>
              <a:t>(Get-Date) -is [datetime]</a:t>
            </a:r>
            <a:endParaRPr lang="en-US" sz="1100" dirty="0"/>
          </a:p>
          <a:p>
            <a:pPr lvl="2"/>
            <a:r>
              <a:rPr lang="en-US" dirty="0"/>
              <a:t>Replace - operator is designed to locate all occurrences of one string within another and replace those occurrences with a third string (</a:t>
            </a:r>
            <a:r>
              <a:rPr lang="en-US" dirty="0" err="1"/>
              <a:t>linux</a:t>
            </a:r>
            <a:r>
              <a:rPr lang="en-US" dirty="0"/>
              <a:t> sed command)</a:t>
            </a:r>
            <a:endParaRPr lang="en-US" sz="1100" dirty="0"/>
          </a:p>
          <a:p>
            <a:pPr lvl="3"/>
            <a:r>
              <a:rPr lang="en-US" dirty="0"/>
              <a:t>"192.168.34.12" -replace "34","15"</a:t>
            </a:r>
            <a:endParaRPr lang="en-US" sz="1100" dirty="0"/>
          </a:p>
          <a:p>
            <a:pPr lvl="2"/>
            <a:r>
              <a:rPr lang="en-US" dirty="0"/>
              <a:t>join and -split operators are designed to convert arrays to delimited lists, and vice versa (</a:t>
            </a:r>
            <a:r>
              <a:rPr lang="en-US" dirty="0" err="1"/>
              <a:t>linux</a:t>
            </a:r>
            <a:r>
              <a:rPr lang="en-US" dirty="0"/>
              <a:t> Cut, and </a:t>
            </a:r>
            <a:r>
              <a:rPr lang="en-US" dirty="0" err="1"/>
              <a:t>Awk</a:t>
            </a:r>
            <a:r>
              <a:rPr lang="en-US" dirty="0"/>
              <a:t> commands)</a:t>
            </a:r>
            <a:endParaRPr lang="en-US" sz="1100" dirty="0"/>
          </a:p>
          <a:p>
            <a:pPr lvl="3"/>
            <a:r>
              <a:rPr lang="en-US" dirty="0"/>
              <a:t>$array = "</a:t>
            </a:r>
            <a:r>
              <a:rPr lang="en-US" dirty="0" err="1"/>
              <a:t>one","two","three","four","five</a:t>
            </a:r>
            <a:r>
              <a:rPr lang="en-US" dirty="0"/>
              <a:t>"</a:t>
            </a:r>
            <a:endParaRPr lang="en-US" sz="1100" dirty="0"/>
          </a:p>
          <a:p>
            <a:pPr lvl="3"/>
            <a:r>
              <a:rPr lang="en-US" dirty="0"/>
              <a:t>$array -join "|"</a:t>
            </a:r>
            <a:endParaRPr lang="en-US" sz="1100" dirty="0"/>
          </a:p>
          <a:p>
            <a:pPr lvl="3"/>
            <a:r>
              <a:rPr lang="en-US" dirty="0"/>
              <a:t>$string = $array -join "|"</a:t>
            </a:r>
            <a:endParaRPr lang="en-US" sz="1100" dirty="0"/>
          </a:p>
          <a:p>
            <a:pPr lvl="2"/>
            <a:r>
              <a:rPr lang="en-US" dirty="0"/>
              <a:t>split - It takes a delimited string and makes an array from it</a:t>
            </a:r>
            <a:endParaRPr lang="en-US" sz="1100" dirty="0"/>
          </a:p>
          <a:p>
            <a:pPr lvl="3"/>
            <a:r>
              <a:rPr lang="en-US" dirty="0"/>
              <a:t>$array = (</a:t>
            </a:r>
            <a:r>
              <a:rPr lang="en-US" dirty="0" err="1"/>
              <a:t>gc</a:t>
            </a:r>
            <a:r>
              <a:rPr lang="en-US" dirty="0"/>
              <a:t> </a:t>
            </a:r>
            <a:r>
              <a:rPr lang="en-US" dirty="0" err="1"/>
              <a:t>computers.tdf</a:t>
            </a:r>
            <a:r>
              <a:rPr lang="en-US" dirty="0"/>
              <a:t>) -split "`t"</a:t>
            </a:r>
            <a:endParaRPr lang="en-US" sz="1100" dirty="0"/>
          </a:p>
          <a:p>
            <a:pPr lvl="2"/>
            <a:r>
              <a:rPr lang="en-US" dirty="0"/>
              <a:t>Contains – operator is used to test whether a given object exists within a collection</a:t>
            </a:r>
            <a:endParaRPr lang="en-US" sz="1100" dirty="0"/>
          </a:p>
          <a:p>
            <a:pPr lvl="3"/>
            <a:r>
              <a:rPr lang="en-US" dirty="0"/>
              <a:t>$collection = '</a:t>
            </a:r>
            <a:r>
              <a:rPr lang="en-US" dirty="0" err="1"/>
              <a:t>abc</a:t>
            </a:r>
            <a:r>
              <a:rPr lang="en-US" dirty="0"/>
              <a:t>','def','</a:t>
            </a:r>
            <a:r>
              <a:rPr lang="en-US" dirty="0" err="1"/>
              <a:t>ghi</a:t>
            </a:r>
            <a:r>
              <a:rPr lang="en-US" dirty="0"/>
              <a:t>','</a:t>
            </a:r>
            <a:r>
              <a:rPr lang="en-US" dirty="0" err="1"/>
              <a:t>jkl</a:t>
            </a:r>
            <a:r>
              <a:rPr lang="en-US" dirty="0"/>
              <a:t>'</a:t>
            </a:r>
            <a:endParaRPr lang="en-US" sz="1100" dirty="0"/>
          </a:p>
          <a:p>
            <a:pPr lvl="3"/>
            <a:r>
              <a:rPr lang="en-US" dirty="0"/>
              <a:t>$collection -contains '</a:t>
            </a:r>
            <a:r>
              <a:rPr lang="en-US" dirty="0" err="1"/>
              <a:t>abc</a:t>
            </a:r>
            <a:r>
              <a:rPr lang="en-US" dirty="0"/>
              <a:t>'</a:t>
            </a:r>
            <a:endParaRPr lang="en-US" sz="1100" dirty="0"/>
          </a:p>
          <a:p>
            <a:pPr lvl="2"/>
            <a:r>
              <a:rPr lang="en-US" dirty="0"/>
              <a:t>Like - operator is designed for wildcard string comparisons</a:t>
            </a:r>
            <a:endParaRPr lang="en-US" sz="1100" dirty="0"/>
          </a:p>
          <a:p>
            <a:pPr lvl="3"/>
            <a:r>
              <a:rPr lang="en-US" dirty="0"/>
              <a:t>'this' -contains '*his*'</a:t>
            </a:r>
            <a:endParaRPr lang="en-US" sz="1100" dirty="0"/>
          </a:p>
          <a:p>
            <a:pPr lvl="1"/>
            <a:r>
              <a:rPr lang="en-US" dirty="0"/>
              <a:t>String Manipulation</a:t>
            </a:r>
            <a:endParaRPr lang="en-US" sz="1100" dirty="0"/>
          </a:p>
          <a:p>
            <a:pPr lvl="2"/>
            <a:r>
              <a:rPr lang="en-US" dirty="0"/>
              <a:t>"Hello" | gm</a:t>
            </a:r>
            <a:endParaRPr lang="en-US" sz="1100" dirty="0"/>
          </a:p>
          <a:p>
            <a:pPr lvl="2"/>
            <a:r>
              <a:rPr lang="en-US" dirty="0" err="1"/>
              <a:t>IndexOf</a:t>
            </a:r>
            <a:r>
              <a:rPr lang="en-US" dirty="0"/>
              <a:t>() tells you the location of a given character within the string:</a:t>
            </a:r>
            <a:endParaRPr lang="en-US" sz="1100" dirty="0"/>
          </a:p>
          <a:p>
            <a:pPr lvl="3"/>
            <a:r>
              <a:rPr lang="en-US" dirty="0"/>
              <a:t>"SERVER-R2".IndexOf("-")</a:t>
            </a:r>
            <a:endParaRPr lang="en-US" sz="1100" dirty="0"/>
          </a:p>
          <a:p>
            <a:pPr lvl="2"/>
            <a:r>
              <a:rPr lang="en-US" dirty="0" err="1"/>
              <a:t>ToLower</a:t>
            </a:r>
            <a:r>
              <a:rPr lang="en-US" dirty="0"/>
              <a:t>() and </a:t>
            </a:r>
            <a:r>
              <a:rPr lang="en-US" dirty="0" err="1"/>
              <a:t>ToUpper</a:t>
            </a:r>
            <a:r>
              <a:rPr lang="en-US" dirty="0"/>
              <a:t>() convert the case of a string</a:t>
            </a:r>
            <a:endParaRPr lang="en-US" sz="1100" dirty="0"/>
          </a:p>
          <a:p>
            <a:pPr lvl="3"/>
            <a:r>
              <a:rPr lang="en-US" dirty="0"/>
              <a:t>$</a:t>
            </a:r>
            <a:r>
              <a:rPr lang="en-US" dirty="0" err="1"/>
              <a:t>computername</a:t>
            </a:r>
            <a:r>
              <a:rPr lang="en-US" dirty="0"/>
              <a:t> = "SERVER17"</a:t>
            </a:r>
            <a:endParaRPr lang="en-US" sz="1100" dirty="0"/>
          </a:p>
          <a:p>
            <a:pPr lvl="3"/>
            <a:r>
              <a:rPr lang="en-US" dirty="0"/>
              <a:t>$</a:t>
            </a:r>
            <a:r>
              <a:rPr lang="en-US" dirty="0" err="1"/>
              <a:t>computername.tolower</a:t>
            </a:r>
            <a:r>
              <a:rPr lang="en-US" dirty="0"/>
              <a:t>()</a:t>
            </a:r>
            <a:endParaRPr lang="en-US" sz="1100" dirty="0"/>
          </a:p>
          <a:p>
            <a:pPr lvl="2"/>
            <a:r>
              <a:rPr lang="en-US" dirty="0"/>
              <a:t>Trim() removes whitespace from both ends of a string;</a:t>
            </a:r>
            <a:endParaRPr lang="en-US" sz="1100" dirty="0"/>
          </a:p>
          <a:p>
            <a:pPr lvl="3"/>
            <a:r>
              <a:rPr lang="en-US" dirty="0"/>
              <a:t>$username = " Don "</a:t>
            </a:r>
            <a:endParaRPr lang="en-US" sz="1100" dirty="0"/>
          </a:p>
          <a:p>
            <a:pPr lvl="3"/>
            <a:r>
              <a:rPr lang="en-US" dirty="0"/>
              <a:t>$</a:t>
            </a:r>
            <a:r>
              <a:rPr lang="en-US" dirty="0" err="1"/>
              <a:t>username.Trim</a:t>
            </a:r>
            <a:r>
              <a:rPr lang="en-US" dirty="0"/>
              <a:t>()</a:t>
            </a:r>
            <a:endParaRPr lang="en-US" sz="1100" dirty="0"/>
          </a:p>
          <a:p>
            <a:pPr lvl="2"/>
            <a:r>
              <a:rPr lang="en-US" dirty="0" err="1"/>
              <a:t>TrimStart</a:t>
            </a:r>
            <a:r>
              <a:rPr lang="en-US" dirty="0"/>
              <a:t>() and </a:t>
            </a:r>
            <a:r>
              <a:rPr lang="en-US" dirty="0" err="1"/>
              <a:t>TrimEnd</a:t>
            </a:r>
            <a:r>
              <a:rPr lang="en-US" dirty="0"/>
              <a:t>() remove whitespace from the beginning or end of a string, respectively</a:t>
            </a:r>
            <a:endParaRPr lang="en-US" sz="1100" dirty="0"/>
          </a:p>
          <a:p>
            <a:pPr lvl="1"/>
            <a:r>
              <a:rPr lang="en-US" dirty="0"/>
              <a:t>Date manipulation</a:t>
            </a:r>
            <a:endParaRPr lang="en-US" sz="1100" dirty="0"/>
          </a:p>
          <a:p>
            <a:pPr lvl="2"/>
            <a:r>
              <a:rPr lang="en-US" dirty="0"/>
              <a:t>get-date | gm</a:t>
            </a:r>
            <a:endParaRPr lang="en-US" sz="1100" dirty="0"/>
          </a:p>
          <a:p>
            <a:r>
              <a:rPr lang="en-US" dirty="0"/>
              <a:t>$90daysago = $</a:t>
            </a:r>
            <a:r>
              <a:rPr lang="en-US" dirty="0" err="1"/>
              <a:t>today.adddays</a:t>
            </a:r>
            <a:r>
              <a:rPr lang="en-US" dirty="0"/>
              <a:t>(-90)</a:t>
            </a:r>
          </a:p>
        </p:txBody>
      </p:sp>
      <p:sp>
        <p:nvSpPr>
          <p:cNvPr id="4" name="Slide Number Placeholder 3"/>
          <p:cNvSpPr>
            <a:spLocks noGrp="1"/>
          </p:cNvSpPr>
          <p:nvPr>
            <p:ph type="sldNum" sz="quarter" idx="5"/>
          </p:nvPr>
        </p:nvSpPr>
        <p:spPr/>
        <p:txBody>
          <a:bodyPr/>
          <a:lstStyle/>
          <a:p>
            <a:fld id="{5F0F9048-61AB-4327-A682-BC738BF64865}" type="slidenum">
              <a:rPr lang="en-US" smtClean="0"/>
              <a:t>93</a:t>
            </a:fld>
            <a:endParaRPr lang="en-US"/>
          </a:p>
        </p:txBody>
      </p:sp>
    </p:spTree>
    <p:extLst>
      <p:ext uri="{BB962C8B-B14F-4D97-AF65-F5344CB8AC3E}">
        <p14:creationId xmlns:p14="http://schemas.microsoft.com/office/powerpoint/2010/main" val="73270022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0F9048-61AB-4327-A682-BC738BF64865}" type="slidenum">
              <a:rPr lang="en-US" smtClean="0"/>
              <a:t>95</a:t>
            </a:fld>
            <a:endParaRPr lang="en-US"/>
          </a:p>
        </p:txBody>
      </p:sp>
    </p:spTree>
    <p:extLst>
      <p:ext uri="{BB962C8B-B14F-4D97-AF65-F5344CB8AC3E}">
        <p14:creationId xmlns:p14="http://schemas.microsoft.com/office/powerpoint/2010/main" val="37871264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a:t>
            </a:r>
            <a:r>
              <a:rPr lang="en-US" i="1" dirty="0"/>
              <a:t>cmdlet </a:t>
            </a:r>
            <a:r>
              <a:rPr lang="en-US" dirty="0"/>
              <a:t>is a native PowerShell command-line utility. These exist only inside</a:t>
            </a:r>
          </a:p>
          <a:p>
            <a:r>
              <a:rPr lang="en-US" dirty="0"/>
              <a:t>PowerShell and are written in a .NET Framework language such as C#. The</a:t>
            </a:r>
          </a:p>
          <a:p>
            <a:r>
              <a:rPr lang="en-US" dirty="0"/>
              <a:t>word </a:t>
            </a:r>
            <a:r>
              <a:rPr lang="en-US" i="1" dirty="0"/>
              <a:t>cmdlet </a:t>
            </a:r>
            <a:r>
              <a:rPr lang="en-US" dirty="0"/>
              <a:t>is unique to PowerShell, so if you add it to your search keywords on</a:t>
            </a:r>
          </a:p>
          <a:p>
            <a:r>
              <a:rPr lang="en-US" dirty="0"/>
              <a:t>Google or Bing, the results you get back will be mainly PowerShell-related. The</a:t>
            </a:r>
          </a:p>
          <a:p>
            <a:r>
              <a:rPr lang="en-US" dirty="0"/>
              <a:t>word is pronounced </a:t>
            </a:r>
            <a:r>
              <a:rPr lang="en-US" i="1" dirty="0"/>
              <a:t>command-let</a:t>
            </a:r>
            <a:r>
              <a:rPr lang="en-US" dirty="0"/>
              <a:t>.</a:t>
            </a:r>
          </a:p>
          <a:p>
            <a:endParaRPr lang="en-US" dirty="0"/>
          </a:p>
          <a:p>
            <a:r>
              <a:rPr lang="en-US" dirty="0"/>
              <a:t>A </a:t>
            </a:r>
            <a:r>
              <a:rPr lang="en-US" i="1" dirty="0"/>
              <a:t>function </a:t>
            </a:r>
            <a:r>
              <a:rPr lang="en-US" dirty="0"/>
              <a:t>can be similar to a cmdlet, but rather than being written in a .NET</a:t>
            </a:r>
          </a:p>
          <a:p>
            <a:r>
              <a:rPr lang="en-US" dirty="0"/>
              <a:t>language, functions are written in PowerShell’s own scripting language.</a:t>
            </a:r>
          </a:p>
          <a:p>
            <a:endParaRPr lang="en-US" dirty="0"/>
          </a:p>
          <a:p>
            <a:r>
              <a:rPr lang="en-US" dirty="0"/>
              <a:t>A </a:t>
            </a:r>
            <a:r>
              <a:rPr lang="en-US" i="1" dirty="0"/>
              <a:t>workflow </a:t>
            </a:r>
            <a:r>
              <a:rPr lang="en-US" dirty="0"/>
              <a:t>is a special kind of function that ties into PowerShell’s workflow execution</a:t>
            </a:r>
          </a:p>
          <a:p>
            <a:r>
              <a:rPr lang="en-US" dirty="0"/>
              <a:t>system.</a:t>
            </a:r>
          </a:p>
          <a:p>
            <a:endParaRPr lang="en-US" dirty="0"/>
          </a:p>
          <a:p>
            <a:r>
              <a:rPr lang="en-US" dirty="0"/>
              <a:t>An </a:t>
            </a:r>
            <a:r>
              <a:rPr lang="en-US" i="1" dirty="0"/>
              <a:t>application </a:t>
            </a:r>
            <a:r>
              <a:rPr lang="en-US" dirty="0"/>
              <a:t>is any kind of external executable, including command-line utilities</a:t>
            </a:r>
          </a:p>
          <a:p>
            <a:r>
              <a:rPr lang="en-US" dirty="0"/>
              <a:t>such as Ping and Ipconfig.</a:t>
            </a:r>
          </a:p>
          <a:p>
            <a:endParaRPr lang="en-US" dirty="0"/>
          </a:p>
          <a:p>
            <a:r>
              <a:rPr lang="en-US" i="1" dirty="0"/>
              <a:t>Command </a:t>
            </a:r>
            <a:r>
              <a:rPr lang="en-US" dirty="0"/>
              <a:t>is the generic term that we use to refer to any or all of the preceding</a:t>
            </a:r>
          </a:p>
          <a:p>
            <a:r>
              <a:rPr lang="en-US" dirty="0"/>
              <a:t>terms.</a:t>
            </a:r>
          </a:p>
          <a:p>
            <a:endParaRPr lang="en-US" dirty="0"/>
          </a:p>
          <a:p>
            <a:r>
              <a:rPr lang="en-US" dirty="0"/>
              <a:t>An alias is a shortcut to a command</a:t>
            </a:r>
          </a:p>
        </p:txBody>
      </p:sp>
      <p:sp>
        <p:nvSpPr>
          <p:cNvPr id="4" name="Slide Number Placeholder 3"/>
          <p:cNvSpPr>
            <a:spLocks noGrp="1"/>
          </p:cNvSpPr>
          <p:nvPr>
            <p:ph type="sldNum" sz="quarter" idx="5"/>
          </p:nvPr>
        </p:nvSpPr>
        <p:spPr/>
        <p:txBody>
          <a:bodyPr/>
          <a:lstStyle/>
          <a:p>
            <a:fld id="{5F0F9048-61AB-4327-A682-BC738BF64865}" type="slidenum">
              <a:rPr lang="en-US" smtClean="0"/>
              <a:t>10</a:t>
            </a:fld>
            <a:endParaRPr lang="en-US"/>
          </a:p>
        </p:txBody>
      </p:sp>
    </p:spTree>
    <p:extLst>
      <p:ext uri="{BB962C8B-B14F-4D97-AF65-F5344CB8AC3E}">
        <p14:creationId xmlns:p14="http://schemas.microsoft.com/office/powerpoint/2010/main" val="326734290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F0F9048-61AB-4327-A682-BC738BF64865}" type="slidenum">
              <a:rPr lang="en-US" smtClean="0"/>
              <a:t>96</a:t>
            </a:fld>
            <a:endParaRPr lang="en-US"/>
          </a:p>
        </p:txBody>
      </p:sp>
    </p:spTree>
    <p:extLst>
      <p:ext uri="{BB962C8B-B14F-4D97-AF65-F5344CB8AC3E}">
        <p14:creationId xmlns:p14="http://schemas.microsoft.com/office/powerpoint/2010/main" val="258288453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F0F9048-61AB-4327-A682-BC738BF64865}" type="slidenum">
              <a:rPr lang="en-US" smtClean="0"/>
              <a:t>97</a:t>
            </a:fld>
            <a:endParaRPr lang="en-US"/>
          </a:p>
        </p:txBody>
      </p:sp>
    </p:spTree>
    <p:extLst>
      <p:ext uri="{BB962C8B-B14F-4D97-AF65-F5344CB8AC3E}">
        <p14:creationId xmlns:p14="http://schemas.microsoft.com/office/powerpoint/2010/main" val="308523117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F0F9048-61AB-4327-A682-BC738BF64865}" type="slidenum">
              <a:rPr lang="en-US" smtClean="0"/>
              <a:t>98</a:t>
            </a:fld>
            <a:endParaRPr lang="en-US"/>
          </a:p>
        </p:txBody>
      </p:sp>
    </p:spTree>
    <p:extLst>
      <p:ext uri="{BB962C8B-B14F-4D97-AF65-F5344CB8AC3E}">
        <p14:creationId xmlns:p14="http://schemas.microsoft.com/office/powerpoint/2010/main" val="122217829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0F9048-61AB-4327-A682-BC738BF64865}" type="slidenum">
              <a:rPr lang="en-US" smtClean="0"/>
              <a:t>99</a:t>
            </a:fld>
            <a:endParaRPr lang="en-US"/>
          </a:p>
        </p:txBody>
      </p:sp>
    </p:spTree>
    <p:extLst>
      <p:ext uri="{BB962C8B-B14F-4D97-AF65-F5344CB8AC3E}">
        <p14:creationId xmlns:p14="http://schemas.microsoft.com/office/powerpoint/2010/main" val="110460087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0F9048-61AB-4327-A682-BC738BF64865}" type="slidenum">
              <a:rPr lang="en-US" smtClean="0"/>
              <a:t>101</a:t>
            </a:fld>
            <a:endParaRPr lang="en-US"/>
          </a:p>
        </p:txBody>
      </p:sp>
    </p:spTree>
    <p:extLst>
      <p:ext uri="{BB962C8B-B14F-4D97-AF65-F5344CB8AC3E}">
        <p14:creationId xmlns:p14="http://schemas.microsoft.com/office/powerpoint/2010/main" val="14779466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0F9048-61AB-4327-A682-BC738BF64865}" type="slidenum">
              <a:rPr lang="en-US" smtClean="0"/>
              <a:t>12</a:t>
            </a:fld>
            <a:endParaRPr lang="en-US"/>
          </a:p>
        </p:txBody>
      </p:sp>
    </p:spTree>
    <p:extLst>
      <p:ext uri="{BB962C8B-B14F-4D97-AF65-F5344CB8AC3E}">
        <p14:creationId xmlns:p14="http://schemas.microsoft.com/office/powerpoint/2010/main" val="28434342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Demo/Try It Now</a:t>
            </a:r>
          </a:p>
          <a:p>
            <a:r>
              <a:rPr lang="en-US" dirty="0"/>
              <a:t>Get-Help (get-even)</a:t>
            </a:r>
          </a:p>
          <a:p>
            <a:r>
              <a:rPr lang="en-US" dirty="0"/>
              <a:t>Get-Command</a:t>
            </a:r>
          </a:p>
          <a:p>
            <a:r>
              <a:rPr lang="en-US" dirty="0"/>
              <a:t>Get-Member</a:t>
            </a:r>
          </a:p>
          <a:p>
            <a:r>
              <a:rPr lang="en-US" dirty="0"/>
              <a:t>Show-Command</a:t>
            </a:r>
          </a:p>
          <a:p>
            <a:r>
              <a:rPr lang="en-US" dirty="0"/>
              <a:t>Get-alias</a:t>
            </a:r>
          </a:p>
          <a:p>
            <a:endParaRPr lang="en-US" dirty="0"/>
          </a:p>
          <a:p>
            <a:r>
              <a:rPr lang="en-US" dirty="0"/>
              <a:t>*Note*</a:t>
            </a:r>
          </a:p>
          <a:p>
            <a:r>
              <a:rPr lang="en-US" dirty="0"/>
              <a:t>Multiple Parameter sets has unique parameters</a:t>
            </a:r>
          </a:p>
          <a:p>
            <a:endParaRPr lang="en-US" dirty="0"/>
          </a:p>
          <a:p>
            <a:r>
              <a:rPr lang="en-US" dirty="0"/>
              <a:t> Update-Help</a:t>
            </a:r>
          </a:p>
          <a:p>
            <a:endParaRPr lang="en-US" dirty="0"/>
          </a:p>
          <a:p>
            <a:r>
              <a:rPr lang="en-US" dirty="0"/>
              <a:t>get-help *even*</a:t>
            </a:r>
          </a:p>
          <a:p>
            <a:r>
              <a:rPr lang="en-US" dirty="0"/>
              <a:t>get-help Get-</a:t>
            </a:r>
            <a:r>
              <a:rPr lang="en-US" dirty="0" err="1"/>
              <a:t>WinEvent</a:t>
            </a:r>
            <a:r>
              <a:rPr lang="en-US" dirty="0"/>
              <a:t> </a:t>
            </a:r>
          </a:p>
          <a:p>
            <a:r>
              <a:rPr lang="en-US" dirty="0"/>
              <a:t>-</a:t>
            </a:r>
            <a:r>
              <a:rPr lang="en-US" dirty="0" err="1"/>
              <a:t>asstring</a:t>
            </a:r>
            <a:r>
              <a:rPr lang="en-US" dirty="0"/>
              <a:t> only works </a:t>
            </a:r>
            <a:r>
              <a:rPr lang="en-US" dirty="0" err="1"/>
              <a:t>works</a:t>
            </a:r>
            <a:r>
              <a:rPr lang="en-US" dirty="0"/>
              <a:t> with </a:t>
            </a:r>
            <a:r>
              <a:rPr lang="en-US" dirty="0" err="1"/>
              <a:t>computername</a:t>
            </a:r>
            <a:r>
              <a:rPr lang="en-US" dirty="0"/>
              <a:t> and list attribute</a:t>
            </a:r>
          </a:p>
          <a:p>
            <a:endParaRPr lang="en-US" dirty="0">
              <a:effectLst/>
            </a:endParaRPr>
          </a:p>
          <a:p>
            <a:r>
              <a:rPr lang="en-US" dirty="0">
                <a:effectLst/>
              </a:rPr>
              <a:t>[[parameter] &lt;type[]&gt;] = optional</a:t>
            </a:r>
            <a:endParaRPr lang="en-US" sz="1900" dirty="0"/>
          </a:p>
          <a:p>
            <a:r>
              <a:rPr lang="en-US" dirty="0">
                <a:effectLst/>
              </a:rPr>
              <a:t>[parameter] &lt;type&gt;= mandatory and positional</a:t>
            </a:r>
            <a:endParaRPr lang="en-US" sz="1900" dirty="0"/>
          </a:p>
          <a:p>
            <a:r>
              <a:rPr lang="en-US" dirty="0">
                <a:effectLst/>
              </a:rPr>
              <a:t>Parameter &lt;type&gt; = non-positional</a:t>
            </a:r>
            <a:endParaRPr lang="en-US" dirty="0"/>
          </a:p>
          <a:p>
            <a:endParaRPr lang="en-US" dirty="0"/>
          </a:p>
        </p:txBody>
      </p:sp>
      <p:sp>
        <p:nvSpPr>
          <p:cNvPr id="4" name="Slide Number Placeholder 3"/>
          <p:cNvSpPr>
            <a:spLocks noGrp="1"/>
          </p:cNvSpPr>
          <p:nvPr>
            <p:ph type="sldNum" sz="quarter" idx="5"/>
          </p:nvPr>
        </p:nvSpPr>
        <p:spPr/>
        <p:txBody>
          <a:bodyPr/>
          <a:lstStyle/>
          <a:p>
            <a:fld id="{5F0F9048-61AB-4327-A682-BC738BF64865}" type="slidenum">
              <a:rPr lang="en-US" smtClean="0"/>
              <a:t>13</a:t>
            </a:fld>
            <a:endParaRPr lang="en-US"/>
          </a:p>
        </p:txBody>
      </p:sp>
    </p:spTree>
    <p:extLst>
      <p:ext uri="{BB962C8B-B14F-4D97-AF65-F5344CB8AC3E}">
        <p14:creationId xmlns:p14="http://schemas.microsoft.com/office/powerpoint/2010/main" val="27174430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8E92B35-D2D5-4726-A13F-6F84E19963F1}" type="datetime10">
              <a:rPr lang="en-US" smtClean="0"/>
              <a:t>17:58</a:t>
            </a:fld>
            <a:endParaRPr lang="en-US" dirty="0"/>
          </a:p>
        </p:txBody>
      </p:sp>
      <p:sp>
        <p:nvSpPr>
          <p:cNvPr id="5" name="Footer Placeholder 4"/>
          <p:cNvSpPr>
            <a:spLocks noGrp="1"/>
          </p:cNvSpPr>
          <p:nvPr>
            <p:ph type="ftr" sz="quarter" idx="11"/>
          </p:nvPr>
        </p:nvSpPr>
        <p:spPr/>
        <p:txBody>
          <a:bodyPr/>
          <a:lstStyle/>
          <a:p>
            <a:r>
              <a:rPr lang="en-US"/>
              <a:t>Jameshoneycutt.net                                      twitter: @P0w3rChi3f                                      LinkedIn: in/james-honeycutt</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0107757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B8393E3-5B4E-41F2-95CA-B8CA0A25C91A}" type="datetime10">
              <a:rPr lang="en-US" smtClean="0"/>
              <a:t>17:58</a:t>
            </a:fld>
            <a:endParaRPr lang="en-US" dirty="0"/>
          </a:p>
        </p:txBody>
      </p:sp>
      <p:sp>
        <p:nvSpPr>
          <p:cNvPr id="6" name="Footer Placeholder 5"/>
          <p:cNvSpPr>
            <a:spLocks noGrp="1"/>
          </p:cNvSpPr>
          <p:nvPr>
            <p:ph type="ftr" sz="quarter" idx="11"/>
          </p:nvPr>
        </p:nvSpPr>
        <p:spPr/>
        <p:txBody>
          <a:bodyPr/>
          <a:lstStyle/>
          <a:p>
            <a:r>
              <a:rPr lang="en-US"/>
              <a:t>Jameshoneycutt.net                                      twitter: @P0w3rChi3f                                      LinkedIn: in/james-honeycutt</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6756195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5DFC02D-7C20-4C14-81A3-AA9C559B9CDE}" type="datetime10">
              <a:rPr lang="en-US" smtClean="0"/>
              <a:t>17:58</a:t>
            </a:fld>
            <a:endParaRPr lang="en-US" dirty="0"/>
          </a:p>
        </p:txBody>
      </p:sp>
      <p:sp>
        <p:nvSpPr>
          <p:cNvPr id="5" name="Footer Placeholder 4"/>
          <p:cNvSpPr>
            <a:spLocks noGrp="1"/>
          </p:cNvSpPr>
          <p:nvPr>
            <p:ph type="ftr" sz="quarter" idx="11"/>
          </p:nvPr>
        </p:nvSpPr>
        <p:spPr/>
        <p:txBody>
          <a:bodyPr/>
          <a:lstStyle/>
          <a:p>
            <a:r>
              <a:rPr lang="en-US"/>
              <a:t>Jameshoneycutt.net                                      twitter: @P0w3rChi3f                                      LinkedIn: in/james-honeycutt</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166068034"/>
      </p:ext>
    </p:extLst>
  </p:cSld>
  <p:clrMapOvr>
    <a:masterClrMapping/>
  </p:clrMapOvr>
  <p:hf hdr="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85DFC02D-7C20-4C14-81A3-AA9C559B9CDE}" type="datetime10">
              <a:rPr lang="en-US" smtClean="0"/>
              <a:t>17:58</a:t>
            </a:fld>
            <a:endParaRPr lang="en-US" dirty="0"/>
          </a:p>
        </p:txBody>
      </p:sp>
      <p:sp>
        <p:nvSpPr>
          <p:cNvPr id="5" name="Footer Placeholder 4"/>
          <p:cNvSpPr>
            <a:spLocks noGrp="1"/>
          </p:cNvSpPr>
          <p:nvPr>
            <p:ph type="ftr" sz="quarter" idx="11"/>
          </p:nvPr>
        </p:nvSpPr>
        <p:spPr/>
        <p:txBody>
          <a:bodyPr/>
          <a:lstStyle/>
          <a:p>
            <a:r>
              <a:rPr lang="en-US"/>
              <a:t>Jameshoneycutt.net                                      twitter: @P0w3rChi3f                                      LinkedIn: in/james-honeycutt</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495179219"/>
      </p:ext>
    </p:extLst>
  </p:cSld>
  <p:clrMapOvr>
    <a:masterClrMapping/>
  </p:clrMapOvr>
  <p:hf hdr="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85DFC02D-7C20-4C14-81A3-AA9C559B9CDE}" type="datetime10">
              <a:rPr lang="en-US" smtClean="0"/>
              <a:t>17:58</a:t>
            </a:fld>
            <a:endParaRPr lang="en-US" dirty="0"/>
          </a:p>
        </p:txBody>
      </p:sp>
      <p:sp>
        <p:nvSpPr>
          <p:cNvPr id="5" name="Footer Placeholder 4"/>
          <p:cNvSpPr>
            <a:spLocks noGrp="1"/>
          </p:cNvSpPr>
          <p:nvPr>
            <p:ph type="ftr" sz="quarter" idx="11"/>
          </p:nvPr>
        </p:nvSpPr>
        <p:spPr/>
        <p:txBody>
          <a:bodyPr/>
          <a:lstStyle/>
          <a:p>
            <a:r>
              <a:rPr lang="en-US"/>
              <a:t>Jameshoneycutt.net                                      twitter: @P0w3rChi3f                                      LinkedIn: in/james-honeycutt</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765198584"/>
      </p:ext>
    </p:extLst>
  </p:cSld>
  <p:clrMapOvr>
    <a:masterClrMapping/>
  </p:clrMapOvr>
  <p:hf hdr="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5DFC02D-7C20-4C14-81A3-AA9C559B9CDE}" type="datetime10">
              <a:rPr lang="en-US" smtClean="0"/>
              <a:t>17:58</a:t>
            </a:fld>
            <a:endParaRPr lang="en-US" dirty="0"/>
          </a:p>
        </p:txBody>
      </p:sp>
      <p:sp>
        <p:nvSpPr>
          <p:cNvPr id="5" name="Footer Placeholder 4"/>
          <p:cNvSpPr>
            <a:spLocks noGrp="1"/>
          </p:cNvSpPr>
          <p:nvPr>
            <p:ph type="ftr" sz="quarter" idx="11"/>
          </p:nvPr>
        </p:nvSpPr>
        <p:spPr/>
        <p:txBody>
          <a:bodyPr/>
          <a:lstStyle/>
          <a:p>
            <a:r>
              <a:rPr lang="en-US"/>
              <a:t>Jameshoneycutt.net                                      twitter: @P0w3rChi3f                                      LinkedIn: in/james-honeycutt</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982718556"/>
      </p:ext>
    </p:extLst>
  </p:cSld>
  <p:clrMapOvr>
    <a:masterClrMapping/>
  </p:clrMapOvr>
  <p:hf hdr="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5DFC02D-7C20-4C14-81A3-AA9C559B9CDE}" type="datetime10">
              <a:rPr lang="en-US" smtClean="0"/>
              <a:t>17:58</a:t>
            </a:fld>
            <a:endParaRPr lang="en-US" dirty="0"/>
          </a:p>
        </p:txBody>
      </p:sp>
      <p:sp>
        <p:nvSpPr>
          <p:cNvPr id="5" name="Footer Placeholder 4"/>
          <p:cNvSpPr>
            <a:spLocks noGrp="1"/>
          </p:cNvSpPr>
          <p:nvPr>
            <p:ph type="ftr" sz="quarter" idx="11"/>
          </p:nvPr>
        </p:nvSpPr>
        <p:spPr/>
        <p:txBody>
          <a:bodyPr/>
          <a:lstStyle/>
          <a:p>
            <a:r>
              <a:rPr lang="en-US"/>
              <a:t>Jameshoneycutt.net                                      twitter: @P0w3rChi3f                                      LinkedIn: in/james-honeycutt</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4073929732"/>
      </p:ext>
    </p:extLst>
  </p:cSld>
  <p:clrMapOvr>
    <a:masterClrMapping/>
  </p:clrMapOvr>
  <p:hf hdr="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25DD708-6B17-4D9C-A4DF-16A192868963}" type="datetime10">
              <a:rPr lang="en-US" smtClean="0"/>
              <a:t>17:58</a:t>
            </a:fld>
            <a:endParaRPr lang="en-US" dirty="0"/>
          </a:p>
        </p:txBody>
      </p:sp>
      <p:sp>
        <p:nvSpPr>
          <p:cNvPr id="5" name="Footer Placeholder 4"/>
          <p:cNvSpPr>
            <a:spLocks noGrp="1"/>
          </p:cNvSpPr>
          <p:nvPr>
            <p:ph type="ftr" sz="quarter" idx="11"/>
          </p:nvPr>
        </p:nvSpPr>
        <p:spPr/>
        <p:txBody>
          <a:bodyPr/>
          <a:lstStyle/>
          <a:p>
            <a:r>
              <a:rPr lang="en-US"/>
              <a:t>Jameshoneycutt.net                                      twitter: @P0w3rChi3f                                      LinkedIn: in/james-honeycutt</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79912378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2C68490-42DB-47E3-B332-1B49C0F554FE}" type="datetime10">
              <a:rPr lang="en-US" smtClean="0"/>
              <a:t>17:58</a:t>
            </a:fld>
            <a:endParaRPr lang="en-US" dirty="0"/>
          </a:p>
        </p:txBody>
      </p:sp>
      <p:sp>
        <p:nvSpPr>
          <p:cNvPr id="5" name="Footer Placeholder 4"/>
          <p:cNvSpPr>
            <a:spLocks noGrp="1"/>
          </p:cNvSpPr>
          <p:nvPr>
            <p:ph type="ftr" sz="quarter" idx="11"/>
          </p:nvPr>
        </p:nvSpPr>
        <p:spPr/>
        <p:txBody>
          <a:bodyPr/>
          <a:lstStyle/>
          <a:p>
            <a:r>
              <a:rPr lang="en-US"/>
              <a:t>Jameshoneycutt.net                                      twitter: @P0w3rChi3f                                      LinkedIn: in/james-honeycutt</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5614338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FAC2F79-8E42-4B05-A001-62A9AB046C0D}" type="datetime10">
              <a:rPr lang="en-US" smtClean="0"/>
              <a:t>17:58</a:t>
            </a:fld>
            <a:endParaRPr lang="en-US" dirty="0"/>
          </a:p>
        </p:txBody>
      </p:sp>
      <p:sp>
        <p:nvSpPr>
          <p:cNvPr id="5" name="Footer Placeholder 4"/>
          <p:cNvSpPr>
            <a:spLocks noGrp="1"/>
          </p:cNvSpPr>
          <p:nvPr>
            <p:ph type="ftr" sz="quarter" idx="11"/>
          </p:nvPr>
        </p:nvSpPr>
        <p:spPr/>
        <p:txBody>
          <a:bodyPr/>
          <a:lstStyle/>
          <a:p>
            <a:r>
              <a:rPr lang="en-US"/>
              <a:t>Jameshoneycutt.net                                      twitter: @P0w3rChi3f                                      LinkedIn: in/james-honeycutt</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5911741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A038EC0-3F59-4ABA-88BC-5BAD87326C78}" type="datetime10">
              <a:rPr lang="en-US" smtClean="0"/>
              <a:t>17:58</a:t>
            </a:fld>
            <a:endParaRPr lang="en-US" dirty="0"/>
          </a:p>
        </p:txBody>
      </p:sp>
      <p:sp>
        <p:nvSpPr>
          <p:cNvPr id="5" name="Footer Placeholder 4"/>
          <p:cNvSpPr>
            <a:spLocks noGrp="1"/>
          </p:cNvSpPr>
          <p:nvPr>
            <p:ph type="ftr" sz="quarter" idx="11"/>
          </p:nvPr>
        </p:nvSpPr>
        <p:spPr/>
        <p:txBody>
          <a:bodyPr/>
          <a:lstStyle/>
          <a:p>
            <a:r>
              <a:rPr lang="en-US"/>
              <a:t>Jameshoneycutt.net                                      twitter: @P0w3rChi3f                                      LinkedIn: in/james-honeycutt</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2754170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37CF554-B527-45BC-92EC-85AF5AD45FA3}" type="datetime10">
              <a:rPr lang="en-US" smtClean="0"/>
              <a:t>17:58</a:t>
            </a:fld>
            <a:endParaRPr lang="en-US" dirty="0"/>
          </a:p>
        </p:txBody>
      </p:sp>
      <p:sp>
        <p:nvSpPr>
          <p:cNvPr id="6" name="Footer Placeholder 5"/>
          <p:cNvSpPr>
            <a:spLocks noGrp="1"/>
          </p:cNvSpPr>
          <p:nvPr>
            <p:ph type="ftr" sz="quarter" idx="11"/>
          </p:nvPr>
        </p:nvSpPr>
        <p:spPr/>
        <p:txBody>
          <a:bodyPr/>
          <a:lstStyle/>
          <a:p>
            <a:r>
              <a:rPr lang="en-US"/>
              <a:t>Jameshoneycutt.net                                      twitter: @P0w3rChi3f                                      LinkedIn: in/james-honeycutt</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8292620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96FFFF5-A40D-421C-BFB2-E2642773C38F}" type="datetime10">
              <a:rPr lang="en-US" smtClean="0"/>
              <a:t>17:58</a:t>
            </a:fld>
            <a:endParaRPr lang="en-US" dirty="0"/>
          </a:p>
        </p:txBody>
      </p:sp>
      <p:sp>
        <p:nvSpPr>
          <p:cNvPr id="8" name="Footer Placeholder 7"/>
          <p:cNvSpPr>
            <a:spLocks noGrp="1"/>
          </p:cNvSpPr>
          <p:nvPr>
            <p:ph type="ftr" sz="quarter" idx="11"/>
          </p:nvPr>
        </p:nvSpPr>
        <p:spPr/>
        <p:txBody>
          <a:bodyPr/>
          <a:lstStyle/>
          <a:p>
            <a:r>
              <a:rPr lang="en-US"/>
              <a:t>Jameshoneycutt.net                                      twitter: @P0w3rChi3f                                      LinkedIn: in/james-honeycutt</a:t>
            </a:r>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1630123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1A19755-FA60-4F30-9293-69E2B8723AA9}" type="datetime10">
              <a:rPr lang="en-US" smtClean="0"/>
              <a:t>17:58</a:t>
            </a:fld>
            <a:endParaRPr lang="en-US" dirty="0"/>
          </a:p>
        </p:txBody>
      </p:sp>
      <p:sp>
        <p:nvSpPr>
          <p:cNvPr id="4" name="Footer Placeholder 3"/>
          <p:cNvSpPr>
            <a:spLocks noGrp="1"/>
          </p:cNvSpPr>
          <p:nvPr>
            <p:ph type="ftr" sz="quarter" idx="11"/>
          </p:nvPr>
        </p:nvSpPr>
        <p:spPr/>
        <p:txBody>
          <a:bodyPr/>
          <a:lstStyle/>
          <a:p>
            <a:r>
              <a:rPr lang="en-US"/>
              <a:t>Jameshoneycutt.net                                      twitter: @P0w3rChi3f                                      LinkedIn: in/james-honeycutt</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2355312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F4FFFD7-D8A1-4491-B156-4AB843D1858F}" type="datetime10">
              <a:rPr lang="en-US" smtClean="0"/>
              <a:t>17:58</a:t>
            </a:fld>
            <a:endParaRPr lang="en-US" dirty="0"/>
          </a:p>
        </p:txBody>
      </p:sp>
      <p:sp>
        <p:nvSpPr>
          <p:cNvPr id="3" name="Footer Placeholder 2"/>
          <p:cNvSpPr>
            <a:spLocks noGrp="1"/>
          </p:cNvSpPr>
          <p:nvPr>
            <p:ph type="ftr" sz="quarter" idx="11"/>
          </p:nvPr>
        </p:nvSpPr>
        <p:spPr/>
        <p:txBody>
          <a:bodyPr/>
          <a:lstStyle/>
          <a:p>
            <a:r>
              <a:rPr lang="en-US"/>
              <a:t>Jameshoneycutt.net                                      twitter: @P0w3rChi3f                                      LinkedIn: in/james-honeycutt</a:t>
            </a:r>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9914318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25C6AB4-9520-48DF-AE6E-1ADA6ABA0605}" type="datetime10">
              <a:rPr lang="en-US" smtClean="0"/>
              <a:t>17:58</a:t>
            </a:fld>
            <a:endParaRPr lang="en-US" dirty="0"/>
          </a:p>
        </p:txBody>
      </p:sp>
      <p:sp>
        <p:nvSpPr>
          <p:cNvPr id="6" name="Footer Placeholder 5"/>
          <p:cNvSpPr>
            <a:spLocks noGrp="1"/>
          </p:cNvSpPr>
          <p:nvPr>
            <p:ph type="ftr" sz="quarter" idx="11"/>
          </p:nvPr>
        </p:nvSpPr>
        <p:spPr/>
        <p:txBody>
          <a:bodyPr/>
          <a:lstStyle/>
          <a:p>
            <a:r>
              <a:rPr lang="en-US"/>
              <a:t>Jameshoneycutt.net                                      twitter: @P0w3rChi3f                                      LinkedIn: in/james-honeycutt</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1265580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399212" y="5883275"/>
            <a:ext cx="914400" cy="365125"/>
          </a:xfrm>
        </p:spPr>
        <p:txBody>
          <a:bodyPr/>
          <a:lstStyle/>
          <a:p>
            <a:fld id="{432BA400-984C-4D9E-9F95-E9992C0D894A}" type="datetime10">
              <a:rPr lang="en-US" smtClean="0"/>
              <a:t>17:58</a:t>
            </a:fld>
            <a:endParaRPr lang="en-US" dirty="0"/>
          </a:p>
        </p:txBody>
      </p:sp>
      <p:sp>
        <p:nvSpPr>
          <p:cNvPr id="6" name="Footer Placeholder 5"/>
          <p:cNvSpPr>
            <a:spLocks noGrp="1"/>
          </p:cNvSpPr>
          <p:nvPr>
            <p:ph type="ftr" sz="quarter" idx="11"/>
          </p:nvPr>
        </p:nvSpPr>
        <p:spPr>
          <a:xfrm>
            <a:off x="1141412" y="5883275"/>
            <a:ext cx="5105400" cy="365125"/>
          </a:xfrm>
        </p:spPr>
        <p:txBody>
          <a:bodyPr/>
          <a:lstStyle/>
          <a:p>
            <a:r>
              <a:rPr lang="en-US"/>
              <a:t>Jameshoneycutt.net                                      twitter: @P0w3rChi3f                                      LinkedIn: in/james-honeycutt</a:t>
            </a:r>
            <a:endParaRPr lang="en-US" dirty="0"/>
          </a:p>
        </p:txBody>
      </p:sp>
      <p:sp>
        <p:nvSpPr>
          <p:cNvPr id="7" name="Slide Number Placeholder 6"/>
          <p:cNvSpPr>
            <a:spLocks noGrp="1"/>
          </p:cNvSpPr>
          <p:nvPr>
            <p:ph type="sldNum" sz="quarter" idx="12"/>
          </p:nvPr>
        </p:nvSpPr>
        <p:spPr>
          <a:xfrm>
            <a:off x="10742612" y="5883275"/>
            <a:ext cx="322567"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5880419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85DFC02D-7C20-4C14-81A3-AA9C559B9CDE}" type="datetime10">
              <a:rPr lang="en-US" smtClean="0"/>
              <a:t>17:58</a:t>
            </a:fld>
            <a:endParaRPr lang="en-US" dirty="0"/>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r>
              <a:rPr lang="en-US"/>
              <a:t>Jameshoneycutt.net                                      twitter: @P0w3rChi3f                                      LinkedIn: in/james-honeycutt</a:t>
            </a:r>
            <a:endParaRPr lang="en-US" dirty="0"/>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6D22F896-40B5-4ADD-8801-0D06FADFA095}" type="slidenum">
              <a:rPr lang="en-US" smtClean="0"/>
              <a:pPr/>
              <a:t>‹#›</a:t>
            </a:fld>
            <a:endParaRPr lang="en-US" dirty="0"/>
          </a:p>
        </p:txBody>
      </p:sp>
      <p:pic>
        <p:nvPicPr>
          <p:cNvPr id="7" name="Picture 6">
            <a:extLst>
              <a:ext uri="{FF2B5EF4-FFF2-40B4-BE49-F238E27FC236}">
                <a16:creationId xmlns:a16="http://schemas.microsoft.com/office/drawing/2014/main" id="{10BED710-A08A-4D59-AA18-67214BAD8BB4}"/>
              </a:ext>
            </a:extLst>
          </p:cNvPr>
          <p:cNvPicPr>
            <a:picLocks noChangeAspect="1"/>
          </p:cNvPicPr>
          <p:nvPr userDrawn="1"/>
        </p:nvPicPr>
        <p:blipFill>
          <a:blip r:embed="rId19"/>
          <a:stretch>
            <a:fillRect/>
          </a:stretch>
        </p:blipFill>
        <p:spPr>
          <a:xfrm>
            <a:off x="10682570" y="154395"/>
            <a:ext cx="1227481" cy="1456917"/>
          </a:xfrm>
          <a:prstGeom prst="rect">
            <a:avLst/>
          </a:prstGeom>
        </p:spPr>
      </p:pic>
    </p:spTree>
    <p:extLst>
      <p:ext uri="{BB962C8B-B14F-4D97-AF65-F5344CB8AC3E}">
        <p14:creationId xmlns:p14="http://schemas.microsoft.com/office/powerpoint/2010/main" val="1053465108"/>
      </p:ext>
    </p:extLst>
  </p:cSld>
  <p:clrMap bg1="dk1" tx1="lt1" bg2="dk2" tx2="lt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683" r:id="rId14"/>
    <p:sldLayoutId id="2147483684" r:id="rId15"/>
    <p:sldLayoutId id="2147483685" r:id="rId16"/>
    <p:sldLayoutId id="2147483686" r:id="rId17"/>
  </p:sldLayoutIdLst>
  <p:hf hdr="0"/>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1.jpeg"/><Relationship Id="rId7" Type="http://schemas.openxmlformats.org/officeDocument/2006/relationships/diagramColors" Target="../diagrams/colors2.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16.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14.png"/><Relationship Id="rId7" Type="http://schemas.openxmlformats.org/officeDocument/2006/relationships/diagramColors" Target="../diagrams/colors3.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1.jpeg"/><Relationship Id="rId7" Type="http://schemas.openxmlformats.org/officeDocument/2006/relationships/diagramColors" Target="../diagrams/colors4.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21.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image" Target="../media/image1.jpeg"/><Relationship Id="rId7" Type="http://schemas.openxmlformats.org/officeDocument/2006/relationships/diagramColors" Target="../diagrams/colors5.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s>
</file>

<file path=ppt/slides/_rels/slide22.xml.rels><?xml version="1.0" encoding="UTF-8" standalone="yes"?>
<Relationships xmlns="http://schemas.openxmlformats.org/package/2006/relationships"><Relationship Id="rId8" Type="http://schemas.microsoft.com/office/2007/relationships/diagramDrawing" Target="../diagrams/drawing6.xml"/><Relationship Id="rId3" Type="http://schemas.openxmlformats.org/officeDocument/2006/relationships/image" Target="../media/image1.jpeg"/><Relationship Id="rId7" Type="http://schemas.openxmlformats.org/officeDocument/2006/relationships/diagramColors" Target="../diagrams/colors6.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diagramQuickStyle" Target="../diagrams/quickStyle6.xml"/><Relationship Id="rId5" Type="http://schemas.openxmlformats.org/officeDocument/2006/relationships/diagramLayout" Target="../diagrams/layout6.xml"/><Relationship Id="rId4" Type="http://schemas.openxmlformats.org/officeDocument/2006/relationships/diagramData" Target="../diagrams/data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8.jpg"/></Relationships>
</file>

<file path=ppt/slides/_rels/slide26.xml.rels><?xml version="1.0" encoding="UTF-8" standalone="yes"?>
<Relationships xmlns="http://schemas.openxmlformats.org/package/2006/relationships"><Relationship Id="rId8" Type="http://schemas.microsoft.com/office/2007/relationships/diagramDrawing" Target="../diagrams/drawing7.xml"/><Relationship Id="rId3" Type="http://schemas.openxmlformats.org/officeDocument/2006/relationships/image" Target="../media/image1.jpeg"/><Relationship Id="rId7" Type="http://schemas.openxmlformats.org/officeDocument/2006/relationships/diagramColors" Target="../diagrams/colors7.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diagramQuickStyle" Target="../diagrams/quickStyle7.xml"/><Relationship Id="rId5" Type="http://schemas.openxmlformats.org/officeDocument/2006/relationships/diagramLayout" Target="../diagrams/layout7.xml"/><Relationship Id="rId4" Type="http://schemas.openxmlformats.org/officeDocument/2006/relationships/diagramData" Target="../diagrams/data7.xml"/></Relationships>
</file>

<file path=ppt/slides/_rels/slide27.xml.rels><?xml version="1.0" encoding="UTF-8" standalone="yes"?>
<Relationships xmlns="http://schemas.openxmlformats.org/package/2006/relationships"><Relationship Id="rId8" Type="http://schemas.microsoft.com/office/2007/relationships/diagramDrawing" Target="../diagrams/drawing8.xml"/><Relationship Id="rId3" Type="http://schemas.openxmlformats.org/officeDocument/2006/relationships/image" Target="../media/image1.jpeg"/><Relationship Id="rId7" Type="http://schemas.openxmlformats.org/officeDocument/2006/relationships/diagramColors" Target="../diagrams/colors8.xm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diagramQuickStyle" Target="../diagrams/quickStyle8.xml"/><Relationship Id="rId5" Type="http://schemas.openxmlformats.org/officeDocument/2006/relationships/diagramLayout" Target="../diagrams/layout8.xml"/><Relationship Id="rId4" Type="http://schemas.openxmlformats.org/officeDocument/2006/relationships/diagramData" Target="../diagrams/data8.xml"/></Relationships>
</file>

<file path=ppt/slides/_rels/slide28.xml.rels><?xml version="1.0" encoding="UTF-8" standalone="yes"?>
<Relationships xmlns="http://schemas.openxmlformats.org/package/2006/relationships"><Relationship Id="rId8" Type="http://schemas.microsoft.com/office/2007/relationships/diagramDrawing" Target="../diagrams/drawing9.xml"/><Relationship Id="rId3" Type="http://schemas.openxmlformats.org/officeDocument/2006/relationships/image" Target="../media/image1.jpeg"/><Relationship Id="rId7" Type="http://schemas.openxmlformats.org/officeDocument/2006/relationships/diagramColors" Target="../diagrams/colors9.xml"/><Relationship Id="rId2" Type="http://schemas.openxmlformats.org/officeDocument/2006/relationships/notesSlide" Target="../notesSlides/notesSlide20.xml"/><Relationship Id="rId1" Type="http://schemas.openxmlformats.org/officeDocument/2006/relationships/slideLayout" Target="../slideLayouts/slideLayout4.xml"/><Relationship Id="rId6" Type="http://schemas.openxmlformats.org/officeDocument/2006/relationships/diagramQuickStyle" Target="../diagrams/quickStyle9.xml"/><Relationship Id="rId5" Type="http://schemas.openxmlformats.org/officeDocument/2006/relationships/diagramLayout" Target="../diagrams/layout9.xml"/><Relationship Id="rId4" Type="http://schemas.openxmlformats.org/officeDocument/2006/relationships/diagramData" Target="../diagrams/data9.xml"/></Relationships>
</file>

<file path=ppt/slides/_rels/slide29.xml.rels><?xml version="1.0" encoding="UTF-8" standalone="yes"?>
<Relationships xmlns="http://schemas.openxmlformats.org/package/2006/relationships"><Relationship Id="rId8" Type="http://schemas.microsoft.com/office/2007/relationships/diagramDrawing" Target="../diagrams/drawing10.xml"/><Relationship Id="rId3" Type="http://schemas.openxmlformats.org/officeDocument/2006/relationships/image" Target="../media/image1.jpeg"/><Relationship Id="rId7" Type="http://schemas.openxmlformats.org/officeDocument/2006/relationships/diagramColors" Target="../diagrams/colors10.xml"/><Relationship Id="rId2" Type="http://schemas.openxmlformats.org/officeDocument/2006/relationships/notesSlide" Target="../notesSlides/notesSlide21.xml"/><Relationship Id="rId1" Type="http://schemas.openxmlformats.org/officeDocument/2006/relationships/slideLayout" Target="../slideLayouts/slideLayout4.xml"/><Relationship Id="rId6" Type="http://schemas.openxmlformats.org/officeDocument/2006/relationships/diagramQuickStyle" Target="../diagrams/quickStyle10.xml"/><Relationship Id="rId5" Type="http://schemas.openxmlformats.org/officeDocument/2006/relationships/diagramLayout" Target="../diagrams/layout10.xml"/><Relationship Id="rId4" Type="http://schemas.openxmlformats.org/officeDocument/2006/relationships/diagramData" Target="../diagrams/data10.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8" Type="http://schemas.microsoft.com/office/2007/relationships/diagramDrawing" Target="../diagrams/drawing11.xml"/><Relationship Id="rId3" Type="http://schemas.openxmlformats.org/officeDocument/2006/relationships/image" Target="../media/image1.jpeg"/><Relationship Id="rId7" Type="http://schemas.openxmlformats.org/officeDocument/2006/relationships/diagramColors" Target="../diagrams/colors11.xml"/><Relationship Id="rId2" Type="http://schemas.openxmlformats.org/officeDocument/2006/relationships/notesSlide" Target="../notesSlides/notesSlide22.xml"/><Relationship Id="rId1" Type="http://schemas.openxmlformats.org/officeDocument/2006/relationships/slideLayout" Target="../slideLayouts/slideLayout4.xml"/><Relationship Id="rId6" Type="http://schemas.openxmlformats.org/officeDocument/2006/relationships/diagramQuickStyle" Target="../diagrams/quickStyle11.xml"/><Relationship Id="rId5" Type="http://schemas.openxmlformats.org/officeDocument/2006/relationships/diagramLayout" Target="../diagrams/layout11.xml"/><Relationship Id="rId4" Type="http://schemas.openxmlformats.org/officeDocument/2006/relationships/diagramData" Target="../diagrams/data11.xml"/></Relationships>
</file>

<file path=ppt/slides/_rels/slide31.xml.rels><?xml version="1.0" encoding="UTF-8" standalone="yes"?>
<Relationships xmlns="http://schemas.openxmlformats.org/package/2006/relationships"><Relationship Id="rId8" Type="http://schemas.microsoft.com/office/2007/relationships/diagramDrawing" Target="../diagrams/drawing12.xml"/><Relationship Id="rId3" Type="http://schemas.openxmlformats.org/officeDocument/2006/relationships/image" Target="../media/image1.jpeg"/><Relationship Id="rId7" Type="http://schemas.openxmlformats.org/officeDocument/2006/relationships/diagramColors" Target="../diagrams/colors12.xml"/><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diagramQuickStyle" Target="../diagrams/quickStyle12.xml"/><Relationship Id="rId5" Type="http://schemas.openxmlformats.org/officeDocument/2006/relationships/diagramLayout" Target="../diagrams/layout12.xml"/><Relationship Id="rId4" Type="http://schemas.openxmlformats.org/officeDocument/2006/relationships/diagramData" Target="../diagrams/data12.xml"/></Relationships>
</file>

<file path=ppt/slides/_rels/slide32.xml.rels><?xml version="1.0" encoding="UTF-8" standalone="yes"?>
<Relationships xmlns="http://schemas.openxmlformats.org/package/2006/relationships"><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8" Type="http://schemas.microsoft.com/office/2007/relationships/diagramDrawing" Target="../diagrams/drawing14.xml"/><Relationship Id="rId3" Type="http://schemas.openxmlformats.org/officeDocument/2006/relationships/image" Target="../media/image1.jpeg"/><Relationship Id="rId7" Type="http://schemas.openxmlformats.org/officeDocument/2006/relationships/diagramColors" Target="../diagrams/colors14.xml"/><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diagramQuickStyle" Target="../diagrams/quickStyle14.xml"/><Relationship Id="rId5" Type="http://schemas.openxmlformats.org/officeDocument/2006/relationships/diagramLayout" Target="../diagrams/layout14.xml"/><Relationship Id="rId4" Type="http://schemas.openxmlformats.org/officeDocument/2006/relationships/diagramData" Target="../diagrams/data1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diagramData" Target="../diagrams/data15.xml"/><Relationship Id="rId7" Type="http://schemas.microsoft.com/office/2007/relationships/diagramDrawing" Target="../diagrams/drawing15.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15.xml"/><Relationship Id="rId5" Type="http://schemas.openxmlformats.org/officeDocument/2006/relationships/diagramQuickStyle" Target="../diagrams/quickStyle15.xml"/><Relationship Id="rId4" Type="http://schemas.openxmlformats.org/officeDocument/2006/relationships/diagramLayout" Target="../diagrams/layout15.xml"/></Relationships>
</file>

<file path=ppt/slides/_rels/slide39.xml.rels><?xml version="1.0" encoding="UTF-8" standalone="yes"?>
<Relationships xmlns="http://schemas.openxmlformats.org/package/2006/relationships"><Relationship Id="rId8" Type="http://schemas.openxmlformats.org/officeDocument/2006/relationships/diagramData" Target="../diagrams/data17.xml"/><Relationship Id="rId3" Type="http://schemas.openxmlformats.org/officeDocument/2006/relationships/diagramData" Target="../diagrams/data16.xml"/><Relationship Id="rId7" Type="http://schemas.microsoft.com/office/2007/relationships/diagramDrawing" Target="../diagrams/drawing16.xml"/><Relationship Id="rId12" Type="http://schemas.microsoft.com/office/2007/relationships/diagramDrawing" Target="../diagrams/drawing17.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16.xml"/><Relationship Id="rId11" Type="http://schemas.openxmlformats.org/officeDocument/2006/relationships/diagramColors" Target="../diagrams/colors17.xml"/><Relationship Id="rId5" Type="http://schemas.openxmlformats.org/officeDocument/2006/relationships/diagramQuickStyle" Target="../diagrams/quickStyle16.xml"/><Relationship Id="rId10" Type="http://schemas.openxmlformats.org/officeDocument/2006/relationships/diagramQuickStyle" Target="../diagrams/quickStyle17.xml"/><Relationship Id="rId4" Type="http://schemas.openxmlformats.org/officeDocument/2006/relationships/diagramLayout" Target="../diagrams/layout16.xml"/><Relationship Id="rId9" Type="http://schemas.openxmlformats.org/officeDocument/2006/relationships/diagramLayout" Target="../diagrams/layout17.xml"/></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40.xml.rels><?xml version="1.0" encoding="UTF-8" standalone="yes"?>
<Relationships xmlns="http://schemas.openxmlformats.org/package/2006/relationships"><Relationship Id="rId8" Type="http://schemas.microsoft.com/office/2007/relationships/diagramDrawing" Target="../diagrams/drawing18.xml"/><Relationship Id="rId3" Type="http://schemas.openxmlformats.org/officeDocument/2006/relationships/image" Target="../media/image1.jpeg"/><Relationship Id="rId7" Type="http://schemas.openxmlformats.org/officeDocument/2006/relationships/diagramColors" Target="../diagrams/colors18.xml"/><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diagramQuickStyle" Target="../diagrams/quickStyle18.xml"/><Relationship Id="rId5" Type="http://schemas.openxmlformats.org/officeDocument/2006/relationships/diagramLayout" Target="../diagrams/layout18.xml"/><Relationship Id="rId4" Type="http://schemas.openxmlformats.org/officeDocument/2006/relationships/diagramData" Target="../diagrams/data1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8" Type="http://schemas.microsoft.com/office/2007/relationships/diagramDrawing" Target="../diagrams/drawing19.xml"/><Relationship Id="rId3" Type="http://schemas.openxmlformats.org/officeDocument/2006/relationships/image" Target="../media/image1.jpeg"/><Relationship Id="rId7" Type="http://schemas.openxmlformats.org/officeDocument/2006/relationships/diagramColors" Target="../diagrams/colors19.xml"/><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diagramQuickStyle" Target="../diagrams/quickStyle19.xml"/><Relationship Id="rId5" Type="http://schemas.openxmlformats.org/officeDocument/2006/relationships/diagramLayout" Target="../diagrams/layout19.xml"/><Relationship Id="rId4" Type="http://schemas.openxmlformats.org/officeDocument/2006/relationships/diagramData" Target="../diagrams/data19.xml"/></Relationships>
</file>

<file path=ppt/slides/_rels/slide43.xml.rels><?xml version="1.0" encoding="UTF-8" standalone="yes"?>
<Relationships xmlns="http://schemas.openxmlformats.org/package/2006/relationships"><Relationship Id="rId8" Type="http://schemas.microsoft.com/office/2007/relationships/diagramDrawing" Target="../diagrams/drawing20.xml"/><Relationship Id="rId3" Type="http://schemas.openxmlformats.org/officeDocument/2006/relationships/image" Target="../media/image1.jpeg"/><Relationship Id="rId7" Type="http://schemas.openxmlformats.org/officeDocument/2006/relationships/diagramColors" Target="../diagrams/colors20.xml"/><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diagramQuickStyle" Target="../diagrams/quickStyle20.xml"/><Relationship Id="rId5" Type="http://schemas.openxmlformats.org/officeDocument/2006/relationships/diagramLayout" Target="../diagrams/layout20.xml"/><Relationship Id="rId4" Type="http://schemas.openxmlformats.org/officeDocument/2006/relationships/diagramData" Target="../diagrams/data20.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8" Type="http://schemas.microsoft.com/office/2007/relationships/diagramDrawing" Target="../diagrams/drawing21.xml"/><Relationship Id="rId3" Type="http://schemas.openxmlformats.org/officeDocument/2006/relationships/image" Target="../media/image1.jpeg"/><Relationship Id="rId7" Type="http://schemas.openxmlformats.org/officeDocument/2006/relationships/diagramColors" Target="../diagrams/colors21.xml"/><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diagramQuickStyle" Target="../diagrams/quickStyle21.xml"/><Relationship Id="rId5" Type="http://schemas.openxmlformats.org/officeDocument/2006/relationships/diagramLayout" Target="../diagrams/layout21.xml"/><Relationship Id="rId4" Type="http://schemas.openxmlformats.org/officeDocument/2006/relationships/diagramData" Target="../diagrams/data21.xml"/></Relationships>
</file>

<file path=ppt/slides/_rels/slide4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8" Type="http://schemas.microsoft.com/office/2007/relationships/diagramDrawing" Target="../diagrams/drawing22.xml"/><Relationship Id="rId3" Type="http://schemas.openxmlformats.org/officeDocument/2006/relationships/image" Target="../media/image1.jpeg"/><Relationship Id="rId7" Type="http://schemas.openxmlformats.org/officeDocument/2006/relationships/diagramColors" Target="../diagrams/colors22.xml"/><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diagramQuickStyle" Target="../diagrams/quickStyle22.xml"/><Relationship Id="rId5" Type="http://schemas.openxmlformats.org/officeDocument/2006/relationships/diagramLayout" Target="../diagrams/layout22.xml"/><Relationship Id="rId4" Type="http://schemas.openxmlformats.org/officeDocument/2006/relationships/diagramData" Target="../diagrams/data2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8" Type="http://schemas.microsoft.com/office/2007/relationships/diagramDrawing" Target="../diagrams/drawing23.xml"/><Relationship Id="rId3" Type="http://schemas.openxmlformats.org/officeDocument/2006/relationships/image" Target="../media/image1.jpeg"/><Relationship Id="rId7" Type="http://schemas.openxmlformats.org/officeDocument/2006/relationships/diagramColors" Target="../diagrams/colors23.xml"/><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diagramQuickStyle" Target="../diagrams/quickStyle23.xml"/><Relationship Id="rId5" Type="http://schemas.openxmlformats.org/officeDocument/2006/relationships/diagramLayout" Target="../diagrams/layout23.xml"/><Relationship Id="rId4" Type="http://schemas.openxmlformats.org/officeDocument/2006/relationships/diagramData" Target="../diagrams/data23.xml"/></Relationships>
</file>

<file path=ppt/slides/_rels/slide51.xml.rels><?xml version="1.0" encoding="UTF-8" standalone="yes"?>
<Relationships xmlns="http://schemas.openxmlformats.org/package/2006/relationships"><Relationship Id="rId3" Type="http://schemas.openxmlformats.org/officeDocument/2006/relationships/diagramData" Target="../diagrams/data24.xml"/><Relationship Id="rId7" Type="http://schemas.microsoft.com/office/2007/relationships/diagramDrawing" Target="../diagrams/drawing24.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24.xml"/><Relationship Id="rId5" Type="http://schemas.openxmlformats.org/officeDocument/2006/relationships/diagramQuickStyle" Target="../diagrams/quickStyle24.xml"/><Relationship Id="rId4" Type="http://schemas.openxmlformats.org/officeDocument/2006/relationships/diagramLayout" Target="../diagrams/layout2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diagramData" Target="../diagrams/data25.xml"/><Relationship Id="rId7" Type="http://schemas.microsoft.com/office/2007/relationships/diagramDrawing" Target="../diagrams/drawing25.xml"/><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diagramColors" Target="../diagrams/colors25.xml"/><Relationship Id="rId5" Type="http://schemas.openxmlformats.org/officeDocument/2006/relationships/diagramQuickStyle" Target="../diagrams/quickStyle25.xml"/><Relationship Id="rId4" Type="http://schemas.openxmlformats.org/officeDocument/2006/relationships/diagramLayout" Target="../diagrams/layout25.xml"/></Relationships>
</file>

<file path=ppt/slides/_rels/slide55.xml.rels><?xml version="1.0" encoding="UTF-8" standalone="yes"?>
<Relationships xmlns="http://schemas.openxmlformats.org/package/2006/relationships"><Relationship Id="rId3" Type="http://schemas.openxmlformats.org/officeDocument/2006/relationships/diagramData" Target="../diagrams/data26.xml"/><Relationship Id="rId7" Type="http://schemas.microsoft.com/office/2007/relationships/diagramDrawing" Target="../diagrams/drawing26.xml"/><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diagramColors" Target="../diagrams/colors26.xml"/><Relationship Id="rId5" Type="http://schemas.openxmlformats.org/officeDocument/2006/relationships/diagramQuickStyle" Target="../diagrams/quickStyle26.xml"/><Relationship Id="rId4" Type="http://schemas.openxmlformats.org/officeDocument/2006/relationships/diagramLayout" Target="../diagrams/layout26.xml"/></Relationships>
</file>

<file path=ppt/slides/_rels/slide56.xml.rels><?xml version="1.0" encoding="UTF-8" standalone="yes"?>
<Relationships xmlns="http://schemas.openxmlformats.org/package/2006/relationships"><Relationship Id="rId8" Type="http://schemas.microsoft.com/office/2007/relationships/diagramDrawing" Target="../diagrams/drawing27.xml"/><Relationship Id="rId3" Type="http://schemas.openxmlformats.org/officeDocument/2006/relationships/image" Target="../media/image1.jpeg"/><Relationship Id="rId7" Type="http://schemas.openxmlformats.org/officeDocument/2006/relationships/diagramColors" Target="../diagrams/colors27.xml"/><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diagramQuickStyle" Target="../diagrams/quickStyle27.xml"/><Relationship Id="rId5" Type="http://schemas.openxmlformats.org/officeDocument/2006/relationships/diagramLayout" Target="../diagrams/layout27.xml"/><Relationship Id="rId4" Type="http://schemas.openxmlformats.org/officeDocument/2006/relationships/diagramData" Target="../diagrams/data2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8" Type="http://schemas.microsoft.com/office/2007/relationships/diagramDrawing" Target="../diagrams/drawing28.xml"/><Relationship Id="rId3" Type="http://schemas.openxmlformats.org/officeDocument/2006/relationships/image" Target="../media/image1.jpeg"/><Relationship Id="rId7" Type="http://schemas.openxmlformats.org/officeDocument/2006/relationships/diagramColors" Target="../diagrams/colors28.xml"/><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diagramQuickStyle" Target="../diagrams/quickStyle28.xml"/><Relationship Id="rId5" Type="http://schemas.openxmlformats.org/officeDocument/2006/relationships/diagramLayout" Target="../diagrams/layout28.xml"/><Relationship Id="rId4" Type="http://schemas.openxmlformats.org/officeDocument/2006/relationships/diagramData" Target="../diagrams/data2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8" Type="http://schemas.microsoft.com/office/2007/relationships/diagramDrawing" Target="../diagrams/drawing29.xml"/><Relationship Id="rId3" Type="http://schemas.openxmlformats.org/officeDocument/2006/relationships/image" Target="../media/image1.jpeg"/><Relationship Id="rId7" Type="http://schemas.openxmlformats.org/officeDocument/2006/relationships/diagramColors" Target="../diagrams/colors29.xml"/><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diagramQuickStyle" Target="../diagrams/quickStyle29.xml"/><Relationship Id="rId5" Type="http://schemas.openxmlformats.org/officeDocument/2006/relationships/diagramLayout" Target="../diagrams/layout29.xml"/><Relationship Id="rId4" Type="http://schemas.openxmlformats.org/officeDocument/2006/relationships/diagramData" Target="../diagrams/data29.xml"/></Relationships>
</file>

<file path=ppt/slides/_rels/slide61.xml.rels><?xml version="1.0" encoding="UTF-8" standalone="yes"?>
<Relationships xmlns="http://schemas.openxmlformats.org/package/2006/relationships"><Relationship Id="rId8" Type="http://schemas.microsoft.com/office/2007/relationships/diagramDrawing" Target="../diagrams/drawing30.xml"/><Relationship Id="rId3" Type="http://schemas.openxmlformats.org/officeDocument/2006/relationships/image" Target="../media/image1.jpeg"/><Relationship Id="rId7" Type="http://schemas.openxmlformats.org/officeDocument/2006/relationships/diagramColors" Target="../diagrams/colors30.xml"/><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diagramQuickStyle" Target="../diagrams/quickStyle30.xml"/><Relationship Id="rId5" Type="http://schemas.openxmlformats.org/officeDocument/2006/relationships/diagramLayout" Target="../diagrams/layout30.xml"/><Relationship Id="rId4" Type="http://schemas.openxmlformats.org/officeDocument/2006/relationships/diagramData" Target="../diagrams/data30.xml"/></Relationships>
</file>

<file path=ppt/slides/_rels/slide62.xml.rels><?xml version="1.0" encoding="UTF-8" standalone="yes"?>
<Relationships xmlns="http://schemas.openxmlformats.org/package/2006/relationships"><Relationship Id="rId8" Type="http://schemas.microsoft.com/office/2007/relationships/diagramDrawing" Target="../diagrams/drawing31.xml"/><Relationship Id="rId3" Type="http://schemas.openxmlformats.org/officeDocument/2006/relationships/image" Target="../media/image1.jpeg"/><Relationship Id="rId7" Type="http://schemas.openxmlformats.org/officeDocument/2006/relationships/diagramColors" Target="../diagrams/colors31.xml"/><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diagramQuickStyle" Target="../diagrams/quickStyle31.xml"/><Relationship Id="rId5" Type="http://schemas.openxmlformats.org/officeDocument/2006/relationships/diagramLayout" Target="../diagrams/layout31.xml"/><Relationship Id="rId4" Type="http://schemas.openxmlformats.org/officeDocument/2006/relationships/diagramData" Target="../diagrams/data31.xml"/></Relationships>
</file>

<file path=ppt/slides/_rels/slide63.xml.rels><?xml version="1.0" encoding="UTF-8" standalone="yes"?>
<Relationships xmlns="http://schemas.openxmlformats.org/package/2006/relationships"><Relationship Id="rId8" Type="http://schemas.microsoft.com/office/2007/relationships/diagramDrawing" Target="../diagrams/drawing32.xml"/><Relationship Id="rId3" Type="http://schemas.openxmlformats.org/officeDocument/2006/relationships/image" Target="../media/image1.jpeg"/><Relationship Id="rId7" Type="http://schemas.openxmlformats.org/officeDocument/2006/relationships/diagramColors" Target="../diagrams/colors32.xml"/><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diagramQuickStyle" Target="../diagrams/quickStyle32.xml"/><Relationship Id="rId5" Type="http://schemas.openxmlformats.org/officeDocument/2006/relationships/diagramLayout" Target="../diagrams/layout32.xml"/><Relationship Id="rId4" Type="http://schemas.openxmlformats.org/officeDocument/2006/relationships/diagramData" Target="../diagrams/data32.xml"/></Relationships>
</file>

<file path=ppt/slides/_rels/slide64.xml.rels><?xml version="1.0" encoding="UTF-8" standalone="yes"?>
<Relationships xmlns="http://schemas.openxmlformats.org/package/2006/relationships"><Relationship Id="rId3" Type="http://schemas.openxmlformats.org/officeDocument/2006/relationships/diagramData" Target="../diagrams/data33.xml"/><Relationship Id="rId7" Type="http://schemas.microsoft.com/office/2007/relationships/diagramDrawing" Target="../diagrams/drawing33.xml"/><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diagramColors" Target="../diagrams/colors33.xml"/><Relationship Id="rId5" Type="http://schemas.openxmlformats.org/officeDocument/2006/relationships/diagramQuickStyle" Target="../diagrams/quickStyle33.xml"/><Relationship Id="rId4" Type="http://schemas.openxmlformats.org/officeDocument/2006/relationships/diagramLayout" Target="../diagrams/layout33.xml"/></Relationships>
</file>

<file path=ppt/slides/_rels/slide65.xml.rels><?xml version="1.0" encoding="UTF-8" standalone="yes"?>
<Relationships xmlns="http://schemas.openxmlformats.org/package/2006/relationships"><Relationship Id="rId8" Type="http://schemas.microsoft.com/office/2007/relationships/diagramDrawing" Target="../diagrams/drawing34.xml"/><Relationship Id="rId3" Type="http://schemas.openxmlformats.org/officeDocument/2006/relationships/image" Target="../media/image1.jpeg"/><Relationship Id="rId7" Type="http://schemas.openxmlformats.org/officeDocument/2006/relationships/diagramColors" Target="../diagrams/colors34.xml"/><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diagramQuickStyle" Target="../diagrams/quickStyle34.xml"/><Relationship Id="rId5" Type="http://schemas.openxmlformats.org/officeDocument/2006/relationships/diagramLayout" Target="../diagrams/layout34.xml"/><Relationship Id="rId4" Type="http://schemas.openxmlformats.org/officeDocument/2006/relationships/diagramData" Target="../diagrams/data3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8" Type="http://schemas.microsoft.com/office/2007/relationships/diagramDrawing" Target="../diagrams/drawing35.xml"/><Relationship Id="rId3" Type="http://schemas.openxmlformats.org/officeDocument/2006/relationships/image" Target="../media/image1.jpeg"/><Relationship Id="rId7" Type="http://schemas.openxmlformats.org/officeDocument/2006/relationships/diagramColors" Target="../diagrams/colors35.xml"/><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diagramQuickStyle" Target="../diagrams/quickStyle35.xml"/><Relationship Id="rId5" Type="http://schemas.openxmlformats.org/officeDocument/2006/relationships/diagramLayout" Target="../diagrams/layout35.xml"/><Relationship Id="rId4" Type="http://schemas.openxmlformats.org/officeDocument/2006/relationships/diagramData" Target="../diagrams/data35.xml"/></Relationships>
</file>

<file path=ppt/slides/_rels/slide69.xml.rels><?xml version="1.0" encoding="UTF-8" standalone="yes"?>
<Relationships xmlns="http://schemas.openxmlformats.org/package/2006/relationships"><Relationship Id="rId8" Type="http://schemas.microsoft.com/office/2007/relationships/diagramDrawing" Target="../diagrams/drawing36.xml"/><Relationship Id="rId3" Type="http://schemas.openxmlformats.org/officeDocument/2006/relationships/image" Target="../media/image1.jpeg"/><Relationship Id="rId7" Type="http://schemas.openxmlformats.org/officeDocument/2006/relationships/diagramColors" Target="../diagrams/colors36.xml"/><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diagramQuickStyle" Target="../diagrams/quickStyle36.xml"/><Relationship Id="rId5" Type="http://schemas.openxmlformats.org/officeDocument/2006/relationships/diagramLayout" Target="../diagrams/layout36.xml"/><Relationship Id="rId4" Type="http://schemas.openxmlformats.org/officeDocument/2006/relationships/diagramData" Target="../diagrams/data36.xml"/></Relationships>
</file>

<file path=ppt/slides/_rels/slide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6.jp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23.jpg"/></Relationships>
</file>

<file path=ppt/slides/_rels/slide73.xml.rels><?xml version="1.0" encoding="UTF-8" standalone="yes"?>
<Relationships xmlns="http://schemas.openxmlformats.org/package/2006/relationships"><Relationship Id="rId3" Type="http://schemas.openxmlformats.org/officeDocument/2006/relationships/diagramData" Target="../diagrams/data37.xml"/><Relationship Id="rId7" Type="http://schemas.microsoft.com/office/2007/relationships/diagramDrawing" Target="../diagrams/drawing37.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37.xml"/><Relationship Id="rId5" Type="http://schemas.openxmlformats.org/officeDocument/2006/relationships/diagramQuickStyle" Target="../diagrams/quickStyle37.xml"/><Relationship Id="rId4" Type="http://schemas.openxmlformats.org/officeDocument/2006/relationships/diagramLayout" Target="../diagrams/layout37.xml"/></Relationships>
</file>

<file path=ppt/slides/_rels/slide74.xml.rels><?xml version="1.0" encoding="UTF-8" standalone="yes"?>
<Relationships xmlns="http://schemas.openxmlformats.org/package/2006/relationships"><Relationship Id="rId8" Type="http://schemas.microsoft.com/office/2007/relationships/diagramDrawing" Target="../diagrams/drawing38.xml"/><Relationship Id="rId3" Type="http://schemas.openxmlformats.org/officeDocument/2006/relationships/image" Target="../media/image1.jpeg"/><Relationship Id="rId7" Type="http://schemas.openxmlformats.org/officeDocument/2006/relationships/diagramColors" Target="../diagrams/colors38.xml"/><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openxmlformats.org/officeDocument/2006/relationships/diagramQuickStyle" Target="../diagrams/quickStyle38.xml"/><Relationship Id="rId5" Type="http://schemas.openxmlformats.org/officeDocument/2006/relationships/diagramLayout" Target="../diagrams/layout38.xml"/><Relationship Id="rId4" Type="http://schemas.openxmlformats.org/officeDocument/2006/relationships/diagramData" Target="../diagrams/data38.xml"/></Relationships>
</file>

<file path=ppt/slides/_rels/slide75.xml.rels><?xml version="1.0" encoding="UTF-8" standalone="yes"?>
<Relationships xmlns="http://schemas.openxmlformats.org/package/2006/relationships"><Relationship Id="rId8" Type="http://schemas.microsoft.com/office/2007/relationships/diagramDrawing" Target="../diagrams/drawing39.xml"/><Relationship Id="rId3" Type="http://schemas.openxmlformats.org/officeDocument/2006/relationships/image" Target="../media/image1.jpeg"/><Relationship Id="rId7" Type="http://schemas.openxmlformats.org/officeDocument/2006/relationships/diagramColors" Target="../diagrams/colors39.xml"/><Relationship Id="rId2" Type="http://schemas.openxmlformats.org/officeDocument/2006/relationships/notesSlide" Target="../notesSlides/notesSlide54.xml"/><Relationship Id="rId1" Type="http://schemas.openxmlformats.org/officeDocument/2006/relationships/slideLayout" Target="../slideLayouts/slideLayout2.xml"/><Relationship Id="rId6" Type="http://schemas.openxmlformats.org/officeDocument/2006/relationships/diagramQuickStyle" Target="../diagrams/quickStyle39.xml"/><Relationship Id="rId5" Type="http://schemas.openxmlformats.org/officeDocument/2006/relationships/diagramLayout" Target="../diagrams/layout39.xml"/><Relationship Id="rId4" Type="http://schemas.openxmlformats.org/officeDocument/2006/relationships/diagramData" Target="../diagrams/data39.xml"/></Relationships>
</file>

<file path=ppt/slides/_rels/slide76.xml.rels><?xml version="1.0" encoding="UTF-8" standalone="yes"?>
<Relationships xmlns="http://schemas.openxmlformats.org/package/2006/relationships"><Relationship Id="rId8" Type="http://schemas.microsoft.com/office/2007/relationships/diagramDrawing" Target="../diagrams/drawing40.xml"/><Relationship Id="rId3" Type="http://schemas.openxmlformats.org/officeDocument/2006/relationships/image" Target="../media/image24.jpg"/><Relationship Id="rId7" Type="http://schemas.openxmlformats.org/officeDocument/2006/relationships/diagramColors" Target="../diagrams/colors40.xml"/><Relationship Id="rId2" Type="http://schemas.openxmlformats.org/officeDocument/2006/relationships/image" Target="../media/image1.jpeg"/><Relationship Id="rId1" Type="http://schemas.openxmlformats.org/officeDocument/2006/relationships/slideLayout" Target="../slideLayouts/slideLayout6.xml"/><Relationship Id="rId6" Type="http://schemas.openxmlformats.org/officeDocument/2006/relationships/diagramQuickStyle" Target="../diagrams/quickStyle40.xml"/><Relationship Id="rId5" Type="http://schemas.openxmlformats.org/officeDocument/2006/relationships/diagramLayout" Target="../diagrams/layout40.xml"/><Relationship Id="rId4" Type="http://schemas.openxmlformats.org/officeDocument/2006/relationships/diagramData" Target="../diagrams/data40.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8" Type="http://schemas.microsoft.com/office/2007/relationships/diagramDrawing" Target="../diagrams/drawing41.xml"/><Relationship Id="rId3" Type="http://schemas.openxmlformats.org/officeDocument/2006/relationships/image" Target="../media/image1.jpeg"/><Relationship Id="rId7" Type="http://schemas.openxmlformats.org/officeDocument/2006/relationships/diagramColors" Target="../diagrams/colors41.xml"/><Relationship Id="rId2" Type="http://schemas.openxmlformats.org/officeDocument/2006/relationships/notesSlide" Target="../notesSlides/notesSlide55.xml"/><Relationship Id="rId1" Type="http://schemas.openxmlformats.org/officeDocument/2006/relationships/slideLayout" Target="../slideLayouts/slideLayout2.xml"/><Relationship Id="rId6" Type="http://schemas.openxmlformats.org/officeDocument/2006/relationships/diagramQuickStyle" Target="../diagrams/quickStyle41.xml"/><Relationship Id="rId5" Type="http://schemas.openxmlformats.org/officeDocument/2006/relationships/diagramLayout" Target="../diagrams/layout41.xml"/><Relationship Id="rId4" Type="http://schemas.openxmlformats.org/officeDocument/2006/relationships/diagramData" Target="../diagrams/data41.xml"/></Relationships>
</file>

<file path=ppt/slides/_rels/slide79.xml.rels><?xml version="1.0" encoding="UTF-8" standalone="yes"?>
<Relationships xmlns="http://schemas.openxmlformats.org/package/2006/relationships"><Relationship Id="rId8" Type="http://schemas.microsoft.com/office/2007/relationships/diagramDrawing" Target="../diagrams/drawing42.xml"/><Relationship Id="rId3" Type="http://schemas.openxmlformats.org/officeDocument/2006/relationships/image" Target="../media/image1.jpeg"/><Relationship Id="rId7" Type="http://schemas.openxmlformats.org/officeDocument/2006/relationships/diagramColors" Target="../diagrams/colors42.xml"/><Relationship Id="rId2" Type="http://schemas.openxmlformats.org/officeDocument/2006/relationships/notesSlide" Target="../notesSlides/notesSlide56.xml"/><Relationship Id="rId1" Type="http://schemas.openxmlformats.org/officeDocument/2006/relationships/slideLayout" Target="../slideLayouts/slideLayout2.xml"/><Relationship Id="rId6" Type="http://schemas.openxmlformats.org/officeDocument/2006/relationships/diagramQuickStyle" Target="../diagrams/quickStyle42.xml"/><Relationship Id="rId5" Type="http://schemas.openxmlformats.org/officeDocument/2006/relationships/diagramLayout" Target="../diagrams/layout42.xml"/><Relationship Id="rId4" Type="http://schemas.openxmlformats.org/officeDocument/2006/relationships/diagramData" Target="../diagrams/data42.xml"/></Relationships>
</file>

<file path=ppt/slides/_rels/slide8.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8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8" Type="http://schemas.microsoft.com/office/2007/relationships/diagramDrawing" Target="../diagrams/drawing43.xml"/><Relationship Id="rId3" Type="http://schemas.openxmlformats.org/officeDocument/2006/relationships/image" Target="../media/image1.jpeg"/><Relationship Id="rId7" Type="http://schemas.openxmlformats.org/officeDocument/2006/relationships/diagramColors" Target="../diagrams/colors43.xml"/><Relationship Id="rId2" Type="http://schemas.openxmlformats.org/officeDocument/2006/relationships/notesSlide" Target="../notesSlides/notesSlide59.xml"/><Relationship Id="rId1" Type="http://schemas.openxmlformats.org/officeDocument/2006/relationships/slideLayout" Target="../slideLayouts/slideLayout2.xml"/><Relationship Id="rId6" Type="http://schemas.openxmlformats.org/officeDocument/2006/relationships/diagramQuickStyle" Target="../diagrams/quickStyle43.xml"/><Relationship Id="rId5" Type="http://schemas.openxmlformats.org/officeDocument/2006/relationships/diagramLayout" Target="../diagrams/layout43.xml"/><Relationship Id="rId4" Type="http://schemas.openxmlformats.org/officeDocument/2006/relationships/diagramData" Target="../diagrams/data43.xml"/></Relationships>
</file>

<file path=ppt/slides/_rels/slide8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8" Type="http://schemas.microsoft.com/office/2007/relationships/diagramDrawing" Target="../diagrams/drawing44.xml"/><Relationship Id="rId3" Type="http://schemas.openxmlformats.org/officeDocument/2006/relationships/image" Target="../media/image1.jpeg"/><Relationship Id="rId7" Type="http://schemas.openxmlformats.org/officeDocument/2006/relationships/diagramColors" Target="../diagrams/colors44.xml"/><Relationship Id="rId2" Type="http://schemas.openxmlformats.org/officeDocument/2006/relationships/notesSlide" Target="../notesSlides/notesSlide63.xml"/><Relationship Id="rId1" Type="http://schemas.openxmlformats.org/officeDocument/2006/relationships/slideLayout" Target="../slideLayouts/slideLayout2.xml"/><Relationship Id="rId6" Type="http://schemas.openxmlformats.org/officeDocument/2006/relationships/diagramQuickStyle" Target="../diagrams/quickStyle44.xml"/><Relationship Id="rId5" Type="http://schemas.openxmlformats.org/officeDocument/2006/relationships/diagramLayout" Target="../diagrams/layout44.xml"/><Relationship Id="rId4" Type="http://schemas.openxmlformats.org/officeDocument/2006/relationships/diagramData" Target="../diagrams/data44.xml"/></Relationships>
</file>

<file path=ppt/slides/_rels/slide8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8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6.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diagramData" Target="../diagrams/data45.xml"/><Relationship Id="rId7" Type="http://schemas.microsoft.com/office/2007/relationships/diagramDrawing" Target="../diagrams/drawing45.xml"/><Relationship Id="rId2" Type="http://schemas.openxmlformats.org/officeDocument/2006/relationships/notesSlide" Target="../notesSlides/notesSlide68.xml"/><Relationship Id="rId1" Type="http://schemas.openxmlformats.org/officeDocument/2006/relationships/slideLayout" Target="../slideLayouts/slideLayout2.xml"/><Relationship Id="rId6" Type="http://schemas.openxmlformats.org/officeDocument/2006/relationships/diagramColors" Target="../diagrams/colors45.xml"/><Relationship Id="rId5" Type="http://schemas.openxmlformats.org/officeDocument/2006/relationships/diagramQuickStyle" Target="../diagrams/quickStyle45.xml"/><Relationship Id="rId4" Type="http://schemas.openxmlformats.org/officeDocument/2006/relationships/diagramLayout" Target="../diagrams/layout45.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4.xml"/></Relationships>
</file>

<file path=ppt/slides/_rels/slide9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0.xml"/><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hyperlink" Target="https://docs.microsoft.com/en-us/powershell/scripting/learn/windows-powershell-glossary?view=powershell-5.1" TargetMode="External"/><Relationship Id="rId2" Type="http://schemas.openxmlformats.org/officeDocument/2006/relationships/notesSlide" Target="../notesSlides/notesSlide71.xml"/><Relationship Id="rId1" Type="http://schemas.openxmlformats.org/officeDocument/2006/relationships/slideLayout" Target="../slideLayouts/slideLayout2.xml"/><Relationship Id="rId4" Type="http://schemas.openxmlformats.org/officeDocument/2006/relationships/hyperlink" Target="https://docs.microsoft.com/en-us/powershell/scripting/samples/creating-a-custom-input-box?view=powershell-5.1" TargetMode="External"/></Relationships>
</file>

<file path=ppt/slides/_rels/slide98.xml.rels><?xml version="1.0" encoding="UTF-8" standalone="yes"?>
<Relationships xmlns="http://schemas.openxmlformats.org/package/2006/relationships"><Relationship Id="rId3" Type="http://schemas.openxmlformats.org/officeDocument/2006/relationships/hyperlink" Target="https://docs.microsoft.com/en-us/powershell/module/microsoft.powershell.core/about/about_commonparameters?view=powershell-6" TargetMode="External"/><Relationship Id="rId2" Type="http://schemas.openxmlformats.org/officeDocument/2006/relationships/notesSlide" Target="../notesSlides/notesSlide72.xml"/><Relationship Id="rId1" Type="http://schemas.openxmlformats.org/officeDocument/2006/relationships/slideLayout" Target="../slideLayouts/slideLayout2.xml"/><Relationship Id="rId4" Type="http://schemas.openxmlformats.org/officeDocument/2006/relationships/hyperlink" Target="https://devblogs.microsoft.com/scripting/using-scheduled-tasks-and-scheduled-jobs-in-powershell/" TargetMode="External"/></Relationships>
</file>

<file path=ppt/slides/_rels/slide99.xml.rels><?xml version="1.0" encoding="UTF-8" standalone="yes"?>
<Relationships xmlns="http://schemas.openxmlformats.org/package/2006/relationships"><Relationship Id="rId3" Type="http://schemas.openxmlformats.org/officeDocument/2006/relationships/hyperlink" Target="https://www.stigviewer.com/stig/windows_10/2017-02-21/finding/V-68819" TargetMode="External"/><Relationship Id="rId2" Type="http://schemas.openxmlformats.org/officeDocument/2006/relationships/notesSlide" Target="../notesSlides/notesSlide73.xml"/><Relationship Id="rId1" Type="http://schemas.openxmlformats.org/officeDocument/2006/relationships/slideLayout" Target="../slideLayouts/slideLayout2.xml"/><Relationship Id="rId4" Type="http://schemas.openxmlformats.org/officeDocument/2006/relationships/hyperlink" Target="https://www.stigviewer.com/stig/windows_server_20122012_r2_member_server/2018-10-30/finding/V-80475"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8D62164E-4528-40DB-BC26-D6DDE216A0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solidFill>
            <a:srgbClr val="363D4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Freeform: Shape 12">
            <a:extLst>
              <a:ext uri="{FF2B5EF4-FFF2-40B4-BE49-F238E27FC236}">
                <a16:creationId xmlns:a16="http://schemas.microsoft.com/office/drawing/2014/main" id="{F30007FA-C6A2-43A0-8045-7016AEF817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322895"/>
          </a:xfrm>
          <a:custGeom>
            <a:avLst/>
            <a:gdLst>
              <a:gd name="connsiteX0" fmla="*/ 0 w 12192000"/>
              <a:gd name="connsiteY0" fmla="*/ 0 h 5322895"/>
              <a:gd name="connsiteX1" fmla="*/ 12192000 w 12192000"/>
              <a:gd name="connsiteY1" fmla="*/ 0 h 5322895"/>
              <a:gd name="connsiteX2" fmla="*/ 12192000 w 12192000"/>
              <a:gd name="connsiteY2" fmla="*/ 213719 h 5322895"/>
              <a:gd name="connsiteX3" fmla="*/ 12192000 w 12192000"/>
              <a:gd name="connsiteY3" fmla="*/ 471948 h 5322895"/>
              <a:gd name="connsiteX4" fmla="*/ 12192000 w 12192000"/>
              <a:gd name="connsiteY4" fmla="*/ 3571886 h 5322895"/>
              <a:gd name="connsiteX5" fmla="*/ 12192000 w 12192000"/>
              <a:gd name="connsiteY5" fmla="*/ 3753332 h 5322895"/>
              <a:gd name="connsiteX6" fmla="*/ 12192000 w 12192000"/>
              <a:gd name="connsiteY6" fmla="*/ 4806077 h 5322895"/>
              <a:gd name="connsiteX7" fmla="*/ 11957522 w 12192000"/>
              <a:gd name="connsiteY7" fmla="*/ 4849979 h 5322895"/>
              <a:gd name="connsiteX8" fmla="*/ 11679973 w 12192000"/>
              <a:gd name="connsiteY8" fmla="*/ 4899723 h 5322895"/>
              <a:gd name="connsiteX9" fmla="*/ 11401197 w 12192000"/>
              <a:gd name="connsiteY9" fmla="*/ 4948416 h 5322895"/>
              <a:gd name="connsiteX10" fmla="*/ 11121192 w 12192000"/>
              <a:gd name="connsiteY10" fmla="*/ 4990102 h 5322895"/>
              <a:gd name="connsiteX11" fmla="*/ 10842416 w 12192000"/>
              <a:gd name="connsiteY11" fmla="*/ 5032139 h 5322895"/>
              <a:gd name="connsiteX12" fmla="*/ 10562411 w 12192000"/>
              <a:gd name="connsiteY12" fmla="*/ 5071374 h 5322895"/>
              <a:gd name="connsiteX13" fmla="*/ 10286091 w 12192000"/>
              <a:gd name="connsiteY13" fmla="*/ 5105003 h 5322895"/>
              <a:gd name="connsiteX14" fmla="*/ 10006086 w 12192000"/>
              <a:gd name="connsiteY14" fmla="*/ 5136881 h 5322895"/>
              <a:gd name="connsiteX15" fmla="*/ 9727310 w 12192000"/>
              <a:gd name="connsiteY15" fmla="*/ 5165957 h 5322895"/>
              <a:gd name="connsiteX16" fmla="*/ 9453445 w 12192000"/>
              <a:gd name="connsiteY16" fmla="*/ 5191179 h 5322895"/>
              <a:gd name="connsiteX17" fmla="*/ 9175897 w 12192000"/>
              <a:gd name="connsiteY17" fmla="*/ 5216401 h 5322895"/>
              <a:gd name="connsiteX18" fmla="*/ 8902033 w 12192000"/>
              <a:gd name="connsiteY18" fmla="*/ 5237420 h 5322895"/>
              <a:gd name="connsiteX19" fmla="*/ 8628169 w 12192000"/>
              <a:gd name="connsiteY19" fmla="*/ 5253884 h 5322895"/>
              <a:gd name="connsiteX20" fmla="*/ 8355533 w 12192000"/>
              <a:gd name="connsiteY20" fmla="*/ 5271050 h 5322895"/>
              <a:gd name="connsiteX21" fmla="*/ 8085353 w 12192000"/>
              <a:gd name="connsiteY21" fmla="*/ 5285412 h 5322895"/>
              <a:gd name="connsiteX22" fmla="*/ 7817629 w 12192000"/>
              <a:gd name="connsiteY22" fmla="*/ 5295571 h 5322895"/>
              <a:gd name="connsiteX23" fmla="*/ 7549905 w 12192000"/>
              <a:gd name="connsiteY23" fmla="*/ 5304329 h 5322895"/>
              <a:gd name="connsiteX24" fmla="*/ 7284638 w 12192000"/>
              <a:gd name="connsiteY24" fmla="*/ 5312736 h 5322895"/>
              <a:gd name="connsiteX25" fmla="*/ 7023055 w 12192000"/>
              <a:gd name="connsiteY25" fmla="*/ 5316590 h 5322895"/>
              <a:gd name="connsiteX26" fmla="*/ 6761472 w 12192000"/>
              <a:gd name="connsiteY26" fmla="*/ 5320793 h 5322895"/>
              <a:gd name="connsiteX27" fmla="*/ 6503573 w 12192000"/>
              <a:gd name="connsiteY27" fmla="*/ 5322895 h 5322895"/>
              <a:gd name="connsiteX28" fmla="*/ 6248130 w 12192000"/>
              <a:gd name="connsiteY28" fmla="*/ 5320793 h 5322895"/>
              <a:gd name="connsiteX29" fmla="*/ 5995144 w 12192000"/>
              <a:gd name="connsiteY29" fmla="*/ 5320793 h 5322895"/>
              <a:gd name="connsiteX30" fmla="*/ 5744613 w 12192000"/>
              <a:gd name="connsiteY30" fmla="*/ 5316590 h 5322895"/>
              <a:gd name="connsiteX31" fmla="*/ 5498995 w 12192000"/>
              <a:gd name="connsiteY31" fmla="*/ 5310284 h 5322895"/>
              <a:gd name="connsiteX32" fmla="*/ 5255834 w 12192000"/>
              <a:gd name="connsiteY32" fmla="*/ 5304329 h 5322895"/>
              <a:gd name="connsiteX33" fmla="*/ 5017584 w 12192000"/>
              <a:gd name="connsiteY33" fmla="*/ 5297673 h 5322895"/>
              <a:gd name="connsiteX34" fmla="*/ 4780562 w 12192000"/>
              <a:gd name="connsiteY34" fmla="*/ 5287514 h 5322895"/>
              <a:gd name="connsiteX35" fmla="*/ 4547227 w 12192000"/>
              <a:gd name="connsiteY35" fmla="*/ 5276654 h 5322895"/>
              <a:gd name="connsiteX36" fmla="*/ 4318800 w 12192000"/>
              <a:gd name="connsiteY36" fmla="*/ 5266846 h 5322895"/>
              <a:gd name="connsiteX37" fmla="*/ 3873004 w 12192000"/>
              <a:gd name="connsiteY37" fmla="*/ 5239171 h 5322895"/>
              <a:gd name="connsiteX38" fmla="*/ 3445628 w 12192000"/>
              <a:gd name="connsiteY38" fmla="*/ 5209746 h 5322895"/>
              <a:gd name="connsiteX39" fmla="*/ 3035446 w 12192000"/>
              <a:gd name="connsiteY39" fmla="*/ 5178918 h 5322895"/>
              <a:gd name="connsiteX40" fmla="*/ 2647370 w 12192000"/>
              <a:gd name="connsiteY40" fmla="*/ 5144939 h 5322895"/>
              <a:gd name="connsiteX41" fmla="*/ 2276487 w 12192000"/>
              <a:gd name="connsiteY41" fmla="*/ 5109557 h 5322895"/>
              <a:gd name="connsiteX42" fmla="*/ 1932621 w 12192000"/>
              <a:gd name="connsiteY42" fmla="*/ 5071374 h 5322895"/>
              <a:gd name="connsiteX43" fmla="*/ 1609634 w 12192000"/>
              <a:gd name="connsiteY43" fmla="*/ 5033891 h 5322895"/>
              <a:gd name="connsiteX44" fmla="*/ 1312435 w 12192000"/>
              <a:gd name="connsiteY44" fmla="*/ 4996408 h 5322895"/>
              <a:gd name="connsiteX45" fmla="*/ 1039799 w 12192000"/>
              <a:gd name="connsiteY45" fmla="*/ 4961027 h 5322895"/>
              <a:gd name="connsiteX46" fmla="*/ 797865 w 12192000"/>
              <a:gd name="connsiteY46" fmla="*/ 4927397 h 5322895"/>
              <a:gd name="connsiteX47" fmla="*/ 579265 w 12192000"/>
              <a:gd name="connsiteY47" fmla="*/ 4895519 h 5322895"/>
              <a:gd name="connsiteX48" fmla="*/ 395052 w 12192000"/>
              <a:gd name="connsiteY48" fmla="*/ 4868896 h 5322895"/>
              <a:gd name="connsiteX49" fmla="*/ 240312 w 12192000"/>
              <a:gd name="connsiteY49" fmla="*/ 4843673 h 5322895"/>
              <a:gd name="connsiteX50" fmla="*/ 27853 w 12192000"/>
              <a:gd name="connsiteY50" fmla="*/ 4807592 h 5322895"/>
              <a:gd name="connsiteX51" fmla="*/ 0 w 12192000"/>
              <a:gd name="connsiteY51" fmla="*/ 4802879 h 5322895"/>
              <a:gd name="connsiteX52" fmla="*/ 0 w 12192000"/>
              <a:gd name="connsiteY52" fmla="*/ 3753332 h 5322895"/>
              <a:gd name="connsiteX53" fmla="*/ 0 w 12192000"/>
              <a:gd name="connsiteY53" fmla="*/ 3571886 h 5322895"/>
              <a:gd name="connsiteX54" fmla="*/ 0 w 12192000"/>
              <a:gd name="connsiteY54" fmla="*/ 471948 h 5322895"/>
              <a:gd name="connsiteX55" fmla="*/ 0 w 12192000"/>
              <a:gd name="connsiteY55" fmla="*/ 213719 h 5322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2192000" h="5322895">
                <a:moveTo>
                  <a:pt x="0" y="0"/>
                </a:moveTo>
                <a:lnTo>
                  <a:pt x="12192000" y="0"/>
                </a:lnTo>
                <a:lnTo>
                  <a:pt x="12192000" y="213719"/>
                </a:lnTo>
                <a:lnTo>
                  <a:pt x="12192000" y="471948"/>
                </a:lnTo>
                <a:lnTo>
                  <a:pt x="12192000" y="3571886"/>
                </a:lnTo>
                <a:lnTo>
                  <a:pt x="12192000" y="3753332"/>
                </a:lnTo>
                <a:lnTo>
                  <a:pt x="12192000" y="4806077"/>
                </a:lnTo>
                <a:lnTo>
                  <a:pt x="11957522" y="4849979"/>
                </a:lnTo>
                <a:lnTo>
                  <a:pt x="11679973" y="4899723"/>
                </a:lnTo>
                <a:lnTo>
                  <a:pt x="11401197" y="4948416"/>
                </a:lnTo>
                <a:lnTo>
                  <a:pt x="11121192" y="4990102"/>
                </a:lnTo>
                <a:lnTo>
                  <a:pt x="10842416" y="5032139"/>
                </a:lnTo>
                <a:lnTo>
                  <a:pt x="10562411" y="5071374"/>
                </a:lnTo>
                <a:lnTo>
                  <a:pt x="10286091" y="5105003"/>
                </a:lnTo>
                <a:lnTo>
                  <a:pt x="10006086" y="5136881"/>
                </a:lnTo>
                <a:lnTo>
                  <a:pt x="9727310" y="5165957"/>
                </a:lnTo>
                <a:lnTo>
                  <a:pt x="9453445" y="5191179"/>
                </a:lnTo>
                <a:lnTo>
                  <a:pt x="9175897" y="5216401"/>
                </a:lnTo>
                <a:lnTo>
                  <a:pt x="8902033" y="5237420"/>
                </a:lnTo>
                <a:lnTo>
                  <a:pt x="8628169" y="5253884"/>
                </a:lnTo>
                <a:lnTo>
                  <a:pt x="8355533" y="5271050"/>
                </a:lnTo>
                <a:lnTo>
                  <a:pt x="8085353" y="5285412"/>
                </a:lnTo>
                <a:lnTo>
                  <a:pt x="7817629" y="5295571"/>
                </a:lnTo>
                <a:lnTo>
                  <a:pt x="7549905" y="5304329"/>
                </a:lnTo>
                <a:lnTo>
                  <a:pt x="7284638" y="5312736"/>
                </a:lnTo>
                <a:lnTo>
                  <a:pt x="7023055" y="5316590"/>
                </a:lnTo>
                <a:lnTo>
                  <a:pt x="6761472" y="5320793"/>
                </a:lnTo>
                <a:lnTo>
                  <a:pt x="6503573" y="5322895"/>
                </a:lnTo>
                <a:lnTo>
                  <a:pt x="6248130" y="5320793"/>
                </a:lnTo>
                <a:lnTo>
                  <a:pt x="5995144" y="5320793"/>
                </a:lnTo>
                <a:lnTo>
                  <a:pt x="5744613" y="5316590"/>
                </a:lnTo>
                <a:lnTo>
                  <a:pt x="5498995" y="5310284"/>
                </a:lnTo>
                <a:lnTo>
                  <a:pt x="5255834" y="5304329"/>
                </a:lnTo>
                <a:lnTo>
                  <a:pt x="5017584" y="5297673"/>
                </a:lnTo>
                <a:lnTo>
                  <a:pt x="4780562" y="5287514"/>
                </a:lnTo>
                <a:lnTo>
                  <a:pt x="4547227" y="5276654"/>
                </a:lnTo>
                <a:lnTo>
                  <a:pt x="4318800" y="5266846"/>
                </a:lnTo>
                <a:lnTo>
                  <a:pt x="3873004" y="5239171"/>
                </a:lnTo>
                <a:lnTo>
                  <a:pt x="3445628" y="5209746"/>
                </a:lnTo>
                <a:lnTo>
                  <a:pt x="3035446" y="5178918"/>
                </a:lnTo>
                <a:lnTo>
                  <a:pt x="2647370" y="5144939"/>
                </a:lnTo>
                <a:lnTo>
                  <a:pt x="2276487" y="5109557"/>
                </a:lnTo>
                <a:lnTo>
                  <a:pt x="1932621" y="5071374"/>
                </a:lnTo>
                <a:lnTo>
                  <a:pt x="1609634" y="5033891"/>
                </a:lnTo>
                <a:lnTo>
                  <a:pt x="1312435" y="4996408"/>
                </a:lnTo>
                <a:lnTo>
                  <a:pt x="1039799" y="4961027"/>
                </a:lnTo>
                <a:lnTo>
                  <a:pt x="797865" y="4927397"/>
                </a:lnTo>
                <a:lnTo>
                  <a:pt x="579265" y="4895519"/>
                </a:lnTo>
                <a:lnTo>
                  <a:pt x="395052" y="4868896"/>
                </a:lnTo>
                <a:lnTo>
                  <a:pt x="240312" y="4843673"/>
                </a:lnTo>
                <a:lnTo>
                  <a:pt x="27853" y="4807592"/>
                </a:lnTo>
                <a:lnTo>
                  <a:pt x="0" y="4802879"/>
                </a:lnTo>
                <a:lnTo>
                  <a:pt x="0" y="3753332"/>
                </a:lnTo>
                <a:lnTo>
                  <a:pt x="0" y="3571886"/>
                </a:lnTo>
                <a:lnTo>
                  <a:pt x="0" y="471948"/>
                </a:lnTo>
                <a:lnTo>
                  <a:pt x="0" y="213719"/>
                </a:lnTo>
                <a:close/>
              </a:path>
            </a:pathLst>
          </a:custGeom>
          <a:ln w="44450">
            <a:gradFill>
              <a:gsLst>
                <a:gs pos="0">
                  <a:schemeClr val="bg2">
                    <a:alpha val="65000"/>
                  </a:schemeClr>
                </a:gs>
                <a:gs pos="98000">
                  <a:schemeClr val="bg2">
                    <a:lumMod val="75000"/>
                    <a:alpha val="55000"/>
                  </a:schemeClr>
                </a:gs>
              </a:gsLst>
              <a:lin ang="5400000" scaled="1"/>
            </a:gradFill>
          </a:ln>
          <a:effectLst>
            <a:outerShdw blurRad="50800" dist="38100" dir="5400000" algn="t" rotWithShape="0">
              <a:prstClr val="black">
                <a:alpha val="60000"/>
              </a:prstClr>
            </a:outerShdw>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779E1AD5-3869-4B71-BFA1-3DAF0A530EBE}"/>
              </a:ext>
            </a:extLst>
          </p:cNvPr>
          <p:cNvSpPr>
            <a:spLocks noGrp="1"/>
          </p:cNvSpPr>
          <p:nvPr>
            <p:ph type="ctrTitle"/>
          </p:nvPr>
        </p:nvSpPr>
        <p:spPr>
          <a:xfrm>
            <a:off x="1751012" y="865974"/>
            <a:ext cx="8676222" cy="3643822"/>
          </a:xfrm>
        </p:spPr>
        <p:txBody>
          <a:bodyPr anchor="ctr">
            <a:normAutofit/>
          </a:bodyPr>
          <a:lstStyle/>
          <a:p>
            <a:r>
              <a:rPr lang="en-US" sz="6600" dirty="0" err="1"/>
              <a:t>Powershell</a:t>
            </a:r>
            <a:r>
              <a:rPr lang="en-US" sz="6600" dirty="0"/>
              <a:t> crash course</a:t>
            </a:r>
          </a:p>
        </p:txBody>
      </p:sp>
      <p:sp>
        <p:nvSpPr>
          <p:cNvPr id="3" name="Subtitle 2">
            <a:extLst>
              <a:ext uri="{FF2B5EF4-FFF2-40B4-BE49-F238E27FC236}">
                <a16:creationId xmlns:a16="http://schemas.microsoft.com/office/drawing/2014/main" id="{4B8D4FC4-ABB2-4176-9247-FD1D319E8FD2}"/>
              </a:ext>
            </a:extLst>
          </p:cNvPr>
          <p:cNvSpPr>
            <a:spLocks noGrp="1"/>
          </p:cNvSpPr>
          <p:nvPr>
            <p:ph type="subTitle" idx="1"/>
          </p:nvPr>
        </p:nvSpPr>
        <p:spPr>
          <a:xfrm>
            <a:off x="1751012" y="5542384"/>
            <a:ext cx="8676222" cy="628260"/>
          </a:xfrm>
        </p:spPr>
        <p:txBody>
          <a:bodyPr>
            <a:normAutofit/>
          </a:bodyPr>
          <a:lstStyle/>
          <a:p>
            <a:r>
              <a:rPr lang="en-US" sz="2800" dirty="0">
                <a:solidFill>
                  <a:srgbClr val="E6E6E6"/>
                </a:solidFill>
              </a:rPr>
              <a:t>Presented by: James Honeycutt</a:t>
            </a:r>
          </a:p>
        </p:txBody>
      </p:sp>
      <p:sp>
        <p:nvSpPr>
          <p:cNvPr id="5" name="Footer Placeholder 4">
            <a:extLst>
              <a:ext uri="{FF2B5EF4-FFF2-40B4-BE49-F238E27FC236}">
                <a16:creationId xmlns:a16="http://schemas.microsoft.com/office/drawing/2014/main" id="{365A3E0F-80FD-41A2-AA3E-5F1CB4DFB480}"/>
              </a:ext>
            </a:extLst>
          </p:cNvPr>
          <p:cNvSpPr>
            <a:spLocks noGrp="1"/>
          </p:cNvSpPr>
          <p:nvPr>
            <p:ph type="ftr" sz="quarter" idx="11"/>
          </p:nvPr>
        </p:nvSpPr>
        <p:spPr>
          <a:xfrm>
            <a:off x="1141412" y="6263335"/>
            <a:ext cx="7543800" cy="365125"/>
          </a:xfrm>
        </p:spPr>
        <p:txBody>
          <a:bodyPr>
            <a:normAutofit/>
          </a:bodyPr>
          <a:lstStyle/>
          <a:p>
            <a:pPr>
              <a:spcAft>
                <a:spcPts val="600"/>
              </a:spcAft>
            </a:pPr>
            <a:r>
              <a:rPr lang="en-US" dirty="0">
                <a:solidFill>
                  <a:srgbClr val="E6E6E6"/>
                </a:solidFill>
                <a:latin typeface="Arial" panose="020B0604020202020204" pitchFamily="34" charset="0"/>
                <a:cs typeface="Arial" panose="020B0604020202020204" pitchFamily="34" charset="0"/>
              </a:rPr>
              <a:t>Jameshoneycutt</a:t>
            </a:r>
            <a:r>
              <a:rPr lang="en-US" dirty="0">
                <a:solidFill>
                  <a:srgbClr val="E6E6E6"/>
                </a:solidFill>
              </a:rPr>
              <a:t>.net                                      twitter: @P0w3rChi3f                                      LinkedIn: in/</a:t>
            </a:r>
            <a:r>
              <a:rPr lang="en-US" dirty="0" err="1">
                <a:solidFill>
                  <a:srgbClr val="E6E6E6"/>
                </a:solidFill>
              </a:rPr>
              <a:t>james-honeycutt</a:t>
            </a:r>
            <a:endParaRPr lang="en-US" dirty="0">
              <a:solidFill>
                <a:srgbClr val="E6E6E6"/>
              </a:solidFill>
            </a:endParaRPr>
          </a:p>
        </p:txBody>
      </p:sp>
      <p:sp>
        <p:nvSpPr>
          <p:cNvPr id="4" name="Date Placeholder 3">
            <a:extLst>
              <a:ext uri="{FF2B5EF4-FFF2-40B4-BE49-F238E27FC236}">
                <a16:creationId xmlns:a16="http://schemas.microsoft.com/office/drawing/2014/main" id="{238E30AB-50CA-4572-9B9E-8E169EAC5FF1}"/>
              </a:ext>
            </a:extLst>
          </p:cNvPr>
          <p:cNvSpPr>
            <a:spLocks noGrp="1"/>
          </p:cNvSpPr>
          <p:nvPr>
            <p:ph type="dt" sz="half" idx="10"/>
          </p:nvPr>
        </p:nvSpPr>
        <p:spPr>
          <a:xfrm>
            <a:off x="8837612" y="6263335"/>
            <a:ext cx="1600200" cy="365125"/>
          </a:xfrm>
        </p:spPr>
        <p:txBody>
          <a:bodyPr>
            <a:normAutofit/>
          </a:bodyPr>
          <a:lstStyle/>
          <a:p>
            <a:pPr>
              <a:spcAft>
                <a:spcPts val="600"/>
              </a:spcAft>
            </a:pPr>
            <a:fld id="{11AA3576-45B6-4146-B695-FA99A0D01E25}" type="datetime10">
              <a:rPr lang="en-US">
                <a:solidFill>
                  <a:srgbClr val="E6E6E6"/>
                </a:solidFill>
              </a:rPr>
              <a:pPr>
                <a:spcAft>
                  <a:spcPts val="600"/>
                </a:spcAft>
              </a:pPr>
              <a:t>17:58</a:t>
            </a:fld>
            <a:endParaRPr lang="en-US">
              <a:solidFill>
                <a:srgbClr val="E6E6E6"/>
              </a:solidFill>
            </a:endParaRPr>
          </a:p>
        </p:txBody>
      </p:sp>
      <p:sp>
        <p:nvSpPr>
          <p:cNvPr id="6" name="Slide Number Placeholder 5">
            <a:extLst>
              <a:ext uri="{FF2B5EF4-FFF2-40B4-BE49-F238E27FC236}">
                <a16:creationId xmlns:a16="http://schemas.microsoft.com/office/drawing/2014/main" id="{5C43D029-324C-4B27-BAF7-8C6E0AA1D5EA}"/>
              </a:ext>
            </a:extLst>
          </p:cNvPr>
          <p:cNvSpPr>
            <a:spLocks noGrp="1"/>
          </p:cNvSpPr>
          <p:nvPr>
            <p:ph type="sldNum" sz="quarter" idx="12"/>
          </p:nvPr>
        </p:nvSpPr>
        <p:spPr>
          <a:xfrm>
            <a:off x="10514012" y="6263335"/>
            <a:ext cx="551167" cy="365125"/>
          </a:xfrm>
        </p:spPr>
        <p:txBody>
          <a:bodyPr>
            <a:normAutofit/>
          </a:bodyPr>
          <a:lstStyle/>
          <a:p>
            <a:pPr>
              <a:spcAft>
                <a:spcPts val="600"/>
              </a:spcAft>
            </a:pPr>
            <a:fld id="{6D22F896-40B5-4ADD-8801-0D06FADFA095}" type="slidenum">
              <a:rPr lang="en-US">
                <a:solidFill>
                  <a:srgbClr val="E6E6E6"/>
                </a:solidFill>
              </a:rPr>
              <a:pPr>
                <a:spcAft>
                  <a:spcPts val="600"/>
                </a:spcAft>
              </a:pPr>
              <a:t>1</a:t>
            </a:fld>
            <a:endParaRPr lang="en-US">
              <a:solidFill>
                <a:srgbClr val="E6E6E6"/>
              </a:solidFill>
            </a:endParaRPr>
          </a:p>
        </p:txBody>
      </p:sp>
    </p:spTree>
    <p:extLst>
      <p:ext uri="{BB962C8B-B14F-4D97-AF65-F5344CB8AC3E}">
        <p14:creationId xmlns:p14="http://schemas.microsoft.com/office/powerpoint/2010/main" val="12577664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F71788A-E81C-424E-B823-186D026CD0B3}"/>
              </a:ext>
            </a:extLst>
          </p:cNvPr>
          <p:cNvSpPr>
            <a:spLocks noGrp="1"/>
          </p:cNvSpPr>
          <p:nvPr>
            <p:ph type="title"/>
          </p:nvPr>
        </p:nvSpPr>
        <p:spPr>
          <a:xfrm>
            <a:off x="1141413" y="609600"/>
            <a:ext cx="9905998" cy="1468582"/>
          </a:xfrm>
        </p:spPr>
        <p:txBody>
          <a:bodyPr>
            <a:normAutofit/>
          </a:bodyPr>
          <a:lstStyle/>
          <a:p>
            <a:pPr algn="ctr"/>
            <a:r>
              <a:rPr lang="en-US" dirty="0" err="1"/>
              <a:t>Powershell</a:t>
            </a:r>
            <a:r>
              <a:rPr lang="en-US" dirty="0"/>
              <a:t> lexicon</a:t>
            </a:r>
          </a:p>
        </p:txBody>
      </p:sp>
      <p:sp>
        <p:nvSpPr>
          <p:cNvPr id="5" name="Footer Placeholder 4">
            <a:extLst>
              <a:ext uri="{FF2B5EF4-FFF2-40B4-BE49-F238E27FC236}">
                <a16:creationId xmlns:a16="http://schemas.microsoft.com/office/drawing/2014/main" id="{175C025D-F008-4A4C-AB98-84C8BD2C3254}"/>
              </a:ext>
            </a:extLst>
          </p:cNvPr>
          <p:cNvSpPr>
            <a:spLocks noGrp="1"/>
          </p:cNvSpPr>
          <p:nvPr>
            <p:ph type="ftr" sz="quarter" idx="11"/>
          </p:nvPr>
        </p:nvSpPr>
        <p:spPr>
          <a:xfrm>
            <a:off x="1141412" y="5883275"/>
            <a:ext cx="7543800" cy="365125"/>
          </a:xfrm>
        </p:spPr>
        <p:txBody>
          <a:bodyPr>
            <a:normAutofit/>
          </a:bodyPr>
          <a:lstStyle/>
          <a:p>
            <a:pPr>
              <a:spcAft>
                <a:spcPts val="600"/>
              </a:spcAft>
            </a:pPr>
            <a:r>
              <a:rPr lang="en-US" dirty="0"/>
              <a:t>Jameshoneycutt.net                                      twitter: @P0w3rChi3f                                      LinkedIn: in/</a:t>
            </a:r>
            <a:r>
              <a:rPr lang="en-US" dirty="0" err="1"/>
              <a:t>james-honeycutt</a:t>
            </a:r>
            <a:endParaRPr lang="en-US"/>
          </a:p>
        </p:txBody>
      </p:sp>
      <p:sp>
        <p:nvSpPr>
          <p:cNvPr id="2" name="Date Placeholder 1">
            <a:extLst>
              <a:ext uri="{FF2B5EF4-FFF2-40B4-BE49-F238E27FC236}">
                <a16:creationId xmlns:a16="http://schemas.microsoft.com/office/drawing/2014/main" id="{8CA365A9-2730-44AA-8BB3-F72C0F58A6C2}"/>
              </a:ext>
            </a:extLst>
          </p:cNvPr>
          <p:cNvSpPr>
            <a:spLocks noGrp="1"/>
          </p:cNvSpPr>
          <p:nvPr>
            <p:ph type="dt" sz="half" idx="10"/>
          </p:nvPr>
        </p:nvSpPr>
        <p:spPr>
          <a:xfrm>
            <a:off x="8837612" y="5883275"/>
            <a:ext cx="1600200" cy="365125"/>
          </a:xfrm>
        </p:spPr>
        <p:txBody>
          <a:bodyPr>
            <a:normAutofit/>
          </a:bodyPr>
          <a:lstStyle/>
          <a:p>
            <a:pPr>
              <a:spcAft>
                <a:spcPts val="600"/>
              </a:spcAft>
            </a:pPr>
            <a:fld id="{71E791FD-A5F8-4BF7-9BFB-5C9E46B6136E}" type="datetime10">
              <a:rPr lang="en-US" smtClean="0"/>
              <a:pPr>
                <a:spcAft>
                  <a:spcPts val="600"/>
                </a:spcAft>
              </a:pPr>
              <a:t>17:58</a:t>
            </a:fld>
            <a:endParaRPr lang="en-US"/>
          </a:p>
        </p:txBody>
      </p:sp>
      <p:sp>
        <p:nvSpPr>
          <p:cNvPr id="6" name="Slide Number Placeholder 5">
            <a:extLst>
              <a:ext uri="{FF2B5EF4-FFF2-40B4-BE49-F238E27FC236}">
                <a16:creationId xmlns:a16="http://schemas.microsoft.com/office/drawing/2014/main" id="{653F1D11-7632-4690-B9BC-624520F0AABD}"/>
              </a:ext>
            </a:extLst>
          </p:cNvPr>
          <p:cNvSpPr>
            <a:spLocks noGrp="1"/>
          </p:cNvSpPr>
          <p:nvPr>
            <p:ph type="sldNum" sz="quarter" idx="12"/>
          </p:nvPr>
        </p:nvSpPr>
        <p:spPr>
          <a:xfrm>
            <a:off x="10514012" y="5883275"/>
            <a:ext cx="551167" cy="365125"/>
          </a:xfrm>
        </p:spPr>
        <p:txBody>
          <a:bodyPr>
            <a:normAutofit/>
          </a:bodyPr>
          <a:lstStyle/>
          <a:p>
            <a:pPr>
              <a:spcAft>
                <a:spcPts val="600"/>
              </a:spcAft>
            </a:pPr>
            <a:fld id="{6D22F896-40B5-4ADD-8801-0D06FADFA095}" type="slidenum">
              <a:rPr lang="en-US" smtClean="0"/>
              <a:pPr>
                <a:spcAft>
                  <a:spcPts val="600"/>
                </a:spcAft>
              </a:pPr>
              <a:t>10</a:t>
            </a:fld>
            <a:endParaRPr lang="en-US"/>
          </a:p>
        </p:txBody>
      </p:sp>
      <p:sp>
        <p:nvSpPr>
          <p:cNvPr id="4" name="Freeform: Shape 3">
            <a:extLst>
              <a:ext uri="{FF2B5EF4-FFF2-40B4-BE49-F238E27FC236}">
                <a16:creationId xmlns:a16="http://schemas.microsoft.com/office/drawing/2014/main" id="{777FA8C3-7311-4B2D-AD0C-B452E41250E8}"/>
              </a:ext>
            </a:extLst>
          </p:cNvPr>
          <p:cNvSpPr/>
          <p:nvPr/>
        </p:nvSpPr>
        <p:spPr>
          <a:xfrm>
            <a:off x="1141413" y="3051030"/>
            <a:ext cx="3095624" cy="1857375"/>
          </a:xfrm>
          <a:custGeom>
            <a:avLst/>
            <a:gdLst>
              <a:gd name="connsiteX0" fmla="*/ 0 w 3095624"/>
              <a:gd name="connsiteY0" fmla="*/ 0 h 1857375"/>
              <a:gd name="connsiteX1" fmla="*/ 3095624 w 3095624"/>
              <a:gd name="connsiteY1" fmla="*/ 0 h 1857375"/>
              <a:gd name="connsiteX2" fmla="*/ 3095624 w 3095624"/>
              <a:gd name="connsiteY2" fmla="*/ 1857375 h 1857375"/>
              <a:gd name="connsiteX3" fmla="*/ 0 w 3095624"/>
              <a:gd name="connsiteY3" fmla="*/ 1857375 h 1857375"/>
              <a:gd name="connsiteX4" fmla="*/ 0 w 3095624"/>
              <a:gd name="connsiteY4" fmla="*/ 0 h 18573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5624" h="1857375">
                <a:moveTo>
                  <a:pt x="0" y="0"/>
                </a:moveTo>
                <a:lnTo>
                  <a:pt x="3095624" y="0"/>
                </a:lnTo>
                <a:lnTo>
                  <a:pt x="3095624" y="1857375"/>
                </a:lnTo>
                <a:lnTo>
                  <a:pt x="0" y="1857375"/>
                </a:lnTo>
                <a:lnTo>
                  <a:pt x="0" y="0"/>
                </a:lnTo>
                <a:close/>
              </a:path>
            </a:pathLst>
          </a:custGeom>
        </p:spPr>
        <p:style>
          <a:lnRef idx="0">
            <a:schemeClr val="lt1">
              <a:hueOff val="0"/>
              <a:satOff val="0"/>
              <a:lumOff val="0"/>
              <a:alphaOff val="0"/>
            </a:schemeClr>
          </a:lnRef>
          <a:fillRef idx="3">
            <a:schemeClr val="accent5">
              <a:hueOff val="0"/>
              <a:satOff val="0"/>
              <a:lumOff val="0"/>
              <a:alphaOff val="0"/>
            </a:schemeClr>
          </a:fillRef>
          <a:effectRef idx="2">
            <a:schemeClr val="accent5">
              <a:hueOff val="0"/>
              <a:satOff val="0"/>
              <a:lumOff val="0"/>
              <a:alphaOff val="0"/>
            </a:schemeClr>
          </a:effectRef>
          <a:fontRef idx="minor">
            <a:schemeClr val="lt1"/>
          </a:fontRef>
        </p:style>
        <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u="sng" kern="1200">
                <a:solidFill>
                  <a:schemeClr val="bg2"/>
                </a:solidFill>
              </a:rPr>
              <a:t>Cmdlet</a:t>
            </a:r>
            <a:r>
              <a:rPr lang="en-US" sz="1700" kern="1200">
                <a:solidFill>
                  <a:schemeClr val="bg2"/>
                </a:solidFill>
              </a:rPr>
              <a:t> - native PowerShell command-line utility</a:t>
            </a:r>
          </a:p>
        </p:txBody>
      </p:sp>
      <p:sp>
        <p:nvSpPr>
          <p:cNvPr id="9" name="Freeform: Shape 8">
            <a:extLst>
              <a:ext uri="{FF2B5EF4-FFF2-40B4-BE49-F238E27FC236}">
                <a16:creationId xmlns:a16="http://schemas.microsoft.com/office/drawing/2014/main" id="{7E274DB8-D172-4D7F-867C-2A128372A278}"/>
              </a:ext>
            </a:extLst>
          </p:cNvPr>
          <p:cNvSpPr/>
          <p:nvPr/>
        </p:nvSpPr>
        <p:spPr>
          <a:xfrm>
            <a:off x="4546600" y="3051030"/>
            <a:ext cx="3095624" cy="1857375"/>
          </a:xfrm>
          <a:custGeom>
            <a:avLst/>
            <a:gdLst>
              <a:gd name="connsiteX0" fmla="*/ 0 w 3095624"/>
              <a:gd name="connsiteY0" fmla="*/ 0 h 1857375"/>
              <a:gd name="connsiteX1" fmla="*/ 3095624 w 3095624"/>
              <a:gd name="connsiteY1" fmla="*/ 0 h 1857375"/>
              <a:gd name="connsiteX2" fmla="*/ 3095624 w 3095624"/>
              <a:gd name="connsiteY2" fmla="*/ 1857375 h 1857375"/>
              <a:gd name="connsiteX3" fmla="*/ 0 w 3095624"/>
              <a:gd name="connsiteY3" fmla="*/ 1857375 h 1857375"/>
              <a:gd name="connsiteX4" fmla="*/ 0 w 3095624"/>
              <a:gd name="connsiteY4" fmla="*/ 0 h 18573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5624" h="1857375">
                <a:moveTo>
                  <a:pt x="0" y="0"/>
                </a:moveTo>
                <a:lnTo>
                  <a:pt x="3095624" y="0"/>
                </a:lnTo>
                <a:lnTo>
                  <a:pt x="3095624" y="1857375"/>
                </a:lnTo>
                <a:lnTo>
                  <a:pt x="0" y="1857375"/>
                </a:lnTo>
                <a:lnTo>
                  <a:pt x="0" y="0"/>
                </a:lnTo>
                <a:close/>
              </a:path>
            </a:pathLst>
          </a:custGeom>
        </p:spPr>
        <p:style>
          <a:lnRef idx="0">
            <a:schemeClr val="lt1">
              <a:hueOff val="0"/>
              <a:satOff val="0"/>
              <a:lumOff val="0"/>
              <a:alphaOff val="0"/>
            </a:schemeClr>
          </a:lnRef>
          <a:fillRef idx="3">
            <a:schemeClr val="accent5">
              <a:hueOff val="-337983"/>
              <a:satOff val="-9047"/>
              <a:lumOff val="-3139"/>
              <a:alphaOff val="0"/>
            </a:schemeClr>
          </a:fillRef>
          <a:effectRef idx="2">
            <a:schemeClr val="accent5">
              <a:hueOff val="-337983"/>
              <a:satOff val="-9047"/>
              <a:lumOff val="-3139"/>
              <a:alphaOff val="0"/>
            </a:schemeClr>
          </a:effectRef>
          <a:fontRef idx="minor">
            <a:schemeClr val="lt1"/>
          </a:fontRef>
        </p:style>
        <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u="sng" kern="1200" dirty="0">
                <a:solidFill>
                  <a:schemeClr val="bg2"/>
                </a:solidFill>
              </a:rPr>
              <a:t>Function</a:t>
            </a:r>
            <a:r>
              <a:rPr lang="en-US" sz="1700" kern="1200" dirty="0">
                <a:solidFill>
                  <a:schemeClr val="bg2"/>
                </a:solidFill>
              </a:rPr>
              <a:t> - a list of PowerShell statements that has a name that you assign</a:t>
            </a:r>
          </a:p>
        </p:txBody>
      </p:sp>
      <p:sp>
        <p:nvSpPr>
          <p:cNvPr id="10" name="Freeform: Shape 9">
            <a:extLst>
              <a:ext uri="{FF2B5EF4-FFF2-40B4-BE49-F238E27FC236}">
                <a16:creationId xmlns:a16="http://schemas.microsoft.com/office/drawing/2014/main" id="{C84FD70D-0B34-424C-972A-D9AFB897D214}"/>
              </a:ext>
            </a:extLst>
          </p:cNvPr>
          <p:cNvSpPr/>
          <p:nvPr/>
        </p:nvSpPr>
        <p:spPr>
          <a:xfrm>
            <a:off x="7951788" y="3051030"/>
            <a:ext cx="3095624" cy="1857375"/>
          </a:xfrm>
          <a:custGeom>
            <a:avLst/>
            <a:gdLst>
              <a:gd name="connsiteX0" fmla="*/ 0 w 3095624"/>
              <a:gd name="connsiteY0" fmla="*/ 0 h 1857375"/>
              <a:gd name="connsiteX1" fmla="*/ 3095624 w 3095624"/>
              <a:gd name="connsiteY1" fmla="*/ 0 h 1857375"/>
              <a:gd name="connsiteX2" fmla="*/ 3095624 w 3095624"/>
              <a:gd name="connsiteY2" fmla="*/ 1857375 h 1857375"/>
              <a:gd name="connsiteX3" fmla="*/ 0 w 3095624"/>
              <a:gd name="connsiteY3" fmla="*/ 1857375 h 1857375"/>
              <a:gd name="connsiteX4" fmla="*/ 0 w 3095624"/>
              <a:gd name="connsiteY4" fmla="*/ 0 h 18573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5624" h="1857375">
                <a:moveTo>
                  <a:pt x="0" y="0"/>
                </a:moveTo>
                <a:lnTo>
                  <a:pt x="3095624" y="0"/>
                </a:lnTo>
                <a:lnTo>
                  <a:pt x="3095624" y="1857375"/>
                </a:lnTo>
                <a:lnTo>
                  <a:pt x="0" y="1857375"/>
                </a:lnTo>
                <a:lnTo>
                  <a:pt x="0" y="0"/>
                </a:lnTo>
                <a:close/>
              </a:path>
            </a:pathLst>
          </a:custGeom>
        </p:spPr>
        <p:style>
          <a:lnRef idx="0">
            <a:schemeClr val="lt1">
              <a:hueOff val="0"/>
              <a:satOff val="0"/>
              <a:lumOff val="0"/>
              <a:alphaOff val="0"/>
            </a:schemeClr>
          </a:lnRef>
          <a:fillRef idx="3">
            <a:schemeClr val="accent5">
              <a:hueOff val="-675965"/>
              <a:satOff val="-18095"/>
              <a:lumOff val="-6277"/>
              <a:alphaOff val="0"/>
            </a:schemeClr>
          </a:fillRef>
          <a:effectRef idx="2">
            <a:schemeClr val="accent5">
              <a:hueOff val="-675965"/>
              <a:satOff val="-18095"/>
              <a:lumOff val="-6277"/>
              <a:alphaOff val="0"/>
            </a:schemeClr>
          </a:effectRef>
          <a:fontRef idx="minor">
            <a:schemeClr val="lt1"/>
          </a:fontRef>
        </p:style>
        <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u="sng" kern="1200" dirty="0">
                <a:solidFill>
                  <a:schemeClr val="bg2"/>
                </a:solidFill>
              </a:rPr>
              <a:t>Workflow</a:t>
            </a:r>
            <a:r>
              <a:rPr lang="en-US" sz="1700" kern="1200" dirty="0">
                <a:solidFill>
                  <a:schemeClr val="bg2"/>
                </a:solidFill>
              </a:rPr>
              <a:t> - a sequence of programmed, connected steps that perform long-running tasks or require the coordination of multiple steps across multiple devices or managed nodes</a:t>
            </a:r>
          </a:p>
        </p:txBody>
      </p:sp>
    </p:spTree>
    <p:extLst>
      <p:ext uri="{BB962C8B-B14F-4D97-AF65-F5344CB8AC3E}">
        <p14:creationId xmlns:p14="http://schemas.microsoft.com/office/powerpoint/2010/main" val="3118455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500" fill="hold"/>
                                        <p:tgtEl>
                                          <p:spTgt spid="9"/>
                                        </p:tgtEl>
                                        <p:attrNameLst>
                                          <p:attrName>ppt_x</p:attrName>
                                        </p:attrNameLst>
                                      </p:cBhvr>
                                      <p:tavLst>
                                        <p:tav tm="0">
                                          <p:val>
                                            <p:strVal val="#ppt_x"/>
                                          </p:val>
                                        </p:tav>
                                        <p:tav tm="100000">
                                          <p:val>
                                            <p:strVal val="#ppt_x"/>
                                          </p:val>
                                        </p:tav>
                                      </p:tavLst>
                                    </p:anim>
                                    <p:anim calcmode="lin" valueType="num">
                                      <p:cBhvr additive="base">
                                        <p:cTn id="13"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4" presetClass="entr" presetSubtype="10" fill="hold" grpId="0" nodeType="click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randombar(horizontal)">
                                      <p:cBhvr>
                                        <p:cTn id="1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P spid="10" grpId="0" animBg="1"/>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7C97E33-CECE-4028-8161-BF7CD15B499F}"/>
              </a:ext>
            </a:extLst>
          </p:cNvPr>
          <p:cNvSpPr>
            <a:spLocks noGrp="1"/>
          </p:cNvSpPr>
          <p:nvPr>
            <p:ph type="dt" sz="half" idx="10"/>
          </p:nvPr>
        </p:nvSpPr>
        <p:spPr/>
        <p:txBody>
          <a:bodyPr/>
          <a:lstStyle/>
          <a:p>
            <a:fld id="{3F4FFFD7-D8A1-4491-B156-4AB843D1858F}" type="datetime10">
              <a:rPr lang="en-US" smtClean="0"/>
              <a:t>17:58</a:t>
            </a:fld>
            <a:endParaRPr lang="en-US" dirty="0"/>
          </a:p>
        </p:txBody>
      </p:sp>
      <p:sp>
        <p:nvSpPr>
          <p:cNvPr id="3" name="Footer Placeholder 2">
            <a:extLst>
              <a:ext uri="{FF2B5EF4-FFF2-40B4-BE49-F238E27FC236}">
                <a16:creationId xmlns:a16="http://schemas.microsoft.com/office/drawing/2014/main" id="{5B07172F-9327-4204-A4D0-A4CD2369F6B2}"/>
              </a:ext>
            </a:extLst>
          </p:cNvPr>
          <p:cNvSpPr>
            <a:spLocks noGrp="1"/>
          </p:cNvSpPr>
          <p:nvPr>
            <p:ph type="ftr" sz="quarter" idx="11"/>
          </p:nvPr>
        </p:nvSpPr>
        <p:spPr/>
        <p:txBody>
          <a:bodyPr/>
          <a:lstStyle/>
          <a:p>
            <a:r>
              <a:rPr lang="en-US"/>
              <a:t>Jameshoneycutt.net                                      twitter: @P0w3rChi3f                                      LinkedIn: in/james-honeycutt</a:t>
            </a:r>
            <a:endParaRPr lang="en-US" dirty="0"/>
          </a:p>
        </p:txBody>
      </p:sp>
      <p:sp>
        <p:nvSpPr>
          <p:cNvPr id="4" name="Slide Number Placeholder 3">
            <a:extLst>
              <a:ext uri="{FF2B5EF4-FFF2-40B4-BE49-F238E27FC236}">
                <a16:creationId xmlns:a16="http://schemas.microsoft.com/office/drawing/2014/main" id="{72CAE94B-00F4-4583-A3B2-5D275EB2749A}"/>
              </a:ext>
            </a:extLst>
          </p:cNvPr>
          <p:cNvSpPr>
            <a:spLocks noGrp="1"/>
          </p:cNvSpPr>
          <p:nvPr>
            <p:ph type="sldNum" sz="quarter" idx="12"/>
          </p:nvPr>
        </p:nvSpPr>
        <p:spPr/>
        <p:txBody>
          <a:bodyPr/>
          <a:lstStyle/>
          <a:p>
            <a:fld id="{6D22F896-40B5-4ADD-8801-0D06FADFA095}" type="slidenum">
              <a:rPr lang="en-US" smtClean="0"/>
              <a:t>100</a:t>
            </a:fld>
            <a:endParaRPr lang="en-US" dirty="0"/>
          </a:p>
        </p:txBody>
      </p:sp>
      <p:pic>
        <p:nvPicPr>
          <p:cNvPr id="6" name="Picture 5">
            <a:extLst>
              <a:ext uri="{FF2B5EF4-FFF2-40B4-BE49-F238E27FC236}">
                <a16:creationId xmlns:a16="http://schemas.microsoft.com/office/drawing/2014/main" id="{44490864-EF69-48CA-9B7F-1F51AF7202B8}"/>
              </a:ext>
            </a:extLst>
          </p:cNvPr>
          <p:cNvPicPr>
            <a:picLocks noChangeAspect="1"/>
          </p:cNvPicPr>
          <p:nvPr/>
        </p:nvPicPr>
        <p:blipFill>
          <a:blip r:embed="rId2"/>
          <a:stretch>
            <a:fillRect/>
          </a:stretch>
        </p:blipFill>
        <p:spPr>
          <a:xfrm>
            <a:off x="456711" y="247374"/>
            <a:ext cx="9981101" cy="5631229"/>
          </a:xfrm>
          <a:prstGeom prst="rect">
            <a:avLst/>
          </a:prstGeom>
        </p:spPr>
      </p:pic>
    </p:spTree>
    <p:extLst>
      <p:ext uri="{BB962C8B-B14F-4D97-AF65-F5344CB8AC3E}">
        <p14:creationId xmlns:p14="http://schemas.microsoft.com/office/powerpoint/2010/main" val="238944599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FB4ED0-16D6-4540-9349-307D199BCA54}"/>
              </a:ext>
            </a:extLst>
          </p:cNvPr>
          <p:cNvSpPr>
            <a:spLocks noGrp="1"/>
          </p:cNvSpPr>
          <p:nvPr>
            <p:ph type="title"/>
          </p:nvPr>
        </p:nvSpPr>
        <p:spPr/>
        <p:txBody>
          <a:bodyPr/>
          <a:lstStyle/>
          <a:p>
            <a:pPr algn="ctr"/>
            <a:r>
              <a:rPr lang="en-US" dirty="0"/>
              <a:t>Questions</a:t>
            </a:r>
          </a:p>
        </p:txBody>
      </p:sp>
      <p:sp>
        <p:nvSpPr>
          <p:cNvPr id="6" name="Content Placeholder 5">
            <a:extLst>
              <a:ext uri="{FF2B5EF4-FFF2-40B4-BE49-F238E27FC236}">
                <a16:creationId xmlns:a16="http://schemas.microsoft.com/office/drawing/2014/main" id="{DBA01B08-07DE-4AA1-A785-EEB15036F7AE}"/>
              </a:ext>
            </a:extLst>
          </p:cNvPr>
          <p:cNvSpPr>
            <a:spLocks noGrp="1"/>
          </p:cNvSpPr>
          <p:nvPr>
            <p:ph sz="half" idx="1"/>
          </p:nvPr>
        </p:nvSpPr>
        <p:spPr/>
        <p:txBody>
          <a:bodyPr>
            <a:normAutofit lnSpcReduction="10000"/>
          </a:bodyPr>
          <a:lstStyle/>
          <a:p>
            <a:r>
              <a:rPr lang="en-US" dirty="0"/>
              <a:t>Upcoming Talks/Training</a:t>
            </a:r>
          </a:p>
          <a:p>
            <a:pPr lvl="1"/>
            <a:r>
              <a:rPr lang="en-US" dirty="0"/>
              <a:t>Non at this time</a:t>
            </a:r>
          </a:p>
        </p:txBody>
      </p:sp>
      <p:sp>
        <p:nvSpPr>
          <p:cNvPr id="7" name="Content Placeholder 6">
            <a:extLst>
              <a:ext uri="{FF2B5EF4-FFF2-40B4-BE49-F238E27FC236}">
                <a16:creationId xmlns:a16="http://schemas.microsoft.com/office/drawing/2014/main" id="{555ED20F-849F-4F41-8A39-EE5D427D252A}"/>
              </a:ext>
            </a:extLst>
          </p:cNvPr>
          <p:cNvSpPr>
            <a:spLocks noGrp="1"/>
          </p:cNvSpPr>
          <p:nvPr>
            <p:ph sz="half" idx="2"/>
          </p:nvPr>
        </p:nvSpPr>
        <p:spPr/>
        <p:txBody>
          <a:bodyPr>
            <a:normAutofit lnSpcReduction="10000"/>
          </a:bodyPr>
          <a:lstStyle/>
          <a:p>
            <a:r>
              <a:rPr lang="en-US" dirty="0">
                <a:effectLst>
                  <a:outerShdw blurRad="38100" dist="38100" dir="2700000" algn="tl">
                    <a:srgbClr val="000000">
                      <a:alpha val="43137"/>
                    </a:srgbClr>
                  </a:outerShdw>
                </a:effectLst>
              </a:rPr>
              <a:t>LinkedIn</a:t>
            </a:r>
          </a:p>
          <a:p>
            <a:pPr lvl="1"/>
            <a:r>
              <a:rPr lang="en-US" dirty="0">
                <a:effectLst>
                  <a:outerShdw blurRad="38100" dist="38100" dir="2700000" algn="tl">
                    <a:srgbClr val="000000">
                      <a:alpha val="43137"/>
                    </a:srgbClr>
                  </a:outerShdw>
                </a:effectLst>
              </a:rPr>
              <a:t>in/</a:t>
            </a:r>
            <a:r>
              <a:rPr lang="en-US" dirty="0" err="1">
                <a:effectLst>
                  <a:outerShdw blurRad="38100" dist="38100" dir="2700000" algn="tl">
                    <a:srgbClr val="000000">
                      <a:alpha val="43137"/>
                    </a:srgbClr>
                  </a:outerShdw>
                </a:effectLst>
              </a:rPr>
              <a:t>james</a:t>
            </a:r>
            <a:r>
              <a:rPr lang="en-US" dirty="0">
                <a:effectLst>
                  <a:outerShdw blurRad="38100" dist="38100" dir="2700000" algn="tl">
                    <a:srgbClr val="000000">
                      <a:alpha val="43137"/>
                    </a:srgbClr>
                  </a:outerShdw>
                </a:effectLst>
              </a:rPr>
              <a:t>-Honeycutt</a:t>
            </a:r>
          </a:p>
          <a:p>
            <a:r>
              <a:rPr lang="en-US" dirty="0">
                <a:effectLst>
                  <a:outerShdw blurRad="38100" dist="38100" dir="2700000" algn="tl">
                    <a:srgbClr val="000000">
                      <a:alpha val="43137"/>
                    </a:srgbClr>
                  </a:outerShdw>
                </a:effectLst>
              </a:rPr>
              <a:t>Twitter</a:t>
            </a:r>
          </a:p>
          <a:p>
            <a:pPr lvl="1"/>
            <a:r>
              <a:rPr lang="en-US" dirty="0">
                <a:effectLst>
                  <a:outerShdw blurRad="38100" dist="38100" dir="2700000" algn="tl">
                    <a:srgbClr val="000000">
                      <a:alpha val="43137"/>
                    </a:srgbClr>
                  </a:outerShdw>
                </a:effectLst>
              </a:rPr>
              <a:t>@P0w3rChi3f</a:t>
            </a:r>
          </a:p>
          <a:p>
            <a:r>
              <a:rPr lang="en-US" dirty="0">
                <a:effectLst>
                  <a:outerShdw blurRad="38100" dist="38100" dir="2700000" algn="tl">
                    <a:srgbClr val="000000">
                      <a:alpha val="43137"/>
                    </a:srgbClr>
                  </a:outerShdw>
                </a:effectLst>
              </a:rPr>
              <a:t>Website</a:t>
            </a:r>
          </a:p>
          <a:p>
            <a:pPr lvl="1"/>
            <a:r>
              <a:rPr lang="en-US" dirty="0">
                <a:effectLst>
                  <a:outerShdw blurRad="38100" dist="38100" dir="2700000" algn="tl">
                    <a:srgbClr val="000000">
                      <a:alpha val="43137"/>
                    </a:srgbClr>
                  </a:outerShdw>
                </a:effectLst>
              </a:rPr>
              <a:t>JamesHoneycutt.net</a:t>
            </a:r>
          </a:p>
          <a:p>
            <a:r>
              <a:rPr lang="en-US" dirty="0">
                <a:effectLst>
                  <a:outerShdw blurRad="38100" dist="38100" dir="2700000" algn="tl">
                    <a:srgbClr val="000000">
                      <a:alpha val="43137"/>
                    </a:srgbClr>
                  </a:outerShdw>
                </a:effectLst>
              </a:rPr>
              <a:t>YouTube</a:t>
            </a:r>
          </a:p>
          <a:p>
            <a:pPr lvl="1"/>
            <a:r>
              <a:rPr lang="en-US" dirty="0">
                <a:effectLst>
                  <a:outerShdw blurRad="38100" dist="38100" dir="2700000" algn="tl">
                    <a:srgbClr val="000000">
                      <a:alpha val="43137"/>
                    </a:srgbClr>
                  </a:outerShdw>
                </a:effectLst>
              </a:rPr>
              <a:t>/c/P0w3rChi3f</a:t>
            </a:r>
          </a:p>
          <a:p>
            <a:endParaRPr lang="en-US" dirty="0"/>
          </a:p>
        </p:txBody>
      </p:sp>
      <p:sp>
        <p:nvSpPr>
          <p:cNvPr id="3" name="Date Placeholder 2">
            <a:extLst>
              <a:ext uri="{FF2B5EF4-FFF2-40B4-BE49-F238E27FC236}">
                <a16:creationId xmlns:a16="http://schemas.microsoft.com/office/drawing/2014/main" id="{86E4A599-1879-4F0A-AD4D-8B05705A4980}"/>
              </a:ext>
            </a:extLst>
          </p:cNvPr>
          <p:cNvSpPr>
            <a:spLocks noGrp="1"/>
          </p:cNvSpPr>
          <p:nvPr>
            <p:ph type="dt" sz="half" idx="10"/>
          </p:nvPr>
        </p:nvSpPr>
        <p:spPr/>
        <p:txBody>
          <a:bodyPr/>
          <a:lstStyle/>
          <a:p>
            <a:fld id="{4C145DFF-3EF7-4F1C-A3F6-F089D2324AC3}" type="datetime10">
              <a:rPr lang="en-US" smtClean="0"/>
              <a:t>17:58</a:t>
            </a:fld>
            <a:endParaRPr lang="en-US" dirty="0"/>
          </a:p>
        </p:txBody>
      </p:sp>
      <p:sp>
        <p:nvSpPr>
          <p:cNvPr id="4" name="Footer Placeholder 3">
            <a:extLst>
              <a:ext uri="{FF2B5EF4-FFF2-40B4-BE49-F238E27FC236}">
                <a16:creationId xmlns:a16="http://schemas.microsoft.com/office/drawing/2014/main" id="{F230D790-25BC-4C2B-8D87-E3A47AA5D68F}"/>
              </a:ext>
            </a:extLst>
          </p:cNvPr>
          <p:cNvSpPr>
            <a:spLocks noGrp="1"/>
          </p:cNvSpPr>
          <p:nvPr>
            <p:ph type="ftr" sz="quarter" idx="11"/>
          </p:nvPr>
        </p:nvSpPr>
        <p:spPr>
          <a:xfrm>
            <a:off x="1141411" y="5883275"/>
            <a:ext cx="8356550" cy="365125"/>
          </a:xfrm>
        </p:spPr>
        <p:txBody>
          <a:bodyPr/>
          <a:lstStyle/>
          <a:p>
            <a:r>
              <a:rPr lang="en-US" dirty="0"/>
              <a:t>Jameshoneycutt.net                                      twitter: @P0w3rChi3f                                      LinkedIn: in/</a:t>
            </a:r>
            <a:r>
              <a:rPr lang="en-US" dirty="0" err="1"/>
              <a:t>james-honeycutt</a:t>
            </a:r>
            <a:endParaRPr lang="en-US" dirty="0"/>
          </a:p>
        </p:txBody>
      </p:sp>
      <p:sp>
        <p:nvSpPr>
          <p:cNvPr id="5" name="Slide Number Placeholder 4">
            <a:extLst>
              <a:ext uri="{FF2B5EF4-FFF2-40B4-BE49-F238E27FC236}">
                <a16:creationId xmlns:a16="http://schemas.microsoft.com/office/drawing/2014/main" id="{EF291557-4C14-4401-B692-55EE1973CC0D}"/>
              </a:ext>
            </a:extLst>
          </p:cNvPr>
          <p:cNvSpPr>
            <a:spLocks noGrp="1"/>
          </p:cNvSpPr>
          <p:nvPr>
            <p:ph type="sldNum" sz="quarter" idx="12"/>
          </p:nvPr>
        </p:nvSpPr>
        <p:spPr/>
        <p:txBody>
          <a:bodyPr/>
          <a:lstStyle/>
          <a:p>
            <a:fld id="{6D22F896-40B5-4ADD-8801-0D06FADFA095}" type="slidenum">
              <a:rPr lang="en-US" smtClean="0"/>
              <a:t>101</a:t>
            </a:fld>
            <a:endParaRPr lang="en-US" dirty="0"/>
          </a:p>
        </p:txBody>
      </p:sp>
    </p:spTree>
    <p:extLst>
      <p:ext uri="{BB962C8B-B14F-4D97-AF65-F5344CB8AC3E}">
        <p14:creationId xmlns:p14="http://schemas.microsoft.com/office/powerpoint/2010/main" val="25632840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D653D5-342A-4F83-95FB-69C3F8F021CD}"/>
              </a:ext>
            </a:extLst>
          </p:cNvPr>
          <p:cNvSpPr>
            <a:spLocks noGrp="1"/>
          </p:cNvSpPr>
          <p:nvPr>
            <p:ph type="title"/>
          </p:nvPr>
        </p:nvSpPr>
        <p:spPr>
          <a:xfrm>
            <a:off x="1141413" y="609600"/>
            <a:ext cx="9905998" cy="1468582"/>
          </a:xfrm>
        </p:spPr>
        <p:txBody>
          <a:bodyPr>
            <a:normAutofit/>
          </a:bodyPr>
          <a:lstStyle/>
          <a:p>
            <a:pPr algn="ctr"/>
            <a:r>
              <a:rPr lang="en-US" dirty="0" err="1"/>
              <a:t>Powershell</a:t>
            </a:r>
            <a:r>
              <a:rPr lang="en-US" dirty="0"/>
              <a:t> lexicon (Cont.)</a:t>
            </a:r>
          </a:p>
        </p:txBody>
      </p:sp>
      <p:sp>
        <p:nvSpPr>
          <p:cNvPr id="5" name="Footer Placeholder 4">
            <a:extLst>
              <a:ext uri="{FF2B5EF4-FFF2-40B4-BE49-F238E27FC236}">
                <a16:creationId xmlns:a16="http://schemas.microsoft.com/office/drawing/2014/main" id="{59412011-CCAC-40BC-AC05-CC0797323225}"/>
              </a:ext>
            </a:extLst>
          </p:cNvPr>
          <p:cNvSpPr>
            <a:spLocks noGrp="1"/>
          </p:cNvSpPr>
          <p:nvPr>
            <p:ph type="ftr" sz="quarter" idx="11"/>
          </p:nvPr>
        </p:nvSpPr>
        <p:spPr>
          <a:xfrm>
            <a:off x="1141412" y="5883275"/>
            <a:ext cx="7543800" cy="365125"/>
          </a:xfrm>
        </p:spPr>
        <p:txBody>
          <a:bodyPr>
            <a:normAutofit/>
          </a:bodyPr>
          <a:lstStyle/>
          <a:p>
            <a:pPr>
              <a:spcAft>
                <a:spcPts val="600"/>
              </a:spcAft>
            </a:pPr>
            <a:r>
              <a:rPr lang="en-US"/>
              <a:t>Jameshoneycutt.net                                      twitter: @P0w3rChi3f                                      LinkedIn: in/james-honeycutt</a:t>
            </a:r>
          </a:p>
        </p:txBody>
      </p:sp>
      <p:sp>
        <p:nvSpPr>
          <p:cNvPr id="4" name="Date Placeholder 3">
            <a:extLst>
              <a:ext uri="{FF2B5EF4-FFF2-40B4-BE49-F238E27FC236}">
                <a16:creationId xmlns:a16="http://schemas.microsoft.com/office/drawing/2014/main" id="{8AC32EC8-AE98-466E-9173-E97E69A45D60}"/>
              </a:ext>
            </a:extLst>
          </p:cNvPr>
          <p:cNvSpPr>
            <a:spLocks noGrp="1"/>
          </p:cNvSpPr>
          <p:nvPr>
            <p:ph type="dt" sz="half" idx="10"/>
          </p:nvPr>
        </p:nvSpPr>
        <p:spPr>
          <a:xfrm>
            <a:off x="8837612" y="5883275"/>
            <a:ext cx="1600200" cy="365125"/>
          </a:xfrm>
        </p:spPr>
        <p:txBody>
          <a:bodyPr>
            <a:normAutofit/>
          </a:bodyPr>
          <a:lstStyle/>
          <a:p>
            <a:pPr>
              <a:spcAft>
                <a:spcPts val="600"/>
              </a:spcAft>
            </a:pPr>
            <a:fld id="{BFAC2F79-8E42-4B05-A001-62A9AB046C0D}" type="datetime10">
              <a:rPr lang="en-US" smtClean="0"/>
              <a:pPr>
                <a:spcAft>
                  <a:spcPts val="600"/>
                </a:spcAft>
              </a:pPr>
              <a:t>17:58</a:t>
            </a:fld>
            <a:endParaRPr lang="en-US"/>
          </a:p>
        </p:txBody>
      </p:sp>
      <p:sp>
        <p:nvSpPr>
          <p:cNvPr id="6" name="Slide Number Placeholder 5">
            <a:extLst>
              <a:ext uri="{FF2B5EF4-FFF2-40B4-BE49-F238E27FC236}">
                <a16:creationId xmlns:a16="http://schemas.microsoft.com/office/drawing/2014/main" id="{65D0430B-281D-4AD1-8EAD-AC2384B33B7B}"/>
              </a:ext>
            </a:extLst>
          </p:cNvPr>
          <p:cNvSpPr>
            <a:spLocks noGrp="1"/>
          </p:cNvSpPr>
          <p:nvPr>
            <p:ph type="sldNum" sz="quarter" idx="12"/>
          </p:nvPr>
        </p:nvSpPr>
        <p:spPr>
          <a:xfrm>
            <a:off x="10514012" y="5883275"/>
            <a:ext cx="551167" cy="365125"/>
          </a:xfrm>
        </p:spPr>
        <p:txBody>
          <a:bodyPr>
            <a:normAutofit/>
          </a:bodyPr>
          <a:lstStyle/>
          <a:p>
            <a:pPr>
              <a:spcAft>
                <a:spcPts val="600"/>
              </a:spcAft>
            </a:pPr>
            <a:fld id="{6D22F896-40B5-4ADD-8801-0D06FADFA095}" type="slidenum">
              <a:rPr lang="en-US" smtClean="0"/>
              <a:pPr>
                <a:spcAft>
                  <a:spcPts val="600"/>
                </a:spcAft>
              </a:pPr>
              <a:t>11</a:t>
            </a:fld>
            <a:endParaRPr lang="en-US"/>
          </a:p>
        </p:txBody>
      </p:sp>
      <p:graphicFrame>
        <p:nvGraphicFramePr>
          <p:cNvPr id="8" name="Content Placeholder 2">
            <a:extLst>
              <a:ext uri="{FF2B5EF4-FFF2-40B4-BE49-F238E27FC236}">
                <a16:creationId xmlns:a16="http://schemas.microsoft.com/office/drawing/2014/main" id="{7CC54A18-D010-47CD-9C15-869870664260}"/>
              </a:ext>
            </a:extLst>
          </p:cNvPr>
          <p:cNvGraphicFramePr>
            <a:graphicFrameLocks noGrp="1"/>
          </p:cNvGraphicFramePr>
          <p:nvPr>
            <p:ph idx="1"/>
            <p:extLst>
              <p:ext uri="{D42A27DB-BD31-4B8C-83A1-F6EECF244321}">
                <p14:modId xmlns:p14="http://schemas.microsoft.com/office/powerpoint/2010/main" val="1866522971"/>
              </p:ext>
            </p:extLst>
          </p:nvPr>
        </p:nvGraphicFramePr>
        <p:xfrm>
          <a:off x="1141413" y="2286000"/>
          <a:ext cx="9906000" cy="33874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352637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2132A3-8A10-4BC6-9270-8F80263AE616}"/>
              </a:ext>
            </a:extLst>
          </p:cNvPr>
          <p:cNvSpPr>
            <a:spLocks noGrp="1"/>
          </p:cNvSpPr>
          <p:nvPr>
            <p:ph type="title"/>
          </p:nvPr>
        </p:nvSpPr>
        <p:spPr/>
        <p:txBody>
          <a:bodyPr/>
          <a:lstStyle/>
          <a:p>
            <a:pPr algn="ctr"/>
            <a:r>
              <a:rPr lang="en-US" dirty="0"/>
              <a:t>Command Structure</a:t>
            </a:r>
          </a:p>
        </p:txBody>
      </p:sp>
      <p:sp>
        <p:nvSpPr>
          <p:cNvPr id="4" name="Date Placeholder 3">
            <a:extLst>
              <a:ext uri="{FF2B5EF4-FFF2-40B4-BE49-F238E27FC236}">
                <a16:creationId xmlns:a16="http://schemas.microsoft.com/office/drawing/2014/main" id="{922DCACF-DE08-4395-81FF-0621C53BEE77}"/>
              </a:ext>
            </a:extLst>
          </p:cNvPr>
          <p:cNvSpPr>
            <a:spLocks noGrp="1"/>
          </p:cNvSpPr>
          <p:nvPr>
            <p:ph type="dt" sz="half" idx="10"/>
          </p:nvPr>
        </p:nvSpPr>
        <p:spPr/>
        <p:txBody>
          <a:bodyPr/>
          <a:lstStyle/>
          <a:p>
            <a:fld id="{8D7B2386-6345-44B8-9FC7-CB369D17F86A}" type="datetime10">
              <a:rPr lang="en-US" smtClean="0"/>
              <a:t>17:58</a:t>
            </a:fld>
            <a:endParaRPr lang="en-US" dirty="0"/>
          </a:p>
        </p:txBody>
      </p:sp>
      <p:sp>
        <p:nvSpPr>
          <p:cNvPr id="5" name="Footer Placeholder 4">
            <a:extLst>
              <a:ext uri="{FF2B5EF4-FFF2-40B4-BE49-F238E27FC236}">
                <a16:creationId xmlns:a16="http://schemas.microsoft.com/office/drawing/2014/main" id="{2A0C15E5-24C1-4136-AF73-738067FC78AB}"/>
              </a:ext>
            </a:extLst>
          </p:cNvPr>
          <p:cNvSpPr>
            <a:spLocks noGrp="1"/>
          </p:cNvSpPr>
          <p:nvPr>
            <p:ph type="ftr" sz="quarter" idx="11"/>
          </p:nvPr>
        </p:nvSpPr>
        <p:spPr>
          <a:xfrm>
            <a:off x="1141411" y="5883275"/>
            <a:ext cx="9235041" cy="365125"/>
          </a:xfrm>
        </p:spPr>
        <p:txBody>
          <a:bodyPr/>
          <a:lstStyle/>
          <a:p>
            <a:r>
              <a:rPr lang="en-US" dirty="0"/>
              <a:t>Jameshoneycutt.net                                      twitter: @P0w3rChi3f                                      LinkedIn: in/</a:t>
            </a:r>
            <a:r>
              <a:rPr lang="en-US" dirty="0" err="1"/>
              <a:t>james-honeycutt</a:t>
            </a:r>
            <a:endParaRPr lang="en-US" dirty="0"/>
          </a:p>
        </p:txBody>
      </p:sp>
      <p:sp>
        <p:nvSpPr>
          <p:cNvPr id="6" name="Slide Number Placeholder 5">
            <a:extLst>
              <a:ext uri="{FF2B5EF4-FFF2-40B4-BE49-F238E27FC236}">
                <a16:creationId xmlns:a16="http://schemas.microsoft.com/office/drawing/2014/main" id="{D2398C69-7EF2-4AEF-B6FB-7EFEAEE4E9C1}"/>
              </a:ext>
            </a:extLst>
          </p:cNvPr>
          <p:cNvSpPr>
            <a:spLocks noGrp="1"/>
          </p:cNvSpPr>
          <p:nvPr>
            <p:ph type="sldNum" sz="quarter" idx="12"/>
          </p:nvPr>
        </p:nvSpPr>
        <p:spPr/>
        <p:txBody>
          <a:bodyPr/>
          <a:lstStyle/>
          <a:p>
            <a:fld id="{6D22F896-40B5-4ADD-8801-0D06FADFA095}" type="slidenum">
              <a:rPr lang="en-US" smtClean="0"/>
              <a:t>12</a:t>
            </a:fld>
            <a:endParaRPr lang="en-US" dirty="0"/>
          </a:p>
        </p:txBody>
      </p:sp>
      <p:pic>
        <p:nvPicPr>
          <p:cNvPr id="3" name="Picture 2">
            <a:extLst>
              <a:ext uri="{FF2B5EF4-FFF2-40B4-BE49-F238E27FC236}">
                <a16:creationId xmlns:a16="http://schemas.microsoft.com/office/drawing/2014/main" id="{485B099C-E065-43EB-8E3F-33292BFBA3A2}"/>
              </a:ext>
            </a:extLst>
          </p:cNvPr>
          <p:cNvPicPr>
            <a:picLocks noChangeAspect="1"/>
          </p:cNvPicPr>
          <p:nvPr/>
        </p:nvPicPr>
        <p:blipFill>
          <a:blip r:embed="rId3"/>
          <a:stretch>
            <a:fillRect/>
          </a:stretch>
        </p:blipFill>
        <p:spPr>
          <a:xfrm>
            <a:off x="758757" y="1993869"/>
            <a:ext cx="10673547" cy="3453623"/>
          </a:xfrm>
          <a:prstGeom prst="rect">
            <a:avLst/>
          </a:prstGeom>
        </p:spPr>
      </p:pic>
    </p:spTree>
    <p:extLst>
      <p:ext uri="{BB962C8B-B14F-4D97-AF65-F5344CB8AC3E}">
        <p14:creationId xmlns:p14="http://schemas.microsoft.com/office/powerpoint/2010/main" val="12846989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C9077DD-15F7-4D93-BEE2-FD260A00A94D}"/>
              </a:ext>
            </a:extLst>
          </p:cNvPr>
          <p:cNvSpPr>
            <a:spLocks noGrp="1"/>
          </p:cNvSpPr>
          <p:nvPr>
            <p:ph type="title"/>
          </p:nvPr>
        </p:nvSpPr>
        <p:spPr>
          <a:xfrm>
            <a:off x="6420465" y="609600"/>
            <a:ext cx="5122606" cy="1905000"/>
          </a:xfrm>
        </p:spPr>
        <p:txBody>
          <a:bodyPr>
            <a:normAutofit/>
          </a:bodyPr>
          <a:lstStyle/>
          <a:p>
            <a:r>
              <a:rPr lang="en-US" dirty="0"/>
              <a:t>Discovering commands</a:t>
            </a:r>
            <a:endParaRPr lang="en-US"/>
          </a:p>
        </p:txBody>
      </p:sp>
      <p:sp>
        <p:nvSpPr>
          <p:cNvPr id="8" name="Content Placeholder 7">
            <a:extLst>
              <a:ext uri="{FF2B5EF4-FFF2-40B4-BE49-F238E27FC236}">
                <a16:creationId xmlns:a16="http://schemas.microsoft.com/office/drawing/2014/main" id="{26F917C2-3E8F-464E-8367-0864CA010E69}"/>
              </a:ext>
            </a:extLst>
          </p:cNvPr>
          <p:cNvSpPr>
            <a:spLocks noGrp="1"/>
          </p:cNvSpPr>
          <p:nvPr>
            <p:ph idx="1"/>
          </p:nvPr>
        </p:nvSpPr>
        <p:spPr>
          <a:xfrm>
            <a:off x="6420465" y="2666999"/>
            <a:ext cx="5122606" cy="3216276"/>
          </a:xfrm>
        </p:spPr>
        <p:txBody>
          <a:bodyPr anchor="t">
            <a:normAutofit/>
          </a:bodyPr>
          <a:lstStyle/>
          <a:p>
            <a:r>
              <a:rPr lang="en-US"/>
              <a:t>Update-help</a:t>
            </a:r>
          </a:p>
          <a:p>
            <a:r>
              <a:rPr lang="en-US"/>
              <a:t>How to discover commands</a:t>
            </a:r>
          </a:p>
          <a:p>
            <a:pPr lvl="1"/>
            <a:r>
              <a:rPr lang="en-US"/>
              <a:t>Get-help</a:t>
            </a:r>
          </a:p>
          <a:p>
            <a:pPr lvl="1"/>
            <a:r>
              <a:rPr lang="en-US"/>
              <a:t>Get-command</a:t>
            </a:r>
          </a:p>
          <a:p>
            <a:pPr lvl="1"/>
            <a:r>
              <a:rPr lang="en-US"/>
              <a:t>Get-member</a:t>
            </a:r>
          </a:p>
        </p:txBody>
      </p:sp>
      <p:sp>
        <p:nvSpPr>
          <p:cNvPr id="5" name="Footer Placeholder 4">
            <a:extLst>
              <a:ext uri="{FF2B5EF4-FFF2-40B4-BE49-F238E27FC236}">
                <a16:creationId xmlns:a16="http://schemas.microsoft.com/office/drawing/2014/main" id="{9C408C7A-1BCA-435C-B593-FD44E002D6EE}"/>
              </a:ext>
            </a:extLst>
          </p:cNvPr>
          <p:cNvSpPr>
            <a:spLocks noGrp="1"/>
          </p:cNvSpPr>
          <p:nvPr>
            <p:ph type="ftr" sz="quarter" idx="11"/>
          </p:nvPr>
        </p:nvSpPr>
        <p:spPr>
          <a:xfrm>
            <a:off x="1141412" y="5883275"/>
            <a:ext cx="7543800" cy="365125"/>
          </a:xfrm>
        </p:spPr>
        <p:txBody>
          <a:bodyPr>
            <a:normAutofit/>
          </a:bodyPr>
          <a:lstStyle/>
          <a:p>
            <a:pPr>
              <a:spcAft>
                <a:spcPts val="600"/>
              </a:spcAft>
            </a:pPr>
            <a:r>
              <a:rPr lang="en-US" dirty="0"/>
              <a:t>Jameshoneycutt.net                                      twitter: @P0w3rChi3f                                      LinkedIn: in/</a:t>
            </a:r>
            <a:r>
              <a:rPr lang="en-US" dirty="0" err="1"/>
              <a:t>james-honeycutt</a:t>
            </a:r>
            <a:endParaRPr lang="en-US"/>
          </a:p>
        </p:txBody>
      </p:sp>
      <p:pic>
        <p:nvPicPr>
          <p:cNvPr id="4" name="Picture 3" descr="Graphical user interface, application, chat or text message&#10;&#10;Description automatically generated">
            <a:extLst>
              <a:ext uri="{FF2B5EF4-FFF2-40B4-BE49-F238E27FC236}">
                <a16:creationId xmlns:a16="http://schemas.microsoft.com/office/drawing/2014/main" id="{E325A965-7F06-46AB-82CD-ED76ECC13B55}"/>
              </a:ext>
            </a:extLst>
          </p:cNvPr>
          <p:cNvPicPr>
            <a:picLocks noChangeAspect="1"/>
          </p:cNvPicPr>
          <p:nvPr/>
        </p:nvPicPr>
        <p:blipFill>
          <a:blip r:embed="rId4"/>
          <a:stretch>
            <a:fillRect/>
          </a:stretch>
        </p:blipFill>
        <p:spPr>
          <a:xfrm>
            <a:off x="643192" y="1285950"/>
            <a:ext cx="5451627" cy="3966058"/>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
        <p:nvSpPr>
          <p:cNvPr id="2" name="Date Placeholder 1">
            <a:extLst>
              <a:ext uri="{FF2B5EF4-FFF2-40B4-BE49-F238E27FC236}">
                <a16:creationId xmlns:a16="http://schemas.microsoft.com/office/drawing/2014/main" id="{A7C6C4C0-36D5-488F-899F-A033C77BA6CC}"/>
              </a:ext>
            </a:extLst>
          </p:cNvPr>
          <p:cNvSpPr>
            <a:spLocks noGrp="1"/>
          </p:cNvSpPr>
          <p:nvPr>
            <p:ph type="dt" sz="half" idx="10"/>
          </p:nvPr>
        </p:nvSpPr>
        <p:spPr>
          <a:xfrm>
            <a:off x="8837612" y="5883275"/>
            <a:ext cx="1600200" cy="365125"/>
          </a:xfrm>
        </p:spPr>
        <p:txBody>
          <a:bodyPr>
            <a:normAutofit/>
          </a:bodyPr>
          <a:lstStyle/>
          <a:p>
            <a:pPr>
              <a:spcAft>
                <a:spcPts val="600"/>
              </a:spcAft>
            </a:pPr>
            <a:fld id="{ECAC1157-DA25-4A00-806E-1BAAAF745875}" type="datetime10">
              <a:rPr lang="en-US" smtClean="0"/>
              <a:pPr>
                <a:spcAft>
                  <a:spcPts val="600"/>
                </a:spcAft>
              </a:pPr>
              <a:t>17:58</a:t>
            </a:fld>
            <a:endParaRPr lang="en-US"/>
          </a:p>
        </p:txBody>
      </p:sp>
      <p:sp>
        <p:nvSpPr>
          <p:cNvPr id="6" name="Slide Number Placeholder 5">
            <a:extLst>
              <a:ext uri="{FF2B5EF4-FFF2-40B4-BE49-F238E27FC236}">
                <a16:creationId xmlns:a16="http://schemas.microsoft.com/office/drawing/2014/main" id="{B212CD06-8561-481B-8E7D-DAE5D23064F6}"/>
              </a:ext>
            </a:extLst>
          </p:cNvPr>
          <p:cNvSpPr>
            <a:spLocks noGrp="1"/>
          </p:cNvSpPr>
          <p:nvPr>
            <p:ph type="sldNum" sz="quarter" idx="12"/>
          </p:nvPr>
        </p:nvSpPr>
        <p:spPr>
          <a:xfrm>
            <a:off x="10514012" y="5883275"/>
            <a:ext cx="551167" cy="365125"/>
          </a:xfrm>
        </p:spPr>
        <p:txBody>
          <a:bodyPr>
            <a:normAutofit/>
          </a:bodyPr>
          <a:lstStyle/>
          <a:p>
            <a:pPr>
              <a:spcAft>
                <a:spcPts val="600"/>
              </a:spcAft>
            </a:pPr>
            <a:fld id="{6D22F896-40B5-4ADD-8801-0D06FADFA095}" type="slidenum">
              <a:rPr lang="en-US" smtClean="0"/>
              <a:pPr>
                <a:spcAft>
                  <a:spcPts val="600"/>
                </a:spcAft>
              </a:pPr>
              <a:t>13</a:t>
            </a:fld>
            <a:endParaRPr lang="en-US"/>
          </a:p>
        </p:txBody>
      </p:sp>
    </p:spTree>
    <p:extLst>
      <p:ext uri="{BB962C8B-B14F-4D97-AF65-F5344CB8AC3E}">
        <p14:creationId xmlns:p14="http://schemas.microsoft.com/office/powerpoint/2010/main" val="31636212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56A838-B009-4A78-8FE7-C7B376CC7E24}"/>
              </a:ext>
            </a:extLst>
          </p:cNvPr>
          <p:cNvSpPr>
            <a:spLocks noGrp="1"/>
          </p:cNvSpPr>
          <p:nvPr>
            <p:ph type="title"/>
          </p:nvPr>
        </p:nvSpPr>
        <p:spPr/>
        <p:txBody>
          <a:bodyPr/>
          <a:lstStyle/>
          <a:p>
            <a:r>
              <a:rPr lang="en-US" dirty="0"/>
              <a:t>Understanding Parameters</a:t>
            </a:r>
          </a:p>
        </p:txBody>
      </p:sp>
      <p:sp>
        <p:nvSpPr>
          <p:cNvPr id="3" name="Content Placeholder 2">
            <a:extLst>
              <a:ext uri="{FF2B5EF4-FFF2-40B4-BE49-F238E27FC236}">
                <a16:creationId xmlns:a16="http://schemas.microsoft.com/office/drawing/2014/main" id="{7923D23C-3B1A-49CB-9C96-B5DD575D4CC9}"/>
              </a:ext>
            </a:extLst>
          </p:cNvPr>
          <p:cNvSpPr>
            <a:spLocks noGrp="1"/>
          </p:cNvSpPr>
          <p:nvPr>
            <p:ph idx="1"/>
          </p:nvPr>
        </p:nvSpPr>
        <p:spPr/>
        <p:txBody>
          <a:bodyPr>
            <a:normAutofit/>
          </a:bodyPr>
          <a:lstStyle/>
          <a:p>
            <a:r>
              <a:rPr lang="en-US" sz="2400" dirty="0">
                <a:effectLst/>
              </a:rPr>
              <a:t>Optional and mandatory parameters</a:t>
            </a:r>
          </a:p>
          <a:p>
            <a:pPr lvl="1"/>
            <a:r>
              <a:rPr lang="en-US" sz="2400" dirty="0">
                <a:effectLst/>
              </a:rPr>
              <a:t>[[parameter] &lt;type[]&gt;] = optional</a:t>
            </a:r>
          </a:p>
          <a:p>
            <a:pPr lvl="1"/>
            <a:r>
              <a:rPr lang="en-US" sz="2400" dirty="0">
                <a:effectLst/>
              </a:rPr>
              <a:t>[parameter] &lt;type&gt;= mandatory and positional</a:t>
            </a:r>
          </a:p>
          <a:p>
            <a:pPr lvl="1"/>
            <a:r>
              <a:rPr lang="en-US" sz="2400" dirty="0">
                <a:effectLst/>
              </a:rPr>
              <a:t>Parameter &lt;type&gt; = non-positional</a:t>
            </a:r>
            <a:endParaRPr lang="en-US" sz="2400" dirty="0"/>
          </a:p>
        </p:txBody>
      </p:sp>
      <p:sp>
        <p:nvSpPr>
          <p:cNvPr id="4" name="Date Placeholder 3">
            <a:extLst>
              <a:ext uri="{FF2B5EF4-FFF2-40B4-BE49-F238E27FC236}">
                <a16:creationId xmlns:a16="http://schemas.microsoft.com/office/drawing/2014/main" id="{D1564E67-0084-4864-B7EB-B7D06B1D465C}"/>
              </a:ext>
            </a:extLst>
          </p:cNvPr>
          <p:cNvSpPr>
            <a:spLocks noGrp="1"/>
          </p:cNvSpPr>
          <p:nvPr>
            <p:ph type="dt" sz="half" idx="10"/>
          </p:nvPr>
        </p:nvSpPr>
        <p:spPr/>
        <p:txBody>
          <a:bodyPr/>
          <a:lstStyle/>
          <a:p>
            <a:fld id="{BFAC2F79-8E42-4B05-A001-62A9AB046C0D}" type="datetime10">
              <a:rPr lang="en-US" smtClean="0"/>
              <a:t>17:58</a:t>
            </a:fld>
            <a:endParaRPr lang="en-US" dirty="0"/>
          </a:p>
        </p:txBody>
      </p:sp>
      <p:sp>
        <p:nvSpPr>
          <p:cNvPr id="5" name="Footer Placeholder 4">
            <a:extLst>
              <a:ext uri="{FF2B5EF4-FFF2-40B4-BE49-F238E27FC236}">
                <a16:creationId xmlns:a16="http://schemas.microsoft.com/office/drawing/2014/main" id="{3DCDCB79-3FE9-419C-A37A-CB7F05101047}"/>
              </a:ext>
            </a:extLst>
          </p:cNvPr>
          <p:cNvSpPr>
            <a:spLocks noGrp="1"/>
          </p:cNvSpPr>
          <p:nvPr>
            <p:ph type="ftr" sz="quarter" idx="11"/>
          </p:nvPr>
        </p:nvSpPr>
        <p:spPr/>
        <p:txBody>
          <a:bodyPr/>
          <a:lstStyle/>
          <a:p>
            <a:r>
              <a:rPr lang="en-US"/>
              <a:t>Jameshoneycutt.net                                      twitter: @P0w3rChi3f                                      LinkedIn: in/james-honeycutt</a:t>
            </a:r>
            <a:endParaRPr lang="en-US" dirty="0"/>
          </a:p>
        </p:txBody>
      </p:sp>
      <p:sp>
        <p:nvSpPr>
          <p:cNvPr id="6" name="Slide Number Placeholder 5">
            <a:extLst>
              <a:ext uri="{FF2B5EF4-FFF2-40B4-BE49-F238E27FC236}">
                <a16:creationId xmlns:a16="http://schemas.microsoft.com/office/drawing/2014/main" id="{0A204E97-4955-4D83-81DC-FE74C6493A8D}"/>
              </a:ext>
            </a:extLst>
          </p:cNvPr>
          <p:cNvSpPr>
            <a:spLocks noGrp="1"/>
          </p:cNvSpPr>
          <p:nvPr>
            <p:ph type="sldNum" sz="quarter" idx="12"/>
          </p:nvPr>
        </p:nvSpPr>
        <p:spPr/>
        <p:txBody>
          <a:bodyPr/>
          <a:lstStyle/>
          <a:p>
            <a:fld id="{6D22F896-40B5-4ADD-8801-0D06FADFA095}" type="slidenum">
              <a:rPr lang="en-US" smtClean="0"/>
              <a:t>14</a:t>
            </a:fld>
            <a:endParaRPr lang="en-US" dirty="0"/>
          </a:p>
        </p:txBody>
      </p:sp>
    </p:spTree>
    <p:extLst>
      <p:ext uri="{BB962C8B-B14F-4D97-AF65-F5344CB8AC3E}">
        <p14:creationId xmlns:p14="http://schemas.microsoft.com/office/powerpoint/2010/main" val="22874911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143224-253E-4354-8064-E3DC0538344C}"/>
              </a:ext>
            </a:extLst>
          </p:cNvPr>
          <p:cNvSpPr>
            <a:spLocks noGrp="1"/>
          </p:cNvSpPr>
          <p:nvPr>
            <p:ph type="title"/>
          </p:nvPr>
        </p:nvSpPr>
        <p:spPr>
          <a:xfrm>
            <a:off x="8119869" y="643466"/>
            <a:ext cx="3143875" cy="5571065"/>
          </a:xfrm>
        </p:spPr>
        <p:txBody>
          <a:bodyPr anchor="ctr">
            <a:normAutofit/>
          </a:bodyPr>
          <a:lstStyle/>
          <a:p>
            <a:r>
              <a:rPr lang="en-US" sz="3600"/>
              <a:t>External Commands</a:t>
            </a:r>
          </a:p>
        </p:txBody>
      </p:sp>
      <p:sp>
        <p:nvSpPr>
          <p:cNvPr id="14" name="Rectangle 13">
            <a:extLst>
              <a:ext uri="{FF2B5EF4-FFF2-40B4-BE49-F238E27FC236}">
                <a16:creationId xmlns:a16="http://schemas.microsoft.com/office/drawing/2014/main" id="{D0672142-94D6-400E-B188-309B101D8B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532169" cy="6858000"/>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ooter Placeholder 4">
            <a:extLst>
              <a:ext uri="{FF2B5EF4-FFF2-40B4-BE49-F238E27FC236}">
                <a16:creationId xmlns:a16="http://schemas.microsoft.com/office/drawing/2014/main" id="{501F2FF1-2BEB-4467-AAB2-1397C8B77940}"/>
              </a:ext>
            </a:extLst>
          </p:cNvPr>
          <p:cNvSpPr>
            <a:spLocks noGrp="1"/>
          </p:cNvSpPr>
          <p:nvPr>
            <p:ph type="ftr" sz="quarter" idx="11"/>
          </p:nvPr>
        </p:nvSpPr>
        <p:spPr>
          <a:xfrm>
            <a:off x="1141412" y="6257351"/>
            <a:ext cx="7543800" cy="365125"/>
          </a:xfrm>
        </p:spPr>
        <p:txBody>
          <a:bodyPr>
            <a:normAutofit/>
          </a:bodyPr>
          <a:lstStyle/>
          <a:p>
            <a:pPr>
              <a:spcAft>
                <a:spcPts val="600"/>
              </a:spcAft>
            </a:pPr>
            <a:r>
              <a:rPr lang="en-US"/>
              <a:t>Jameshoneycutt.net                                      twitter: @P0w3rChi3f                                      LinkedIn: in/james-honeycutt</a:t>
            </a:r>
          </a:p>
        </p:txBody>
      </p:sp>
      <p:sp>
        <p:nvSpPr>
          <p:cNvPr id="16" name="Rectangle 15">
            <a:extLst>
              <a:ext uri="{FF2B5EF4-FFF2-40B4-BE49-F238E27FC236}">
                <a16:creationId xmlns:a16="http://schemas.microsoft.com/office/drawing/2014/main" id="{C127259A-B804-4AD2-9BC6-66F7BB2185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908066" y="3195797"/>
            <a:ext cx="6858000" cy="466406"/>
          </a:xfrm>
          <a:prstGeom prst="rect">
            <a:avLst/>
          </a:prstGeom>
          <a:gradFill>
            <a:gsLst>
              <a:gs pos="0">
                <a:srgbClr val="363D46">
                  <a:alpha val="0"/>
                </a:srgbClr>
              </a:gs>
              <a:gs pos="100000">
                <a:srgbClr val="363D46">
                  <a:lumMod val="75000"/>
                </a:srgbClr>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18" name="Straight Connector 17">
            <a:extLst>
              <a:ext uri="{FF2B5EF4-FFF2-40B4-BE49-F238E27FC236}">
                <a16:creationId xmlns:a16="http://schemas.microsoft.com/office/drawing/2014/main" id="{39B4E8A7-8505-4752-9B81-C739116CE02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5400000">
            <a:off x="4150420" y="3429000"/>
            <a:ext cx="6858000" cy="0"/>
          </a:xfrm>
          <a:prstGeom prst="line">
            <a:avLst/>
          </a:prstGeom>
          <a:solidFill>
            <a:srgbClr val="FFFFFF"/>
          </a:solidFill>
          <a:ln w="38100" cap="flat">
            <a:gradFill flip="none" rotWithShape="1">
              <a:gsLst>
                <a:gs pos="0">
                  <a:srgbClr val="363D46"/>
                </a:gs>
                <a:gs pos="100000">
                  <a:srgbClr val="363D46">
                    <a:lumMod val="75000"/>
                  </a:srgbClr>
                </a:gs>
              </a:gsLst>
              <a:lin ang="5400000" scaled="0"/>
              <a:tileRect/>
            </a:gradFill>
            <a:miter lim="800000"/>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cxnSp>
      <p:sp>
        <p:nvSpPr>
          <p:cNvPr id="3" name="Date Placeholder 2">
            <a:extLst>
              <a:ext uri="{FF2B5EF4-FFF2-40B4-BE49-F238E27FC236}">
                <a16:creationId xmlns:a16="http://schemas.microsoft.com/office/drawing/2014/main" id="{2B5362C3-6D45-4ECB-9A06-8F11A3C05D07}"/>
              </a:ext>
            </a:extLst>
          </p:cNvPr>
          <p:cNvSpPr>
            <a:spLocks noGrp="1"/>
          </p:cNvSpPr>
          <p:nvPr>
            <p:ph type="dt" sz="half" idx="10"/>
          </p:nvPr>
        </p:nvSpPr>
        <p:spPr>
          <a:xfrm>
            <a:off x="8837612" y="6257351"/>
            <a:ext cx="1600200" cy="365125"/>
          </a:xfrm>
        </p:spPr>
        <p:txBody>
          <a:bodyPr>
            <a:normAutofit/>
          </a:bodyPr>
          <a:lstStyle/>
          <a:p>
            <a:pPr>
              <a:spcAft>
                <a:spcPts val="600"/>
              </a:spcAft>
            </a:pPr>
            <a:fld id="{411386BF-A9F7-48F5-BE9E-C6F3E2407584}" type="datetime10">
              <a:rPr lang="en-US" smtClean="0"/>
              <a:pPr>
                <a:spcAft>
                  <a:spcPts val="600"/>
                </a:spcAft>
              </a:pPr>
              <a:t>17:58</a:t>
            </a:fld>
            <a:endParaRPr lang="en-US"/>
          </a:p>
        </p:txBody>
      </p:sp>
      <p:sp>
        <p:nvSpPr>
          <p:cNvPr id="6" name="Slide Number Placeholder 5">
            <a:extLst>
              <a:ext uri="{FF2B5EF4-FFF2-40B4-BE49-F238E27FC236}">
                <a16:creationId xmlns:a16="http://schemas.microsoft.com/office/drawing/2014/main" id="{97D99BF6-1DA9-4FD3-A631-F4CD53E78A94}"/>
              </a:ext>
            </a:extLst>
          </p:cNvPr>
          <p:cNvSpPr>
            <a:spLocks noGrp="1"/>
          </p:cNvSpPr>
          <p:nvPr>
            <p:ph type="sldNum" sz="quarter" idx="12"/>
          </p:nvPr>
        </p:nvSpPr>
        <p:spPr>
          <a:xfrm>
            <a:off x="10514012" y="6257351"/>
            <a:ext cx="551167" cy="365125"/>
          </a:xfrm>
        </p:spPr>
        <p:txBody>
          <a:bodyPr>
            <a:normAutofit/>
          </a:bodyPr>
          <a:lstStyle/>
          <a:p>
            <a:pPr>
              <a:spcAft>
                <a:spcPts val="600"/>
              </a:spcAft>
            </a:pPr>
            <a:fld id="{6D22F896-40B5-4ADD-8801-0D06FADFA095}" type="slidenum">
              <a:rPr lang="en-US" smtClean="0"/>
              <a:pPr>
                <a:spcAft>
                  <a:spcPts val="600"/>
                </a:spcAft>
              </a:pPr>
              <a:t>15</a:t>
            </a:fld>
            <a:endParaRPr lang="en-US"/>
          </a:p>
        </p:txBody>
      </p:sp>
      <p:graphicFrame>
        <p:nvGraphicFramePr>
          <p:cNvPr id="10" name="Content Placeholder 7">
            <a:extLst>
              <a:ext uri="{FF2B5EF4-FFF2-40B4-BE49-F238E27FC236}">
                <a16:creationId xmlns:a16="http://schemas.microsoft.com/office/drawing/2014/main" id="{D8D30013-084E-4E11-B6D5-5BBF74FF7134}"/>
              </a:ext>
            </a:extLst>
          </p:cNvPr>
          <p:cNvGraphicFramePr>
            <a:graphicFrameLocks noGrp="1"/>
          </p:cNvGraphicFramePr>
          <p:nvPr>
            <p:ph idx="1"/>
            <p:extLst>
              <p:ext uri="{D42A27DB-BD31-4B8C-83A1-F6EECF244321}">
                <p14:modId xmlns:p14="http://schemas.microsoft.com/office/powerpoint/2010/main" val="560043800"/>
              </p:ext>
            </p:extLst>
          </p:nvPr>
        </p:nvGraphicFramePr>
        <p:xfrm>
          <a:off x="643467" y="643467"/>
          <a:ext cx="6243992" cy="557106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6174091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7D492D-E012-4096-BE93-00EE2E1AD9AF}"/>
              </a:ext>
            </a:extLst>
          </p:cNvPr>
          <p:cNvSpPr>
            <a:spLocks noGrp="1"/>
          </p:cNvSpPr>
          <p:nvPr>
            <p:ph type="title"/>
          </p:nvPr>
        </p:nvSpPr>
        <p:spPr>
          <a:xfrm>
            <a:off x="6420465" y="609600"/>
            <a:ext cx="5122606" cy="1905000"/>
          </a:xfrm>
        </p:spPr>
        <p:txBody>
          <a:bodyPr>
            <a:normAutofit/>
          </a:bodyPr>
          <a:lstStyle/>
          <a:p>
            <a:r>
              <a:rPr lang="en-US"/>
              <a:t>Alias</a:t>
            </a:r>
          </a:p>
        </p:txBody>
      </p:sp>
      <p:sp>
        <p:nvSpPr>
          <p:cNvPr id="5" name="Footer Placeholder 4">
            <a:extLst>
              <a:ext uri="{FF2B5EF4-FFF2-40B4-BE49-F238E27FC236}">
                <a16:creationId xmlns:a16="http://schemas.microsoft.com/office/drawing/2014/main" id="{AB2083B8-1D1F-4AA4-9DFB-8C6A1E911EB2}"/>
              </a:ext>
            </a:extLst>
          </p:cNvPr>
          <p:cNvSpPr>
            <a:spLocks noGrp="1"/>
          </p:cNvSpPr>
          <p:nvPr>
            <p:ph type="ftr" sz="quarter" idx="11"/>
          </p:nvPr>
        </p:nvSpPr>
        <p:spPr>
          <a:xfrm>
            <a:off x="1141412" y="5883275"/>
            <a:ext cx="7543800" cy="365125"/>
          </a:xfrm>
        </p:spPr>
        <p:txBody>
          <a:bodyPr>
            <a:normAutofit/>
          </a:bodyPr>
          <a:lstStyle/>
          <a:p>
            <a:pPr>
              <a:spcAft>
                <a:spcPts val="600"/>
              </a:spcAft>
            </a:pPr>
            <a:r>
              <a:rPr lang="en-US"/>
              <a:t>Jameshoneycutt.net                                      twitter: @P0w3rChi3f                                      LinkedIn: in/james-honeycutt</a:t>
            </a:r>
          </a:p>
        </p:txBody>
      </p:sp>
      <p:pic>
        <p:nvPicPr>
          <p:cNvPr id="12" name="Picture 11" descr="Graphical user interface&#10;&#10;Description automatically generated">
            <a:extLst>
              <a:ext uri="{FF2B5EF4-FFF2-40B4-BE49-F238E27FC236}">
                <a16:creationId xmlns:a16="http://schemas.microsoft.com/office/drawing/2014/main" id="{01EC865A-1C08-4A92-94A6-CB9A37743026}"/>
              </a:ext>
            </a:extLst>
          </p:cNvPr>
          <p:cNvPicPr>
            <a:picLocks noChangeAspect="1"/>
          </p:cNvPicPr>
          <p:nvPr/>
        </p:nvPicPr>
        <p:blipFill>
          <a:blip r:embed="rId3"/>
          <a:stretch>
            <a:fillRect/>
          </a:stretch>
        </p:blipFill>
        <p:spPr>
          <a:xfrm>
            <a:off x="961602" y="645106"/>
            <a:ext cx="4814807" cy="5247747"/>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
        <p:nvSpPr>
          <p:cNvPr id="4" name="Date Placeholder 3">
            <a:extLst>
              <a:ext uri="{FF2B5EF4-FFF2-40B4-BE49-F238E27FC236}">
                <a16:creationId xmlns:a16="http://schemas.microsoft.com/office/drawing/2014/main" id="{0610C831-8F37-4E6D-A377-80B0ABF7816F}"/>
              </a:ext>
            </a:extLst>
          </p:cNvPr>
          <p:cNvSpPr>
            <a:spLocks noGrp="1"/>
          </p:cNvSpPr>
          <p:nvPr>
            <p:ph type="dt" sz="half" idx="10"/>
          </p:nvPr>
        </p:nvSpPr>
        <p:spPr>
          <a:xfrm>
            <a:off x="8837612" y="5883275"/>
            <a:ext cx="1600200" cy="365125"/>
          </a:xfrm>
        </p:spPr>
        <p:txBody>
          <a:bodyPr>
            <a:normAutofit/>
          </a:bodyPr>
          <a:lstStyle/>
          <a:p>
            <a:pPr>
              <a:spcAft>
                <a:spcPts val="600"/>
              </a:spcAft>
            </a:pPr>
            <a:fld id="{BFAC2F79-8E42-4B05-A001-62A9AB046C0D}" type="datetime10">
              <a:rPr lang="en-US"/>
              <a:pPr>
                <a:spcAft>
                  <a:spcPts val="600"/>
                </a:spcAft>
              </a:pPr>
              <a:t>17:58</a:t>
            </a:fld>
            <a:endParaRPr lang="en-US"/>
          </a:p>
        </p:txBody>
      </p:sp>
      <p:sp>
        <p:nvSpPr>
          <p:cNvPr id="6" name="Slide Number Placeholder 5">
            <a:extLst>
              <a:ext uri="{FF2B5EF4-FFF2-40B4-BE49-F238E27FC236}">
                <a16:creationId xmlns:a16="http://schemas.microsoft.com/office/drawing/2014/main" id="{0A3F019B-669F-4DB7-B0BE-68D9910E92EA}"/>
              </a:ext>
            </a:extLst>
          </p:cNvPr>
          <p:cNvSpPr>
            <a:spLocks noGrp="1"/>
          </p:cNvSpPr>
          <p:nvPr>
            <p:ph type="sldNum" sz="quarter" idx="12"/>
          </p:nvPr>
        </p:nvSpPr>
        <p:spPr>
          <a:xfrm>
            <a:off x="10514012" y="5883275"/>
            <a:ext cx="551167" cy="365125"/>
          </a:xfrm>
        </p:spPr>
        <p:txBody>
          <a:bodyPr>
            <a:normAutofit/>
          </a:bodyPr>
          <a:lstStyle/>
          <a:p>
            <a:pPr>
              <a:spcAft>
                <a:spcPts val="600"/>
              </a:spcAft>
            </a:pPr>
            <a:fld id="{6D22F896-40B5-4ADD-8801-0D06FADFA095}" type="slidenum">
              <a:rPr lang="en-US"/>
              <a:pPr>
                <a:spcAft>
                  <a:spcPts val="600"/>
                </a:spcAft>
              </a:pPr>
              <a:t>16</a:t>
            </a:fld>
            <a:endParaRPr lang="en-US"/>
          </a:p>
        </p:txBody>
      </p:sp>
      <p:graphicFrame>
        <p:nvGraphicFramePr>
          <p:cNvPr id="10" name="Diagram 9">
            <a:extLst>
              <a:ext uri="{FF2B5EF4-FFF2-40B4-BE49-F238E27FC236}">
                <a16:creationId xmlns:a16="http://schemas.microsoft.com/office/drawing/2014/main" id="{37226AA0-6EDB-4A88-A710-D7ADC0F7E175}"/>
              </a:ext>
            </a:extLst>
          </p:cNvPr>
          <p:cNvGraphicFramePr/>
          <p:nvPr>
            <p:extLst>
              <p:ext uri="{D42A27DB-BD31-4B8C-83A1-F6EECF244321}">
                <p14:modId xmlns:p14="http://schemas.microsoft.com/office/powerpoint/2010/main" val="1647973245"/>
              </p:ext>
            </p:extLst>
          </p:nvPr>
        </p:nvGraphicFramePr>
        <p:xfrm>
          <a:off x="6420465" y="2666999"/>
          <a:ext cx="5122606" cy="321627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3274375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953875-AEB0-416A-B6D9-889EAB47A0AC}"/>
              </a:ext>
            </a:extLst>
          </p:cNvPr>
          <p:cNvSpPr>
            <a:spLocks noGrp="1"/>
          </p:cNvSpPr>
          <p:nvPr>
            <p:ph type="title"/>
          </p:nvPr>
        </p:nvSpPr>
        <p:spPr/>
        <p:txBody>
          <a:bodyPr/>
          <a:lstStyle/>
          <a:p>
            <a:r>
              <a:rPr lang="en-US" dirty="0"/>
              <a:t>Dealing with errors</a:t>
            </a:r>
          </a:p>
        </p:txBody>
      </p:sp>
      <p:pic>
        <p:nvPicPr>
          <p:cNvPr id="6" name="Content Placeholder 5">
            <a:extLst>
              <a:ext uri="{FF2B5EF4-FFF2-40B4-BE49-F238E27FC236}">
                <a16:creationId xmlns:a16="http://schemas.microsoft.com/office/drawing/2014/main" id="{369F5076-4C0A-4E57-BEE1-966E717215E2}"/>
              </a:ext>
            </a:extLst>
          </p:cNvPr>
          <p:cNvPicPr>
            <a:picLocks noGrp="1" noChangeAspect="1"/>
          </p:cNvPicPr>
          <p:nvPr>
            <p:ph idx="1"/>
          </p:nvPr>
        </p:nvPicPr>
        <p:blipFill>
          <a:blip r:embed="rId3"/>
          <a:stretch>
            <a:fillRect/>
          </a:stretch>
        </p:blipFill>
        <p:spPr>
          <a:xfrm>
            <a:off x="1141410" y="1838468"/>
            <a:ext cx="9906000" cy="1434475"/>
          </a:xfrm>
          <a:prstGeom prst="rect">
            <a:avLst/>
          </a:prstGeom>
        </p:spPr>
      </p:pic>
      <p:sp>
        <p:nvSpPr>
          <p:cNvPr id="3" name="Date Placeholder 2">
            <a:extLst>
              <a:ext uri="{FF2B5EF4-FFF2-40B4-BE49-F238E27FC236}">
                <a16:creationId xmlns:a16="http://schemas.microsoft.com/office/drawing/2014/main" id="{8E07AE38-0666-4B4A-8AD8-D1AC65C45A87}"/>
              </a:ext>
            </a:extLst>
          </p:cNvPr>
          <p:cNvSpPr>
            <a:spLocks noGrp="1"/>
          </p:cNvSpPr>
          <p:nvPr>
            <p:ph type="dt" sz="half" idx="10"/>
          </p:nvPr>
        </p:nvSpPr>
        <p:spPr/>
        <p:txBody>
          <a:bodyPr/>
          <a:lstStyle/>
          <a:p>
            <a:fld id="{D0D54DC8-74EB-43D7-BDD2-347F8FCB901D}" type="datetime10">
              <a:rPr lang="en-US" smtClean="0"/>
              <a:t>17:58</a:t>
            </a:fld>
            <a:endParaRPr lang="en-US" dirty="0"/>
          </a:p>
        </p:txBody>
      </p:sp>
      <p:sp>
        <p:nvSpPr>
          <p:cNvPr id="4" name="Footer Placeholder 3">
            <a:extLst>
              <a:ext uri="{FF2B5EF4-FFF2-40B4-BE49-F238E27FC236}">
                <a16:creationId xmlns:a16="http://schemas.microsoft.com/office/drawing/2014/main" id="{B918A1F4-7478-4B6C-BAC5-451838481A09}"/>
              </a:ext>
            </a:extLst>
          </p:cNvPr>
          <p:cNvSpPr>
            <a:spLocks noGrp="1"/>
          </p:cNvSpPr>
          <p:nvPr>
            <p:ph type="ftr" sz="quarter" idx="11"/>
          </p:nvPr>
        </p:nvSpPr>
        <p:spPr>
          <a:xfrm>
            <a:off x="1141411" y="5883275"/>
            <a:ext cx="9592850" cy="365125"/>
          </a:xfrm>
        </p:spPr>
        <p:txBody>
          <a:bodyPr/>
          <a:lstStyle/>
          <a:p>
            <a:r>
              <a:rPr lang="en-US" dirty="0"/>
              <a:t>Jameshoneycutt.net                                      twitter: @P0w3rChi3f                                      LinkedIn: in/</a:t>
            </a:r>
            <a:r>
              <a:rPr lang="en-US" dirty="0" err="1"/>
              <a:t>james-honeycutt</a:t>
            </a:r>
            <a:endParaRPr lang="en-US" dirty="0"/>
          </a:p>
        </p:txBody>
      </p:sp>
      <p:sp>
        <p:nvSpPr>
          <p:cNvPr id="5" name="Slide Number Placeholder 4">
            <a:extLst>
              <a:ext uri="{FF2B5EF4-FFF2-40B4-BE49-F238E27FC236}">
                <a16:creationId xmlns:a16="http://schemas.microsoft.com/office/drawing/2014/main" id="{A065D603-B388-4507-9F15-CCE7E6F59937}"/>
              </a:ext>
            </a:extLst>
          </p:cNvPr>
          <p:cNvSpPr>
            <a:spLocks noGrp="1"/>
          </p:cNvSpPr>
          <p:nvPr>
            <p:ph type="sldNum" sz="quarter" idx="12"/>
          </p:nvPr>
        </p:nvSpPr>
        <p:spPr/>
        <p:txBody>
          <a:bodyPr/>
          <a:lstStyle/>
          <a:p>
            <a:fld id="{6D22F896-40B5-4ADD-8801-0D06FADFA095}" type="slidenum">
              <a:rPr lang="en-US" smtClean="0"/>
              <a:t>17</a:t>
            </a:fld>
            <a:endParaRPr lang="en-US" dirty="0"/>
          </a:p>
        </p:txBody>
      </p:sp>
      <p:pic>
        <p:nvPicPr>
          <p:cNvPr id="7" name="Picture 6">
            <a:extLst>
              <a:ext uri="{FF2B5EF4-FFF2-40B4-BE49-F238E27FC236}">
                <a16:creationId xmlns:a16="http://schemas.microsoft.com/office/drawing/2014/main" id="{6CC6B1B0-3115-453D-AF38-B8C4C68FBC57}"/>
              </a:ext>
            </a:extLst>
          </p:cNvPr>
          <p:cNvPicPr>
            <a:picLocks noChangeAspect="1"/>
          </p:cNvPicPr>
          <p:nvPr/>
        </p:nvPicPr>
        <p:blipFill>
          <a:blip r:embed="rId4"/>
          <a:stretch>
            <a:fillRect/>
          </a:stretch>
        </p:blipFill>
        <p:spPr>
          <a:xfrm>
            <a:off x="1141410" y="3485149"/>
            <a:ext cx="9906000" cy="1776058"/>
          </a:xfrm>
          <a:prstGeom prst="rect">
            <a:avLst/>
          </a:prstGeom>
        </p:spPr>
      </p:pic>
    </p:spTree>
    <p:extLst>
      <p:ext uri="{BB962C8B-B14F-4D97-AF65-F5344CB8AC3E}">
        <p14:creationId xmlns:p14="http://schemas.microsoft.com/office/powerpoint/2010/main" val="14374683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1E399AC-7A8A-4329-944B-21C2D8959B98}"/>
              </a:ext>
            </a:extLst>
          </p:cNvPr>
          <p:cNvSpPr>
            <a:spLocks noGrp="1"/>
          </p:cNvSpPr>
          <p:nvPr>
            <p:ph type="dt" sz="half" idx="10"/>
          </p:nvPr>
        </p:nvSpPr>
        <p:spPr/>
        <p:txBody>
          <a:bodyPr/>
          <a:lstStyle/>
          <a:p>
            <a:fld id="{3F4FFFD7-D8A1-4491-B156-4AB843D1858F}" type="datetime10">
              <a:rPr lang="en-US" smtClean="0"/>
              <a:t>17:58</a:t>
            </a:fld>
            <a:endParaRPr lang="en-US" dirty="0"/>
          </a:p>
        </p:txBody>
      </p:sp>
      <p:sp>
        <p:nvSpPr>
          <p:cNvPr id="3" name="Footer Placeholder 2">
            <a:extLst>
              <a:ext uri="{FF2B5EF4-FFF2-40B4-BE49-F238E27FC236}">
                <a16:creationId xmlns:a16="http://schemas.microsoft.com/office/drawing/2014/main" id="{9ABD5F74-3D18-439D-8655-A5751BD5A518}"/>
              </a:ext>
            </a:extLst>
          </p:cNvPr>
          <p:cNvSpPr>
            <a:spLocks noGrp="1"/>
          </p:cNvSpPr>
          <p:nvPr>
            <p:ph type="ftr" sz="quarter" idx="11"/>
          </p:nvPr>
        </p:nvSpPr>
        <p:spPr/>
        <p:txBody>
          <a:bodyPr/>
          <a:lstStyle/>
          <a:p>
            <a:r>
              <a:rPr lang="en-US"/>
              <a:t>Jameshoneycutt.net                                      twitter: @P0w3rChi3f                                      LinkedIn: in/james-honeycutt</a:t>
            </a:r>
            <a:endParaRPr lang="en-US" dirty="0"/>
          </a:p>
        </p:txBody>
      </p:sp>
      <p:sp>
        <p:nvSpPr>
          <p:cNvPr id="4" name="Slide Number Placeholder 3">
            <a:extLst>
              <a:ext uri="{FF2B5EF4-FFF2-40B4-BE49-F238E27FC236}">
                <a16:creationId xmlns:a16="http://schemas.microsoft.com/office/drawing/2014/main" id="{F1934AB5-78AE-4EF9-84B3-938A5222C428}"/>
              </a:ext>
            </a:extLst>
          </p:cNvPr>
          <p:cNvSpPr>
            <a:spLocks noGrp="1"/>
          </p:cNvSpPr>
          <p:nvPr>
            <p:ph type="sldNum" sz="quarter" idx="12"/>
          </p:nvPr>
        </p:nvSpPr>
        <p:spPr/>
        <p:txBody>
          <a:bodyPr/>
          <a:lstStyle/>
          <a:p>
            <a:fld id="{6D22F896-40B5-4ADD-8801-0D06FADFA095}" type="slidenum">
              <a:rPr lang="en-US" smtClean="0"/>
              <a:t>18</a:t>
            </a:fld>
            <a:endParaRPr lang="en-US" dirty="0"/>
          </a:p>
        </p:txBody>
      </p:sp>
      <p:sp>
        <p:nvSpPr>
          <p:cNvPr id="5" name="Rectangle 4">
            <a:extLst>
              <a:ext uri="{FF2B5EF4-FFF2-40B4-BE49-F238E27FC236}">
                <a16:creationId xmlns:a16="http://schemas.microsoft.com/office/drawing/2014/main" id="{39D3ECF3-0E0C-44B0-8A50-B48FB653BF09}"/>
              </a:ext>
            </a:extLst>
          </p:cNvPr>
          <p:cNvSpPr/>
          <p:nvPr/>
        </p:nvSpPr>
        <p:spPr>
          <a:xfrm>
            <a:off x="870858" y="2967335"/>
            <a:ext cx="10450297" cy="923330"/>
          </a:xfrm>
          <a:prstGeom prst="rect">
            <a:avLst/>
          </a:prstGeom>
          <a:noFill/>
        </p:spPr>
        <p:txBody>
          <a:bodyPr wrap="none" lIns="91440" tIns="45720" rIns="91440" bIns="45720">
            <a:spAutoFit/>
          </a:bodyPr>
          <a:lstStyle/>
          <a:p>
            <a:pPr algn="ctr"/>
            <a:r>
              <a:rPr lang="en-US" sz="54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Discovering Commands Demo</a:t>
            </a:r>
          </a:p>
        </p:txBody>
      </p:sp>
    </p:spTree>
    <p:extLst>
      <p:ext uri="{BB962C8B-B14F-4D97-AF65-F5344CB8AC3E}">
        <p14:creationId xmlns:p14="http://schemas.microsoft.com/office/powerpoint/2010/main" val="38293428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Date Placeholder 9">
            <a:extLst>
              <a:ext uri="{FF2B5EF4-FFF2-40B4-BE49-F238E27FC236}">
                <a16:creationId xmlns:a16="http://schemas.microsoft.com/office/drawing/2014/main" id="{8E3BDE71-3DE6-440E-8D61-A42C21D73703}"/>
              </a:ext>
            </a:extLst>
          </p:cNvPr>
          <p:cNvSpPr>
            <a:spLocks noGrp="1"/>
          </p:cNvSpPr>
          <p:nvPr>
            <p:ph type="dt" sz="half" idx="10"/>
          </p:nvPr>
        </p:nvSpPr>
        <p:spPr/>
        <p:txBody>
          <a:bodyPr/>
          <a:lstStyle/>
          <a:p>
            <a:fld id="{612721A5-9267-4A84-AAA4-EAA27041C262}" type="datetime10">
              <a:rPr lang="en-US" smtClean="0"/>
              <a:t>17:58</a:t>
            </a:fld>
            <a:endParaRPr lang="en-US" dirty="0"/>
          </a:p>
        </p:txBody>
      </p:sp>
      <p:sp>
        <p:nvSpPr>
          <p:cNvPr id="4" name="Footer Placeholder 3">
            <a:extLst>
              <a:ext uri="{FF2B5EF4-FFF2-40B4-BE49-F238E27FC236}">
                <a16:creationId xmlns:a16="http://schemas.microsoft.com/office/drawing/2014/main" id="{89E8E0F6-8F93-4113-BAD0-9FAE4DB6836E}"/>
              </a:ext>
            </a:extLst>
          </p:cNvPr>
          <p:cNvSpPr>
            <a:spLocks noGrp="1"/>
          </p:cNvSpPr>
          <p:nvPr>
            <p:ph type="ftr" sz="quarter" idx="11"/>
          </p:nvPr>
        </p:nvSpPr>
        <p:spPr>
          <a:xfrm>
            <a:off x="1141411" y="5883275"/>
            <a:ext cx="9134910" cy="365125"/>
          </a:xfrm>
        </p:spPr>
        <p:txBody>
          <a:bodyPr/>
          <a:lstStyle/>
          <a:p>
            <a:r>
              <a:rPr lang="en-US" dirty="0"/>
              <a:t>Jameshoneycutt.net                                      twitter: @P0w3rChi3f                                      LinkedIn: in/</a:t>
            </a:r>
            <a:r>
              <a:rPr lang="en-US" dirty="0" err="1"/>
              <a:t>james-honeycutt</a:t>
            </a:r>
            <a:endParaRPr lang="en-US" dirty="0"/>
          </a:p>
        </p:txBody>
      </p:sp>
      <p:sp>
        <p:nvSpPr>
          <p:cNvPr id="5" name="Slide Number Placeholder 4">
            <a:extLst>
              <a:ext uri="{FF2B5EF4-FFF2-40B4-BE49-F238E27FC236}">
                <a16:creationId xmlns:a16="http://schemas.microsoft.com/office/drawing/2014/main" id="{3EBE1342-19AC-4646-84CB-0348C4B90369}"/>
              </a:ext>
            </a:extLst>
          </p:cNvPr>
          <p:cNvSpPr>
            <a:spLocks noGrp="1"/>
          </p:cNvSpPr>
          <p:nvPr>
            <p:ph type="sldNum" sz="quarter" idx="12"/>
          </p:nvPr>
        </p:nvSpPr>
        <p:spPr/>
        <p:txBody>
          <a:bodyPr/>
          <a:lstStyle/>
          <a:p>
            <a:fld id="{6D22F896-40B5-4ADD-8801-0D06FADFA095}" type="slidenum">
              <a:rPr lang="en-US" smtClean="0"/>
              <a:t>19</a:t>
            </a:fld>
            <a:endParaRPr lang="en-US" dirty="0"/>
          </a:p>
        </p:txBody>
      </p:sp>
      <p:pic>
        <p:nvPicPr>
          <p:cNvPr id="9" name="Picture 8">
            <a:extLst>
              <a:ext uri="{FF2B5EF4-FFF2-40B4-BE49-F238E27FC236}">
                <a16:creationId xmlns:a16="http://schemas.microsoft.com/office/drawing/2014/main" id="{CC4B246C-4075-47BC-B1E7-564C466788DF}"/>
              </a:ext>
            </a:extLst>
          </p:cNvPr>
          <p:cNvPicPr>
            <a:picLocks noChangeAspect="1"/>
          </p:cNvPicPr>
          <p:nvPr/>
        </p:nvPicPr>
        <p:blipFill>
          <a:blip r:embed="rId3"/>
          <a:stretch>
            <a:fillRect/>
          </a:stretch>
        </p:blipFill>
        <p:spPr>
          <a:xfrm>
            <a:off x="3918857" y="931690"/>
            <a:ext cx="4354286" cy="4994621"/>
          </a:xfrm>
          <a:prstGeom prst="rect">
            <a:avLst/>
          </a:prstGeom>
        </p:spPr>
      </p:pic>
    </p:spTree>
    <p:extLst>
      <p:ext uri="{BB962C8B-B14F-4D97-AF65-F5344CB8AC3E}">
        <p14:creationId xmlns:p14="http://schemas.microsoft.com/office/powerpoint/2010/main" val="31019965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DB258BC-8FF0-4580-95AA-5F086788D80F}"/>
              </a:ext>
            </a:extLst>
          </p:cNvPr>
          <p:cNvSpPr>
            <a:spLocks noGrp="1"/>
          </p:cNvSpPr>
          <p:nvPr>
            <p:ph type="dt" sz="half" idx="10"/>
          </p:nvPr>
        </p:nvSpPr>
        <p:spPr/>
        <p:txBody>
          <a:bodyPr/>
          <a:lstStyle/>
          <a:p>
            <a:fld id="{3F4FFFD7-D8A1-4491-B156-4AB843D1858F}" type="datetime10">
              <a:rPr lang="en-US" smtClean="0"/>
              <a:t>17:58</a:t>
            </a:fld>
            <a:endParaRPr lang="en-US" dirty="0"/>
          </a:p>
        </p:txBody>
      </p:sp>
      <p:sp>
        <p:nvSpPr>
          <p:cNvPr id="3" name="Footer Placeholder 2">
            <a:extLst>
              <a:ext uri="{FF2B5EF4-FFF2-40B4-BE49-F238E27FC236}">
                <a16:creationId xmlns:a16="http://schemas.microsoft.com/office/drawing/2014/main" id="{9C202426-8067-4461-868A-C98C51732A43}"/>
              </a:ext>
            </a:extLst>
          </p:cNvPr>
          <p:cNvSpPr>
            <a:spLocks noGrp="1"/>
          </p:cNvSpPr>
          <p:nvPr>
            <p:ph type="ftr" sz="quarter" idx="11"/>
          </p:nvPr>
        </p:nvSpPr>
        <p:spPr/>
        <p:txBody>
          <a:bodyPr/>
          <a:lstStyle/>
          <a:p>
            <a:r>
              <a:rPr lang="en-US"/>
              <a:t>Jameshoneycutt.net                                      twitter: @P0w3rChi3f                                      LinkedIn: in/james-honeycutt</a:t>
            </a:r>
            <a:endParaRPr lang="en-US" dirty="0"/>
          </a:p>
        </p:txBody>
      </p:sp>
      <p:sp>
        <p:nvSpPr>
          <p:cNvPr id="4" name="Slide Number Placeholder 3">
            <a:extLst>
              <a:ext uri="{FF2B5EF4-FFF2-40B4-BE49-F238E27FC236}">
                <a16:creationId xmlns:a16="http://schemas.microsoft.com/office/drawing/2014/main" id="{4F1914CC-3B23-4EE8-BC91-1F43BF6D288A}"/>
              </a:ext>
            </a:extLst>
          </p:cNvPr>
          <p:cNvSpPr>
            <a:spLocks noGrp="1"/>
          </p:cNvSpPr>
          <p:nvPr>
            <p:ph type="sldNum" sz="quarter" idx="12"/>
          </p:nvPr>
        </p:nvSpPr>
        <p:spPr/>
        <p:txBody>
          <a:bodyPr/>
          <a:lstStyle/>
          <a:p>
            <a:fld id="{6D22F896-40B5-4ADD-8801-0D06FADFA095}" type="slidenum">
              <a:rPr lang="en-US" smtClean="0"/>
              <a:t>2</a:t>
            </a:fld>
            <a:endParaRPr lang="en-US" dirty="0"/>
          </a:p>
        </p:txBody>
      </p:sp>
      <p:pic>
        <p:nvPicPr>
          <p:cNvPr id="6" name="Picture 5">
            <a:extLst>
              <a:ext uri="{FF2B5EF4-FFF2-40B4-BE49-F238E27FC236}">
                <a16:creationId xmlns:a16="http://schemas.microsoft.com/office/drawing/2014/main" id="{9A544C2F-9236-46D5-9B2E-B1EF75726CD8}"/>
              </a:ext>
            </a:extLst>
          </p:cNvPr>
          <p:cNvPicPr>
            <a:picLocks noChangeAspect="1"/>
          </p:cNvPicPr>
          <p:nvPr/>
        </p:nvPicPr>
        <p:blipFill>
          <a:blip r:embed="rId2"/>
          <a:stretch>
            <a:fillRect/>
          </a:stretch>
        </p:blipFill>
        <p:spPr>
          <a:xfrm>
            <a:off x="456712" y="258805"/>
            <a:ext cx="10057300" cy="5653833"/>
          </a:xfrm>
          <a:prstGeom prst="rect">
            <a:avLst/>
          </a:prstGeom>
        </p:spPr>
      </p:pic>
    </p:spTree>
    <p:extLst>
      <p:ext uri="{BB962C8B-B14F-4D97-AF65-F5344CB8AC3E}">
        <p14:creationId xmlns:p14="http://schemas.microsoft.com/office/powerpoint/2010/main" val="23540818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950BA6-96AB-4CB1-9EE4-FD2525185063}"/>
              </a:ext>
            </a:extLst>
          </p:cNvPr>
          <p:cNvSpPr>
            <a:spLocks noGrp="1"/>
          </p:cNvSpPr>
          <p:nvPr>
            <p:ph type="title"/>
          </p:nvPr>
        </p:nvSpPr>
        <p:spPr>
          <a:xfrm>
            <a:off x="8119869" y="643466"/>
            <a:ext cx="3143875" cy="5571065"/>
          </a:xfrm>
        </p:spPr>
        <p:txBody>
          <a:bodyPr anchor="ctr">
            <a:normAutofit/>
          </a:bodyPr>
          <a:lstStyle/>
          <a:p>
            <a:r>
              <a:rPr lang="en-US" sz="3600"/>
              <a:t>Providers</a:t>
            </a:r>
          </a:p>
        </p:txBody>
      </p:sp>
      <p:sp>
        <p:nvSpPr>
          <p:cNvPr id="12" name="Rectangle 11">
            <a:extLst>
              <a:ext uri="{FF2B5EF4-FFF2-40B4-BE49-F238E27FC236}">
                <a16:creationId xmlns:a16="http://schemas.microsoft.com/office/drawing/2014/main" id="{D0672142-94D6-400E-B188-309B101D8B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532169" cy="6858000"/>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a:extLst>
              <a:ext uri="{FF2B5EF4-FFF2-40B4-BE49-F238E27FC236}">
                <a16:creationId xmlns:a16="http://schemas.microsoft.com/office/drawing/2014/main" id="{5098929E-F224-42A4-801D-746A80E82175}"/>
              </a:ext>
            </a:extLst>
          </p:cNvPr>
          <p:cNvSpPr>
            <a:spLocks noGrp="1"/>
          </p:cNvSpPr>
          <p:nvPr>
            <p:ph type="ftr" sz="quarter" idx="11"/>
          </p:nvPr>
        </p:nvSpPr>
        <p:spPr>
          <a:xfrm>
            <a:off x="1141412" y="6257351"/>
            <a:ext cx="7543800" cy="365125"/>
          </a:xfrm>
        </p:spPr>
        <p:txBody>
          <a:bodyPr>
            <a:normAutofit/>
          </a:bodyPr>
          <a:lstStyle/>
          <a:p>
            <a:pPr>
              <a:spcAft>
                <a:spcPts val="600"/>
              </a:spcAft>
            </a:pPr>
            <a:r>
              <a:rPr lang="en-US" dirty="0"/>
              <a:t>Jameshoneycutt.net                                      twitter: @P0w3rChi3f                                      LinkedIn: in/</a:t>
            </a:r>
            <a:r>
              <a:rPr lang="en-US" dirty="0" err="1"/>
              <a:t>james-honeycutt</a:t>
            </a:r>
            <a:endParaRPr lang="en-US"/>
          </a:p>
        </p:txBody>
      </p:sp>
      <p:sp>
        <p:nvSpPr>
          <p:cNvPr id="14" name="Rectangle 13">
            <a:extLst>
              <a:ext uri="{FF2B5EF4-FFF2-40B4-BE49-F238E27FC236}">
                <a16:creationId xmlns:a16="http://schemas.microsoft.com/office/drawing/2014/main" id="{C127259A-B804-4AD2-9BC6-66F7BB2185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908066" y="3195797"/>
            <a:ext cx="6858000" cy="466406"/>
          </a:xfrm>
          <a:prstGeom prst="rect">
            <a:avLst/>
          </a:prstGeom>
          <a:gradFill>
            <a:gsLst>
              <a:gs pos="0">
                <a:srgbClr val="363D46">
                  <a:alpha val="0"/>
                </a:srgbClr>
              </a:gs>
              <a:gs pos="100000">
                <a:srgbClr val="363D46">
                  <a:lumMod val="75000"/>
                </a:srgbClr>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16" name="Straight Connector 15">
            <a:extLst>
              <a:ext uri="{FF2B5EF4-FFF2-40B4-BE49-F238E27FC236}">
                <a16:creationId xmlns:a16="http://schemas.microsoft.com/office/drawing/2014/main" id="{39B4E8A7-8505-4752-9B81-C739116CE02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5400000">
            <a:off x="4150420" y="3429000"/>
            <a:ext cx="6858000" cy="0"/>
          </a:xfrm>
          <a:prstGeom prst="line">
            <a:avLst/>
          </a:prstGeom>
          <a:solidFill>
            <a:srgbClr val="FFFFFF"/>
          </a:solidFill>
          <a:ln w="38100" cap="flat">
            <a:gradFill flip="none" rotWithShape="1">
              <a:gsLst>
                <a:gs pos="0">
                  <a:srgbClr val="363D46"/>
                </a:gs>
                <a:gs pos="100000">
                  <a:srgbClr val="363D46">
                    <a:lumMod val="75000"/>
                  </a:srgbClr>
                </a:gs>
              </a:gsLst>
              <a:lin ang="5400000" scaled="0"/>
              <a:tileRect/>
            </a:gradFill>
            <a:miter lim="800000"/>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cxnSp>
      <p:sp>
        <p:nvSpPr>
          <p:cNvPr id="6" name="Date Placeholder 5">
            <a:extLst>
              <a:ext uri="{FF2B5EF4-FFF2-40B4-BE49-F238E27FC236}">
                <a16:creationId xmlns:a16="http://schemas.microsoft.com/office/drawing/2014/main" id="{8F12AFAC-3787-4390-8FFB-9F4A8CECA488}"/>
              </a:ext>
            </a:extLst>
          </p:cNvPr>
          <p:cNvSpPr>
            <a:spLocks noGrp="1"/>
          </p:cNvSpPr>
          <p:nvPr>
            <p:ph type="dt" sz="half" idx="10"/>
          </p:nvPr>
        </p:nvSpPr>
        <p:spPr>
          <a:xfrm>
            <a:off x="8837612" y="6257351"/>
            <a:ext cx="1600200" cy="365125"/>
          </a:xfrm>
        </p:spPr>
        <p:txBody>
          <a:bodyPr>
            <a:normAutofit/>
          </a:bodyPr>
          <a:lstStyle/>
          <a:p>
            <a:pPr>
              <a:spcAft>
                <a:spcPts val="600"/>
              </a:spcAft>
            </a:pPr>
            <a:fld id="{670D266C-5E7A-4E49-8A4D-91083D8C7E85}" type="datetime10">
              <a:rPr lang="en-US" smtClean="0"/>
              <a:pPr>
                <a:spcAft>
                  <a:spcPts val="600"/>
                </a:spcAft>
              </a:pPr>
              <a:t>17:58</a:t>
            </a:fld>
            <a:endParaRPr lang="en-US"/>
          </a:p>
        </p:txBody>
      </p:sp>
      <p:sp>
        <p:nvSpPr>
          <p:cNvPr id="5" name="Slide Number Placeholder 4">
            <a:extLst>
              <a:ext uri="{FF2B5EF4-FFF2-40B4-BE49-F238E27FC236}">
                <a16:creationId xmlns:a16="http://schemas.microsoft.com/office/drawing/2014/main" id="{125C063F-4CCD-471C-91F5-9231903C0B26}"/>
              </a:ext>
            </a:extLst>
          </p:cNvPr>
          <p:cNvSpPr>
            <a:spLocks noGrp="1"/>
          </p:cNvSpPr>
          <p:nvPr>
            <p:ph type="sldNum" sz="quarter" idx="12"/>
          </p:nvPr>
        </p:nvSpPr>
        <p:spPr>
          <a:xfrm>
            <a:off x="10514012" y="6257351"/>
            <a:ext cx="551167" cy="365125"/>
          </a:xfrm>
        </p:spPr>
        <p:txBody>
          <a:bodyPr>
            <a:normAutofit/>
          </a:bodyPr>
          <a:lstStyle/>
          <a:p>
            <a:pPr>
              <a:spcAft>
                <a:spcPts val="600"/>
              </a:spcAft>
            </a:pPr>
            <a:fld id="{6D22F896-40B5-4ADD-8801-0D06FADFA095}" type="slidenum">
              <a:rPr lang="en-US" smtClean="0"/>
              <a:pPr>
                <a:spcAft>
                  <a:spcPts val="600"/>
                </a:spcAft>
              </a:pPr>
              <a:t>20</a:t>
            </a:fld>
            <a:endParaRPr lang="en-US"/>
          </a:p>
        </p:txBody>
      </p:sp>
      <p:graphicFrame>
        <p:nvGraphicFramePr>
          <p:cNvPr id="8" name="Content Placeholder 2">
            <a:extLst>
              <a:ext uri="{FF2B5EF4-FFF2-40B4-BE49-F238E27FC236}">
                <a16:creationId xmlns:a16="http://schemas.microsoft.com/office/drawing/2014/main" id="{462A31FB-14FF-451F-971A-27AE5533001C}"/>
              </a:ext>
            </a:extLst>
          </p:cNvPr>
          <p:cNvGraphicFramePr>
            <a:graphicFrameLocks noGrp="1"/>
          </p:cNvGraphicFramePr>
          <p:nvPr>
            <p:ph idx="1"/>
            <p:extLst>
              <p:ext uri="{D42A27DB-BD31-4B8C-83A1-F6EECF244321}">
                <p14:modId xmlns:p14="http://schemas.microsoft.com/office/powerpoint/2010/main" val="1911265586"/>
              </p:ext>
            </p:extLst>
          </p:nvPr>
        </p:nvGraphicFramePr>
        <p:xfrm>
          <a:off x="643467" y="643467"/>
          <a:ext cx="6243992" cy="557106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9848659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2F402-62CB-45E4-BEA0-E6E0B8771E5B}"/>
              </a:ext>
            </a:extLst>
          </p:cNvPr>
          <p:cNvSpPr>
            <a:spLocks noGrp="1"/>
          </p:cNvSpPr>
          <p:nvPr>
            <p:ph type="title"/>
          </p:nvPr>
        </p:nvSpPr>
        <p:spPr>
          <a:xfrm>
            <a:off x="8119869" y="643466"/>
            <a:ext cx="3143875" cy="5571065"/>
          </a:xfrm>
        </p:spPr>
        <p:txBody>
          <a:bodyPr anchor="ctr">
            <a:normAutofit/>
          </a:bodyPr>
          <a:lstStyle/>
          <a:p>
            <a:r>
              <a:rPr lang="en-US" sz="3600"/>
              <a:t>Navigating the filesystem</a:t>
            </a:r>
          </a:p>
        </p:txBody>
      </p:sp>
      <p:sp>
        <p:nvSpPr>
          <p:cNvPr id="12" name="Rectangle 11">
            <a:extLst>
              <a:ext uri="{FF2B5EF4-FFF2-40B4-BE49-F238E27FC236}">
                <a16:creationId xmlns:a16="http://schemas.microsoft.com/office/drawing/2014/main" id="{D0672142-94D6-400E-B188-309B101D8B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532169" cy="6858000"/>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a:extLst>
              <a:ext uri="{FF2B5EF4-FFF2-40B4-BE49-F238E27FC236}">
                <a16:creationId xmlns:a16="http://schemas.microsoft.com/office/drawing/2014/main" id="{14C5EFF2-796D-4AEC-86BA-E2A822279160}"/>
              </a:ext>
            </a:extLst>
          </p:cNvPr>
          <p:cNvSpPr>
            <a:spLocks noGrp="1"/>
          </p:cNvSpPr>
          <p:nvPr>
            <p:ph type="ftr" sz="quarter" idx="11"/>
          </p:nvPr>
        </p:nvSpPr>
        <p:spPr>
          <a:xfrm>
            <a:off x="1141412" y="6257351"/>
            <a:ext cx="7543800" cy="365125"/>
          </a:xfrm>
        </p:spPr>
        <p:txBody>
          <a:bodyPr>
            <a:normAutofit/>
          </a:bodyPr>
          <a:lstStyle/>
          <a:p>
            <a:pPr>
              <a:spcAft>
                <a:spcPts val="600"/>
              </a:spcAft>
            </a:pPr>
            <a:r>
              <a:rPr lang="en-US" dirty="0"/>
              <a:t>Jameshoneycutt.net                                      twitter: @P0w3rChi3f                                      LinkedIn: in/</a:t>
            </a:r>
            <a:r>
              <a:rPr lang="en-US" dirty="0" err="1"/>
              <a:t>james-honeycutt</a:t>
            </a:r>
            <a:endParaRPr lang="en-US"/>
          </a:p>
        </p:txBody>
      </p:sp>
      <p:sp>
        <p:nvSpPr>
          <p:cNvPr id="14" name="Rectangle 13">
            <a:extLst>
              <a:ext uri="{FF2B5EF4-FFF2-40B4-BE49-F238E27FC236}">
                <a16:creationId xmlns:a16="http://schemas.microsoft.com/office/drawing/2014/main" id="{C127259A-B804-4AD2-9BC6-66F7BB2185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908066" y="3195797"/>
            <a:ext cx="6858000" cy="466406"/>
          </a:xfrm>
          <a:prstGeom prst="rect">
            <a:avLst/>
          </a:prstGeom>
          <a:gradFill>
            <a:gsLst>
              <a:gs pos="0">
                <a:srgbClr val="363D46">
                  <a:alpha val="0"/>
                </a:srgbClr>
              </a:gs>
              <a:gs pos="100000">
                <a:srgbClr val="363D46">
                  <a:lumMod val="75000"/>
                </a:srgbClr>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16" name="Straight Connector 15">
            <a:extLst>
              <a:ext uri="{FF2B5EF4-FFF2-40B4-BE49-F238E27FC236}">
                <a16:creationId xmlns:a16="http://schemas.microsoft.com/office/drawing/2014/main" id="{39B4E8A7-8505-4752-9B81-C739116CE02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5400000">
            <a:off x="4150420" y="3429000"/>
            <a:ext cx="6858000" cy="0"/>
          </a:xfrm>
          <a:prstGeom prst="line">
            <a:avLst/>
          </a:prstGeom>
          <a:solidFill>
            <a:srgbClr val="FFFFFF"/>
          </a:solidFill>
          <a:ln w="38100" cap="flat">
            <a:gradFill flip="none" rotWithShape="1">
              <a:gsLst>
                <a:gs pos="0">
                  <a:srgbClr val="363D46"/>
                </a:gs>
                <a:gs pos="100000">
                  <a:srgbClr val="363D46">
                    <a:lumMod val="75000"/>
                  </a:srgbClr>
                </a:gs>
              </a:gsLst>
              <a:lin ang="5400000" scaled="0"/>
              <a:tileRect/>
            </a:gradFill>
            <a:miter lim="800000"/>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cxnSp>
      <p:sp>
        <p:nvSpPr>
          <p:cNvPr id="6" name="Date Placeholder 5">
            <a:extLst>
              <a:ext uri="{FF2B5EF4-FFF2-40B4-BE49-F238E27FC236}">
                <a16:creationId xmlns:a16="http://schemas.microsoft.com/office/drawing/2014/main" id="{CAED8279-9E60-4EFD-B2F2-C4A023E88754}"/>
              </a:ext>
            </a:extLst>
          </p:cNvPr>
          <p:cNvSpPr>
            <a:spLocks noGrp="1"/>
          </p:cNvSpPr>
          <p:nvPr>
            <p:ph type="dt" sz="half" idx="10"/>
          </p:nvPr>
        </p:nvSpPr>
        <p:spPr>
          <a:xfrm>
            <a:off x="8837612" y="6257351"/>
            <a:ext cx="1600200" cy="365125"/>
          </a:xfrm>
        </p:spPr>
        <p:txBody>
          <a:bodyPr>
            <a:normAutofit/>
          </a:bodyPr>
          <a:lstStyle/>
          <a:p>
            <a:pPr>
              <a:spcAft>
                <a:spcPts val="600"/>
              </a:spcAft>
            </a:pPr>
            <a:fld id="{BE68C2A5-DDF5-44AA-B5D8-FD0F6BF941D3}" type="datetime10">
              <a:rPr lang="en-US" smtClean="0"/>
              <a:pPr>
                <a:spcAft>
                  <a:spcPts val="600"/>
                </a:spcAft>
              </a:pPr>
              <a:t>17:58</a:t>
            </a:fld>
            <a:endParaRPr lang="en-US"/>
          </a:p>
        </p:txBody>
      </p:sp>
      <p:sp>
        <p:nvSpPr>
          <p:cNvPr id="5" name="Slide Number Placeholder 4">
            <a:extLst>
              <a:ext uri="{FF2B5EF4-FFF2-40B4-BE49-F238E27FC236}">
                <a16:creationId xmlns:a16="http://schemas.microsoft.com/office/drawing/2014/main" id="{BD5EED8B-2E86-47C1-B4B1-AE9B11ED0808}"/>
              </a:ext>
            </a:extLst>
          </p:cNvPr>
          <p:cNvSpPr>
            <a:spLocks noGrp="1"/>
          </p:cNvSpPr>
          <p:nvPr>
            <p:ph type="sldNum" sz="quarter" idx="12"/>
          </p:nvPr>
        </p:nvSpPr>
        <p:spPr>
          <a:xfrm>
            <a:off x="10514012" y="6257351"/>
            <a:ext cx="551167" cy="365125"/>
          </a:xfrm>
        </p:spPr>
        <p:txBody>
          <a:bodyPr>
            <a:normAutofit/>
          </a:bodyPr>
          <a:lstStyle/>
          <a:p>
            <a:pPr>
              <a:spcAft>
                <a:spcPts val="600"/>
              </a:spcAft>
            </a:pPr>
            <a:fld id="{6D22F896-40B5-4ADD-8801-0D06FADFA095}" type="slidenum">
              <a:rPr lang="en-US" smtClean="0"/>
              <a:pPr>
                <a:spcAft>
                  <a:spcPts val="600"/>
                </a:spcAft>
              </a:pPr>
              <a:t>21</a:t>
            </a:fld>
            <a:endParaRPr lang="en-US"/>
          </a:p>
        </p:txBody>
      </p:sp>
      <p:graphicFrame>
        <p:nvGraphicFramePr>
          <p:cNvPr id="8" name="Content Placeholder 2">
            <a:extLst>
              <a:ext uri="{FF2B5EF4-FFF2-40B4-BE49-F238E27FC236}">
                <a16:creationId xmlns:a16="http://schemas.microsoft.com/office/drawing/2014/main" id="{DD40F547-1A02-496F-BB5D-AC6B07CB05DB}"/>
              </a:ext>
            </a:extLst>
          </p:cNvPr>
          <p:cNvGraphicFramePr>
            <a:graphicFrameLocks noGrp="1"/>
          </p:cNvGraphicFramePr>
          <p:nvPr>
            <p:ph idx="1"/>
            <p:extLst>
              <p:ext uri="{D42A27DB-BD31-4B8C-83A1-F6EECF244321}">
                <p14:modId xmlns:p14="http://schemas.microsoft.com/office/powerpoint/2010/main" val="1236285621"/>
              </p:ext>
            </p:extLst>
          </p:nvPr>
        </p:nvGraphicFramePr>
        <p:xfrm>
          <a:off x="643467" y="643467"/>
          <a:ext cx="6243992" cy="557106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779268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3F8283-2ED6-484B-9291-DB1FD745729B}"/>
              </a:ext>
            </a:extLst>
          </p:cNvPr>
          <p:cNvSpPr>
            <a:spLocks noGrp="1"/>
          </p:cNvSpPr>
          <p:nvPr>
            <p:ph type="title"/>
          </p:nvPr>
        </p:nvSpPr>
        <p:spPr>
          <a:xfrm>
            <a:off x="8119869" y="643466"/>
            <a:ext cx="3143875" cy="5571065"/>
          </a:xfrm>
        </p:spPr>
        <p:txBody>
          <a:bodyPr anchor="ctr">
            <a:normAutofit/>
          </a:bodyPr>
          <a:lstStyle/>
          <a:p>
            <a:r>
              <a:rPr lang="en-US" sz="3600"/>
              <a:t>Objects</a:t>
            </a:r>
          </a:p>
        </p:txBody>
      </p:sp>
      <p:sp>
        <p:nvSpPr>
          <p:cNvPr id="12" name="Rectangle 11">
            <a:extLst>
              <a:ext uri="{FF2B5EF4-FFF2-40B4-BE49-F238E27FC236}">
                <a16:creationId xmlns:a16="http://schemas.microsoft.com/office/drawing/2014/main" id="{D0672142-94D6-400E-B188-309B101D8B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532169" cy="6858000"/>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a:extLst>
              <a:ext uri="{FF2B5EF4-FFF2-40B4-BE49-F238E27FC236}">
                <a16:creationId xmlns:a16="http://schemas.microsoft.com/office/drawing/2014/main" id="{179FCD3E-6A09-419A-A8B2-10D6250E18F9}"/>
              </a:ext>
            </a:extLst>
          </p:cNvPr>
          <p:cNvSpPr>
            <a:spLocks noGrp="1"/>
          </p:cNvSpPr>
          <p:nvPr>
            <p:ph type="ftr" sz="quarter" idx="11"/>
          </p:nvPr>
        </p:nvSpPr>
        <p:spPr>
          <a:xfrm>
            <a:off x="1141412" y="6257351"/>
            <a:ext cx="7543800" cy="365125"/>
          </a:xfrm>
        </p:spPr>
        <p:txBody>
          <a:bodyPr>
            <a:normAutofit/>
          </a:bodyPr>
          <a:lstStyle/>
          <a:p>
            <a:pPr>
              <a:spcAft>
                <a:spcPts val="600"/>
              </a:spcAft>
            </a:pPr>
            <a:r>
              <a:rPr lang="en-US" dirty="0"/>
              <a:t>Jameshoneycutt.net                                      twitter: @P0w3rChi3f                                      LinkedIn: in/</a:t>
            </a:r>
            <a:r>
              <a:rPr lang="en-US" dirty="0" err="1"/>
              <a:t>james-honeycutt</a:t>
            </a:r>
            <a:endParaRPr lang="en-US"/>
          </a:p>
        </p:txBody>
      </p:sp>
      <p:sp>
        <p:nvSpPr>
          <p:cNvPr id="14" name="Rectangle 13">
            <a:extLst>
              <a:ext uri="{FF2B5EF4-FFF2-40B4-BE49-F238E27FC236}">
                <a16:creationId xmlns:a16="http://schemas.microsoft.com/office/drawing/2014/main" id="{C127259A-B804-4AD2-9BC6-66F7BB2185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908066" y="3195797"/>
            <a:ext cx="6858000" cy="466406"/>
          </a:xfrm>
          <a:prstGeom prst="rect">
            <a:avLst/>
          </a:prstGeom>
          <a:gradFill>
            <a:gsLst>
              <a:gs pos="0">
                <a:srgbClr val="363D46">
                  <a:alpha val="0"/>
                </a:srgbClr>
              </a:gs>
              <a:gs pos="100000">
                <a:srgbClr val="363D46">
                  <a:lumMod val="75000"/>
                </a:srgbClr>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16" name="Straight Connector 15">
            <a:extLst>
              <a:ext uri="{FF2B5EF4-FFF2-40B4-BE49-F238E27FC236}">
                <a16:creationId xmlns:a16="http://schemas.microsoft.com/office/drawing/2014/main" id="{39B4E8A7-8505-4752-9B81-C739116CE02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5400000">
            <a:off x="4150420" y="3429000"/>
            <a:ext cx="6858000" cy="0"/>
          </a:xfrm>
          <a:prstGeom prst="line">
            <a:avLst/>
          </a:prstGeom>
          <a:solidFill>
            <a:srgbClr val="FFFFFF"/>
          </a:solidFill>
          <a:ln w="38100" cap="flat">
            <a:gradFill flip="none" rotWithShape="1">
              <a:gsLst>
                <a:gs pos="0">
                  <a:srgbClr val="363D46"/>
                </a:gs>
                <a:gs pos="100000">
                  <a:srgbClr val="363D46">
                    <a:lumMod val="75000"/>
                  </a:srgbClr>
                </a:gs>
              </a:gsLst>
              <a:lin ang="5400000" scaled="0"/>
              <a:tileRect/>
            </a:gradFill>
            <a:miter lim="800000"/>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cxnSp>
      <p:sp>
        <p:nvSpPr>
          <p:cNvPr id="6" name="Date Placeholder 5">
            <a:extLst>
              <a:ext uri="{FF2B5EF4-FFF2-40B4-BE49-F238E27FC236}">
                <a16:creationId xmlns:a16="http://schemas.microsoft.com/office/drawing/2014/main" id="{AD5BCC32-259D-474D-8798-138C75321C69}"/>
              </a:ext>
            </a:extLst>
          </p:cNvPr>
          <p:cNvSpPr>
            <a:spLocks noGrp="1"/>
          </p:cNvSpPr>
          <p:nvPr>
            <p:ph type="dt" sz="half" idx="10"/>
          </p:nvPr>
        </p:nvSpPr>
        <p:spPr>
          <a:xfrm>
            <a:off x="8837612" y="6257351"/>
            <a:ext cx="1600200" cy="365125"/>
          </a:xfrm>
        </p:spPr>
        <p:txBody>
          <a:bodyPr>
            <a:normAutofit/>
          </a:bodyPr>
          <a:lstStyle/>
          <a:p>
            <a:pPr>
              <a:spcAft>
                <a:spcPts val="600"/>
              </a:spcAft>
            </a:pPr>
            <a:fld id="{C512FE45-71B5-48BC-B8E9-6ADE687770C3}" type="datetime10">
              <a:rPr lang="en-US" smtClean="0"/>
              <a:pPr>
                <a:spcAft>
                  <a:spcPts val="600"/>
                </a:spcAft>
              </a:pPr>
              <a:t>17:58</a:t>
            </a:fld>
            <a:endParaRPr lang="en-US"/>
          </a:p>
        </p:txBody>
      </p:sp>
      <p:sp>
        <p:nvSpPr>
          <p:cNvPr id="5" name="Slide Number Placeholder 4">
            <a:extLst>
              <a:ext uri="{FF2B5EF4-FFF2-40B4-BE49-F238E27FC236}">
                <a16:creationId xmlns:a16="http://schemas.microsoft.com/office/drawing/2014/main" id="{BD82C605-6A3D-4EF5-81C0-7700665D636A}"/>
              </a:ext>
            </a:extLst>
          </p:cNvPr>
          <p:cNvSpPr>
            <a:spLocks noGrp="1"/>
          </p:cNvSpPr>
          <p:nvPr>
            <p:ph type="sldNum" sz="quarter" idx="12"/>
          </p:nvPr>
        </p:nvSpPr>
        <p:spPr>
          <a:xfrm>
            <a:off x="10514012" y="6257351"/>
            <a:ext cx="551167" cy="365125"/>
          </a:xfrm>
        </p:spPr>
        <p:txBody>
          <a:bodyPr>
            <a:normAutofit/>
          </a:bodyPr>
          <a:lstStyle/>
          <a:p>
            <a:pPr>
              <a:spcAft>
                <a:spcPts val="600"/>
              </a:spcAft>
            </a:pPr>
            <a:fld id="{6D22F896-40B5-4ADD-8801-0D06FADFA095}" type="slidenum">
              <a:rPr lang="en-US" smtClean="0"/>
              <a:pPr>
                <a:spcAft>
                  <a:spcPts val="600"/>
                </a:spcAft>
              </a:pPr>
              <a:t>22</a:t>
            </a:fld>
            <a:endParaRPr lang="en-US"/>
          </a:p>
        </p:txBody>
      </p:sp>
      <p:graphicFrame>
        <p:nvGraphicFramePr>
          <p:cNvPr id="8" name="Content Placeholder 2">
            <a:extLst>
              <a:ext uri="{FF2B5EF4-FFF2-40B4-BE49-F238E27FC236}">
                <a16:creationId xmlns:a16="http://schemas.microsoft.com/office/drawing/2014/main" id="{FD0D9387-87B4-4C44-9217-231197F86547}"/>
              </a:ext>
            </a:extLst>
          </p:cNvPr>
          <p:cNvGraphicFramePr>
            <a:graphicFrameLocks noGrp="1"/>
          </p:cNvGraphicFramePr>
          <p:nvPr>
            <p:ph idx="1"/>
            <p:extLst>
              <p:ext uri="{D42A27DB-BD31-4B8C-83A1-F6EECF244321}">
                <p14:modId xmlns:p14="http://schemas.microsoft.com/office/powerpoint/2010/main" val="164582035"/>
              </p:ext>
            </p:extLst>
          </p:nvPr>
        </p:nvGraphicFramePr>
        <p:xfrm>
          <a:off x="643467" y="643467"/>
          <a:ext cx="6243992" cy="557106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9822954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7BCD2CA-1A85-4B42-9FAC-B84D3BF2305F}"/>
              </a:ext>
            </a:extLst>
          </p:cNvPr>
          <p:cNvSpPr>
            <a:spLocks noGrp="1"/>
          </p:cNvSpPr>
          <p:nvPr>
            <p:ph type="dt" sz="half" idx="10"/>
          </p:nvPr>
        </p:nvSpPr>
        <p:spPr/>
        <p:txBody>
          <a:bodyPr/>
          <a:lstStyle/>
          <a:p>
            <a:fld id="{85DFC02D-7C20-4C14-81A3-AA9C559B9CDE}" type="datetime10">
              <a:rPr lang="en-US" smtClean="0"/>
              <a:t>17:58</a:t>
            </a:fld>
            <a:endParaRPr lang="en-US" dirty="0"/>
          </a:p>
        </p:txBody>
      </p:sp>
      <p:sp>
        <p:nvSpPr>
          <p:cNvPr id="5" name="Footer Placeholder 4">
            <a:extLst>
              <a:ext uri="{FF2B5EF4-FFF2-40B4-BE49-F238E27FC236}">
                <a16:creationId xmlns:a16="http://schemas.microsoft.com/office/drawing/2014/main" id="{11D8CBD2-749D-42B0-990B-17D33A6970DA}"/>
              </a:ext>
            </a:extLst>
          </p:cNvPr>
          <p:cNvSpPr>
            <a:spLocks noGrp="1"/>
          </p:cNvSpPr>
          <p:nvPr>
            <p:ph type="ftr" sz="quarter" idx="11"/>
          </p:nvPr>
        </p:nvSpPr>
        <p:spPr/>
        <p:txBody>
          <a:bodyPr/>
          <a:lstStyle/>
          <a:p>
            <a:r>
              <a:rPr lang="en-US"/>
              <a:t>Jameshoneycutt.net                                      twitter: @P0w3rChi3f                                      LinkedIn: in/james-honeycutt</a:t>
            </a:r>
            <a:endParaRPr lang="en-US" dirty="0"/>
          </a:p>
        </p:txBody>
      </p:sp>
      <p:sp>
        <p:nvSpPr>
          <p:cNvPr id="6" name="Slide Number Placeholder 5">
            <a:extLst>
              <a:ext uri="{FF2B5EF4-FFF2-40B4-BE49-F238E27FC236}">
                <a16:creationId xmlns:a16="http://schemas.microsoft.com/office/drawing/2014/main" id="{1CBD1550-1330-4092-9CE9-8F1A742D4E54}"/>
              </a:ext>
            </a:extLst>
          </p:cNvPr>
          <p:cNvSpPr>
            <a:spLocks noGrp="1"/>
          </p:cNvSpPr>
          <p:nvPr>
            <p:ph type="sldNum" sz="quarter" idx="12"/>
          </p:nvPr>
        </p:nvSpPr>
        <p:spPr/>
        <p:txBody>
          <a:bodyPr/>
          <a:lstStyle/>
          <a:p>
            <a:fld id="{6D22F896-40B5-4ADD-8801-0D06FADFA095}" type="slidenum">
              <a:rPr lang="en-US" smtClean="0"/>
              <a:pPr/>
              <a:t>23</a:t>
            </a:fld>
            <a:endParaRPr lang="en-US" dirty="0"/>
          </a:p>
        </p:txBody>
      </p:sp>
      <p:sp>
        <p:nvSpPr>
          <p:cNvPr id="9" name="Rectangle 8">
            <a:extLst>
              <a:ext uri="{FF2B5EF4-FFF2-40B4-BE49-F238E27FC236}">
                <a16:creationId xmlns:a16="http://schemas.microsoft.com/office/drawing/2014/main" id="{E3EA5FE8-E24C-435C-806C-B5F469E4B2E6}"/>
              </a:ext>
            </a:extLst>
          </p:cNvPr>
          <p:cNvSpPr/>
          <p:nvPr/>
        </p:nvSpPr>
        <p:spPr>
          <a:xfrm>
            <a:off x="3737822" y="2967335"/>
            <a:ext cx="4716356" cy="923330"/>
          </a:xfrm>
          <a:prstGeom prst="rect">
            <a:avLst/>
          </a:prstGeom>
          <a:noFill/>
        </p:spPr>
        <p:txBody>
          <a:bodyPr wrap="none" lIns="91440" tIns="45720" rIns="91440" bIns="45720">
            <a:spAutoFit/>
          </a:bodyPr>
          <a:lstStyle/>
          <a:p>
            <a:pPr algn="ctr"/>
            <a:r>
              <a:rPr lang="en-US" sz="54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Object Demo</a:t>
            </a:r>
          </a:p>
        </p:txBody>
      </p:sp>
    </p:spTree>
    <p:extLst>
      <p:ext uri="{BB962C8B-B14F-4D97-AF65-F5344CB8AC3E}">
        <p14:creationId xmlns:p14="http://schemas.microsoft.com/office/powerpoint/2010/main" val="13070086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1688B-7025-41F6-A9A7-1CA8E6A05528}"/>
              </a:ext>
            </a:extLst>
          </p:cNvPr>
          <p:cNvSpPr>
            <a:spLocks noGrp="1"/>
          </p:cNvSpPr>
          <p:nvPr>
            <p:ph type="title"/>
          </p:nvPr>
        </p:nvSpPr>
        <p:spPr/>
        <p:txBody>
          <a:bodyPr/>
          <a:lstStyle/>
          <a:p>
            <a:pPr algn="ctr"/>
            <a:r>
              <a:rPr lang="en-US" dirty="0"/>
              <a:t>Objects (</a:t>
            </a:r>
            <a:r>
              <a:rPr lang="en-US" dirty="0" err="1"/>
              <a:t>cont</a:t>
            </a:r>
            <a:r>
              <a:rPr lang="en-US" dirty="0"/>
              <a:t>)</a:t>
            </a:r>
          </a:p>
        </p:txBody>
      </p:sp>
      <p:sp>
        <p:nvSpPr>
          <p:cNvPr id="3" name="Content Placeholder 2">
            <a:extLst>
              <a:ext uri="{FF2B5EF4-FFF2-40B4-BE49-F238E27FC236}">
                <a16:creationId xmlns:a16="http://schemas.microsoft.com/office/drawing/2014/main" id="{1B49D2C9-619C-41F1-8C14-F6D3FE934D11}"/>
              </a:ext>
            </a:extLst>
          </p:cNvPr>
          <p:cNvSpPr>
            <a:spLocks noGrp="1"/>
          </p:cNvSpPr>
          <p:nvPr>
            <p:ph idx="1"/>
          </p:nvPr>
        </p:nvSpPr>
        <p:spPr/>
        <p:txBody>
          <a:bodyPr/>
          <a:lstStyle/>
          <a:p>
            <a:r>
              <a:rPr lang="en-US" dirty="0" err="1"/>
              <a:t>ScriptProperty</a:t>
            </a:r>
            <a:r>
              <a:rPr lang="en-US" dirty="0"/>
              <a:t> -</a:t>
            </a:r>
          </a:p>
          <a:p>
            <a:r>
              <a:rPr lang="en-US" dirty="0"/>
              <a:t>Property - </a:t>
            </a:r>
          </a:p>
          <a:p>
            <a:r>
              <a:rPr lang="en-US" dirty="0" err="1"/>
              <a:t>NoteProperty</a:t>
            </a:r>
            <a:r>
              <a:rPr lang="en-US" dirty="0"/>
              <a:t> - </a:t>
            </a:r>
          </a:p>
          <a:p>
            <a:r>
              <a:rPr lang="en-US" dirty="0" err="1"/>
              <a:t>AliasProperty</a:t>
            </a:r>
            <a:r>
              <a:rPr lang="en-US" dirty="0"/>
              <a:t> - </a:t>
            </a:r>
          </a:p>
        </p:txBody>
      </p:sp>
      <p:sp>
        <p:nvSpPr>
          <p:cNvPr id="6" name="Date Placeholder 5">
            <a:extLst>
              <a:ext uri="{FF2B5EF4-FFF2-40B4-BE49-F238E27FC236}">
                <a16:creationId xmlns:a16="http://schemas.microsoft.com/office/drawing/2014/main" id="{057735FA-107A-444B-8C13-16FCDDBEC943}"/>
              </a:ext>
            </a:extLst>
          </p:cNvPr>
          <p:cNvSpPr>
            <a:spLocks noGrp="1"/>
          </p:cNvSpPr>
          <p:nvPr>
            <p:ph type="dt" sz="half" idx="10"/>
          </p:nvPr>
        </p:nvSpPr>
        <p:spPr/>
        <p:txBody>
          <a:bodyPr/>
          <a:lstStyle/>
          <a:p>
            <a:fld id="{BDD439D0-EE23-47F2-9021-5592E32D82D0}" type="datetime10">
              <a:rPr lang="en-US" smtClean="0"/>
              <a:t>17:58</a:t>
            </a:fld>
            <a:endParaRPr lang="en-US" dirty="0"/>
          </a:p>
        </p:txBody>
      </p:sp>
      <p:sp>
        <p:nvSpPr>
          <p:cNvPr id="4" name="Footer Placeholder 3">
            <a:extLst>
              <a:ext uri="{FF2B5EF4-FFF2-40B4-BE49-F238E27FC236}">
                <a16:creationId xmlns:a16="http://schemas.microsoft.com/office/drawing/2014/main" id="{0DA08F22-FD8C-4C52-A781-3921F21F42C3}"/>
              </a:ext>
            </a:extLst>
          </p:cNvPr>
          <p:cNvSpPr>
            <a:spLocks noGrp="1"/>
          </p:cNvSpPr>
          <p:nvPr>
            <p:ph type="ftr" sz="quarter" idx="11"/>
          </p:nvPr>
        </p:nvSpPr>
        <p:spPr/>
        <p:txBody>
          <a:bodyPr/>
          <a:lstStyle/>
          <a:p>
            <a:r>
              <a:rPr lang="en-US" dirty="0"/>
              <a:t>Jameshoneycutt.net                                      twitter: @P0w3rChi3f                                      LinkedIn: in/</a:t>
            </a:r>
            <a:r>
              <a:rPr lang="en-US" dirty="0" err="1"/>
              <a:t>james-honeycutt</a:t>
            </a:r>
            <a:endParaRPr lang="en-US" dirty="0"/>
          </a:p>
        </p:txBody>
      </p:sp>
      <p:sp>
        <p:nvSpPr>
          <p:cNvPr id="5" name="Slide Number Placeholder 4">
            <a:extLst>
              <a:ext uri="{FF2B5EF4-FFF2-40B4-BE49-F238E27FC236}">
                <a16:creationId xmlns:a16="http://schemas.microsoft.com/office/drawing/2014/main" id="{02D3EF3D-1F03-4721-9CFA-0ACFC2B33584}"/>
              </a:ext>
            </a:extLst>
          </p:cNvPr>
          <p:cNvSpPr>
            <a:spLocks noGrp="1"/>
          </p:cNvSpPr>
          <p:nvPr>
            <p:ph type="sldNum" sz="quarter" idx="12"/>
          </p:nvPr>
        </p:nvSpPr>
        <p:spPr/>
        <p:txBody>
          <a:bodyPr/>
          <a:lstStyle/>
          <a:p>
            <a:fld id="{6D22F896-40B5-4ADD-8801-0D06FADFA095}" type="slidenum">
              <a:rPr lang="en-US" smtClean="0"/>
              <a:t>24</a:t>
            </a:fld>
            <a:endParaRPr lang="en-US" dirty="0"/>
          </a:p>
        </p:txBody>
      </p:sp>
    </p:spTree>
    <p:extLst>
      <p:ext uri="{BB962C8B-B14F-4D97-AF65-F5344CB8AC3E}">
        <p14:creationId xmlns:p14="http://schemas.microsoft.com/office/powerpoint/2010/main" val="11332565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E455D1-17D6-44E9-A93B-6D6F994A31DD}"/>
              </a:ext>
            </a:extLst>
          </p:cNvPr>
          <p:cNvSpPr>
            <a:spLocks noGrp="1"/>
          </p:cNvSpPr>
          <p:nvPr>
            <p:ph type="title"/>
          </p:nvPr>
        </p:nvSpPr>
        <p:spPr>
          <a:xfrm>
            <a:off x="6420465" y="609600"/>
            <a:ext cx="5122606" cy="1905000"/>
          </a:xfrm>
        </p:spPr>
        <p:txBody>
          <a:bodyPr>
            <a:normAutofit/>
          </a:bodyPr>
          <a:lstStyle/>
          <a:p>
            <a:r>
              <a:rPr lang="en-US" dirty="0"/>
              <a:t>Variables</a:t>
            </a:r>
            <a:endParaRPr lang="en-US"/>
          </a:p>
        </p:txBody>
      </p:sp>
      <p:sp>
        <p:nvSpPr>
          <p:cNvPr id="7" name="Content Placeholder 6">
            <a:extLst>
              <a:ext uri="{FF2B5EF4-FFF2-40B4-BE49-F238E27FC236}">
                <a16:creationId xmlns:a16="http://schemas.microsoft.com/office/drawing/2014/main" id="{FCCB4660-B3BC-42C6-9238-8BAB05487A39}"/>
              </a:ext>
            </a:extLst>
          </p:cNvPr>
          <p:cNvSpPr>
            <a:spLocks noGrp="1"/>
          </p:cNvSpPr>
          <p:nvPr>
            <p:ph idx="1"/>
          </p:nvPr>
        </p:nvSpPr>
        <p:spPr>
          <a:xfrm>
            <a:off x="6420465" y="2666999"/>
            <a:ext cx="5122606" cy="3216276"/>
          </a:xfrm>
        </p:spPr>
        <p:txBody>
          <a:bodyPr anchor="t">
            <a:normAutofit/>
          </a:bodyPr>
          <a:lstStyle/>
          <a:p>
            <a:r>
              <a:rPr lang="en-US" dirty="0">
                <a:effectLst/>
              </a:rPr>
              <a:t>Place to store your stuff</a:t>
            </a:r>
          </a:p>
          <a:p>
            <a:r>
              <a:rPr lang="en-US" dirty="0">
                <a:effectLst/>
              </a:rPr>
              <a:t>Usually contain letters, numbers, and underscores</a:t>
            </a:r>
          </a:p>
          <a:p>
            <a:r>
              <a:rPr lang="en-US" dirty="0">
                <a:effectLst/>
              </a:rPr>
              <a:t>Variable names can contain spaces</a:t>
            </a:r>
          </a:p>
          <a:p>
            <a:r>
              <a:rPr lang="en-US" dirty="0">
                <a:effectLst/>
              </a:rPr>
              <a:t>Try to make variable names sensible</a:t>
            </a:r>
          </a:p>
        </p:txBody>
      </p:sp>
      <p:sp>
        <p:nvSpPr>
          <p:cNvPr id="5" name="Footer Placeholder 4">
            <a:extLst>
              <a:ext uri="{FF2B5EF4-FFF2-40B4-BE49-F238E27FC236}">
                <a16:creationId xmlns:a16="http://schemas.microsoft.com/office/drawing/2014/main" id="{F6A40B1B-E7F2-4FB6-92C2-2CF06A0DCF23}"/>
              </a:ext>
            </a:extLst>
          </p:cNvPr>
          <p:cNvSpPr>
            <a:spLocks noGrp="1"/>
          </p:cNvSpPr>
          <p:nvPr>
            <p:ph type="ftr" sz="quarter" idx="11"/>
          </p:nvPr>
        </p:nvSpPr>
        <p:spPr>
          <a:xfrm>
            <a:off x="1141412" y="5883275"/>
            <a:ext cx="7543800" cy="365125"/>
          </a:xfrm>
        </p:spPr>
        <p:txBody>
          <a:bodyPr>
            <a:normAutofit/>
          </a:bodyPr>
          <a:lstStyle/>
          <a:p>
            <a:pPr>
              <a:spcAft>
                <a:spcPts val="600"/>
              </a:spcAft>
            </a:pPr>
            <a:r>
              <a:rPr lang="en-US" dirty="0"/>
              <a:t>Jameshoneycutt.net                                      twitter: @P0w3rChi3f                                      LinkedIn: in/</a:t>
            </a:r>
            <a:r>
              <a:rPr lang="en-US" dirty="0" err="1"/>
              <a:t>james-honeycutt</a:t>
            </a:r>
            <a:endParaRPr lang="en-US"/>
          </a:p>
        </p:txBody>
      </p:sp>
      <p:pic>
        <p:nvPicPr>
          <p:cNvPr id="8" name="Picture 7" descr="Graphical user interface&#10;&#10;Description automatically generated">
            <a:extLst>
              <a:ext uri="{FF2B5EF4-FFF2-40B4-BE49-F238E27FC236}">
                <a16:creationId xmlns:a16="http://schemas.microsoft.com/office/drawing/2014/main" id="{F68A9820-E807-4642-806B-82CDBF0ED0A8}"/>
              </a:ext>
            </a:extLst>
          </p:cNvPr>
          <p:cNvPicPr>
            <a:picLocks noChangeAspect="1"/>
          </p:cNvPicPr>
          <p:nvPr/>
        </p:nvPicPr>
        <p:blipFill>
          <a:blip r:embed="rId4"/>
          <a:stretch>
            <a:fillRect/>
          </a:stretch>
        </p:blipFill>
        <p:spPr>
          <a:xfrm>
            <a:off x="643192" y="802118"/>
            <a:ext cx="5451627" cy="4933722"/>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
        <p:nvSpPr>
          <p:cNvPr id="3" name="Date Placeholder 2">
            <a:extLst>
              <a:ext uri="{FF2B5EF4-FFF2-40B4-BE49-F238E27FC236}">
                <a16:creationId xmlns:a16="http://schemas.microsoft.com/office/drawing/2014/main" id="{EA3E54FC-343A-4F0D-9412-858084D79929}"/>
              </a:ext>
            </a:extLst>
          </p:cNvPr>
          <p:cNvSpPr>
            <a:spLocks noGrp="1"/>
          </p:cNvSpPr>
          <p:nvPr>
            <p:ph type="dt" sz="half" idx="10"/>
          </p:nvPr>
        </p:nvSpPr>
        <p:spPr>
          <a:xfrm>
            <a:off x="8837612" y="5883275"/>
            <a:ext cx="1600200" cy="365125"/>
          </a:xfrm>
        </p:spPr>
        <p:txBody>
          <a:bodyPr>
            <a:normAutofit/>
          </a:bodyPr>
          <a:lstStyle/>
          <a:p>
            <a:pPr>
              <a:spcAft>
                <a:spcPts val="600"/>
              </a:spcAft>
            </a:pPr>
            <a:fld id="{993447D2-0F82-4F4A-9EC4-0490A8CBC637}" type="datetime10">
              <a:rPr lang="en-US" smtClean="0"/>
              <a:pPr>
                <a:spcAft>
                  <a:spcPts val="600"/>
                </a:spcAft>
              </a:pPr>
              <a:t>17:58</a:t>
            </a:fld>
            <a:endParaRPr lang="en-US"/>
          </a:p>
        </p:txBody>
      </p:sp>
      <p:sp>
        <p:nvSpPr>
          <p:cNvPr id="6" name="Slide Number Placeholder 5">
            <a:extLst>
              <a:ext uri="{FF2B5EF4-FFF2-40B4-BE49-F238E27FC236}">
                <a16:creationId xmlns:a16="http://schemas.microsoft.com/office/drawing/2014/main" id="{42A5EBE2-E540-4EB8-8576-79EF360FAB23}"/>
              </a:ext>
            </a:extLst>
          </p:cNvPr>
          <p:cNvSpPr>
            <a:spLocks noGrp="1"/>
          </p:cNvSpPr>
          <p:nvPr>
            <p:ph type="sldNum" sz="quarter" idx="12"/>
          </p:nvPr>
        </p:nvSpPr>
        <p:spPr>
          <a:xfrm>
            <a:off x="10514012" y="5883275"/>
            <a:ext cx="551167" cy="365125"/>
          </a:xfrm>
        </p:spPr>
        <p:txBody>
          <a:bodyPr>
            <a:normAutofit/>
          </a:bodyPr>
          <a:lstStyle/>
          <a:p>
            <a:pPr>
              <a:spcAft>
                <a:spcPts val="600"/>
              </a:spcAft>
            </a:pPr>
            <a:fld id="{6D22F896-40B5-4ADD-8801-0D06FADFA095}" type="slidenum">
              <a:rPr lang="en-US" smtClean="0"/>
              <a:pPr>
                <a:spcAft>
                  <a:spcPts val="600"/>
                </a:spcAft>
              </a:pPr>
              <a:t>25</a:t>
            </a:fld>
            <a:endParaRPr lang="en-US"/>
          </a:p>
        </p:txBody>
      </p:sp>
    </p:spTree>
    <p:extLst>
      <p:ext uri="{BB962C8B-B14F-4D97-AF65-F5344CB8AC3E}">
        <p14:creationId xmlns:p14="http://schemas.microsoft.com/office/powerpoint/2010/main" val="3274626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E82B12-1A63-4F48-B935-CDD458AD09E8}"/>
              </a:ext>
            </a:extLst>
          </p:cNvPr>
          <p:cNvSpPr>
            <a:spLocks noGrp="1"/>
          </p:cNvSpPr>
          <p:nvPr>
            <p:ph type="title"/>
          </p:nvPr>
        </p:nvSpPr>
        <p:spPr>
          <a:xfrm>
            <a:off x="1141413" y="609600"/>
            <a:ext cx="9905998" cy="1468582"/>
          </a:xfrm>
        </p:spPr>
        <p:txBody>
          <a:bodyPr>
            <a:normAutofit/>
          </a:bodyPr>
          <a:lstStyle/>
          <a:p>
            <a:r>
              <a:rPr lang="en-US"/>
              <a:t>Variables in quotes</a:t>
            </a:r>
          </a:p>
        </p:txBody>
      </p:sp>
      <p:sp>
        <p:nvSpPr>
          <p:cNvPr id="4" name="Footer Placeholder 3">
            <a:extLst>
              <a:ext uri="{FF2B5EF4-FFF2-40B4-BE49-F238E27FC236}">
                <a16:creationId xmlns:a16="http://schemas.microsoft.com/office/drawing/2014/main" id="{40B9B7C5-3046-47B1-85CB-C5B99DD477F9}"/>
              </a:ext>
            </a:extLst>
          </p:cNvPr>
          <p:cNvSpPr>
            <a:spLocks noGrp="1"/>
          </p:cNvSpPr>
          <p:nvPr>
            <p:ph type="ftr" sz="quarter" idx="11"/>
          </p:nvPr>
        </p:nvSpPr>
        <p:spPr>
          <a:xfrm>
            <a:off x="1141412" y="5883275"/>
            <a:ext cx="7543800" cy="365125"/>
          </a:xfrm>
        </p:spPr>
        <p:txBody>
          <a:bodyPr>
            <a:normAutofit/>
          </a:bodyPr>
          <a:lstStyle/>
          <a:p>
            <a:pPr>
              <a:spcAft>
                <a:spcPts val="600"/>
              </a:spcAft>
            </a:pPr>
            <a:r>
              <a:rPr lang="en-US"/>
              <a:t>Jameshoneycutt.net                                      twitter: @P0w3rChi3f                                      LinkedIn: in/james-honeycutt</a:t>
            </a:r>
          </a:p>
        </p:txBody>
      </p:sp>
      <p:sp>
        <p:nvSpPr>
          <p:cNvPr id="6" name="Date Placeholder 5">
            <a:extLst>
              <a:ext uri="{FF2B5EF4-FFF2-40B4-BE49-F238E27FC236}">
                <a16:creationId xmlns:a16="http://schemas.microsoft.com/office/drawing/2014/main" id="{C21943DE-06EA-45C8-9B9F-7D8F332651DC}"/>
              </a:ext>
            </a:extLst>
          </p:cNvPr>
          <p:cNvSpPr>
            <a:spLocks noGrp="1"/>
          </p:cNvSpPr>
          <p:nvPr>
            <p:ph type="dt" sz="half" idx="10"/>
          </p:nvPr>
        </p:nvSpPr>
        <p:spPr>
          <a:xfrm>
            <a:off x="8837612" y="5883275"/>
            <a:ext cx="1600200" cy="365125"/>
          </a:xfrm>
        </p:spPr>
        <p:txBody>
          <a:bodyPr>
            <a:normAutofit/>
          </a:bodyPr>
          <a:lstStyle/>
          <a:p>
            <a:pPr>
              <a:spcAft>
                <a:spcPts val="600"/>
              </a:spcAft>
            </a:pPr>
            <a:fld id="{DB9C5AB6-2D83-4825-9DA8-8F71B79C15F9}" type="datetime10">
              <a:rPr lang="en-US" smtClean="0"/>
              <a:pPr>
                <a:spcAft>
                  <a:spcPts val="600"/>
                </a:spcAft>
              </a:pPr>
              <a:t>17:58</a:t>
            </a:fld>
            <a:endParaRPr lang="en-US"/>
          </a:p>
        </p:txBody>
      </p:sp>
      <p:sp>
        <p:nvSpPr>
          <p:cNvPr id="5" name="Slide Number Placeholder 4">
            <a:extLst>
              <a:ext uri="{FF2B5EF4-FFF2-40B4-BE49-F238E27FC236}">
                <a16:creationId xmlns:a16="http://schemas.microsoft.com/office/drawing/2014/main" id="{826FB096-175C-452A-84E3-9E461B2FB31F}"/>
              </a:ext>
            </a:extLst>
          </p:cNvPr>
          <p:cNvSpPr>
            <a:spLocks noGrp="1"/>
          </p:cNvSpPr>
          <p:nvPr>
            <p:ph type="sldNum" sz="quarter" idx="12"/>
          </p:nvPr>
        </p:nvSpPr>
        <p:spPr>
          <a:xfrm>
            <a:off x="10514012" y="5883275"/>
            <a:ext cx="551167" cy="365125"/>
          </a:xfrm>
        </p:spPr>
        <p:txBody>
          <a:bodyPr>
            <a:normAutofit/>
          </a:bodyPr>
          <a:lstStyle/>
          <a:p>
            <a:pPr>
              <a:spcAft>
                <a:spcPts val="600"/>
              </a:spcAft>
            </a:pPr>
            <a:fld id="{6D22F896-40B5-4ADD-8801-0D06FADFA095}" type="slidenum">
              <a:rPr lang="en-US" smtClean="0"/>
              <a:pPr>
                <a:spcAft>
                  <a:spcPts val="600"/>
                </a:spcAft>
              </a:pPr>
              <a:t>26</a:t>
            </a:fld>
            <a:endParaRPr lang="en-US"/>
          </a:p>
        </p:txBody>
      </p:sp>
      <p:graphicFrame>
        <p:nvGraphicFramePr>
          <p:cNvPr id="21" name="Content Placeholder 2">
            <a:extLst>
              <a:ext uri="{FF2B5EF4-FFF2-40B4-BE49-F238E27FC236}">
                <a16:creationId xmlns:a16="http://schemas.microsoft.com/office/drawing/2014/main" id="{267B105E-6906-4DC6-9B1C-3D09E049D09E}"/>
              </a:ext>
            </a:extLst>
          </p:cNvPr>
          <p:cNvGraphicFramePr>
            <a:graphicFrameLocks noGrp="1"/>
          </p:cNvGraphicFramePr>
          <p:nvPr>
            <p:ph idx="1"/>
            <p:extLst>
              <p:ext uri="{D42A27DB-BD31-4B8C-83A1-F6EECF244321}">
                <p14:modId xmlns:p14="http://schemas.microsoft.com/office/powerpoint/2010/main" val="1241956975"/>
              </p:ext>
            </p:extLst>
          </p:nvPr>
        </p:nvGraphicFramePr>
        <p:xfrm>
          <a:off x="1141413" y="2286000"/>
          <a:ext cx="9906000" cy="338743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42287670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96F980-2F11-4D92-A4F0-2CE622E613F1}"/>
              </a:ext>
            </a:extLst>
          </p:cNvPr>
          <p:cNvSpPr>
            <a:spLocks noGrp="1"/>
          </p:cNvSpPr>
          <p:nvPr>
            <p:ph type="title"/>
          </p:nvPr>
        </p:nvSpPr>
        <p:spPr>
          <a:xfrm>
            <a:off x="1141413" y="609600"/>
            <a:ext cx="9905998" cy="1468582"/>
          </a:xfrm>
        </p:spPr>
        <p:txBody>
          <a:bodyPr>
            <a:normAutofit/>
          </a:bodyPr>
          <a:lstStyle/>
          <a:p>
            <a:r>
              <a:rPr lang="en-US"/>
              <a:t>More Variable Stuff</a:t>
            </a:r>
          </a:p>
        </p:txBody>
      </p:sp>
      <p:sp>
        <p:nvSpPr>
          <p:cNvPr id="4" name="Footer Placeholder 3">
            <a:extLst>
              <a:ext uri="{FF2B5EF4-FFF2-40B4-BE49-F238E27FC236}">
                <a16:creationId xmlns:a16="http://schemas.microsoft.com/office/drawing/2014/main" id="{8050AB43-8C80-4DEB-8307-581E1E772BF6}"/>
              </a:ext>
            </a:extLst>
          </p:cNvPr>
          <p:cNvSpPr>
            <a:spLocks noGrp="1"/>
          </p:cNvSpPr>
          <p:nvPr>
            <p:ph type="ftr" sz="quarter" idx="11"/>
          </p:nvPr>
        </p:nvSpPr>
        <p:spPr>
          <a:xfrm>
            <a:off x="1141412" y="5883275"/>
            <a:ext cx="7543800" cy="365125"/>
          </a:xfrm>
        </p:spPr>
        <p:txBody>
          <a:bodyPr>
            <a:normAutofit/>
          </a:bodyPr>
          <a:lstStyle/>
          <a:p>
            <a:pPr>
              <a:spcAft>
                <a:spcPts val="600"/>
              </a:spcAft>
            </a:pPr>
            <a:r>
              <a:rPr lang="en-US"/>
              <a:t>Jameshoneycutt.net                                      twitter: @P0w3rChi3f                                      LinkedIn: in/james-honeycutt</a:t>
            </a:r>
          </a:p>
        </p:txBody>
      </p:sp>
      <p:sp>
        <p:nvSpPr>
          <p:cNvPr id="6" name="Date Placeholder 5">
            <a:extLst>
              <a:ext uri="{FF2B5EF4-FFF2-40B4-BE49-F238E27FC236}">
                <a16:creationId xmlns:a16="http://schemas.microsoft.com/office/drawing/2014/main" id="{76B97C19-CDE2-4B59-B57D-F46B936C6900}"/>
              </a:ext>
            </a:extLst>
          </p:cNvPr>
          <p:cNvSpPr>
            <a:spLocks noGrp="1"/>
          </p:cNvSpPr>
          <p:nvPr>
            <p:ph type="dt" sz="half" idx="10"/>
          </p:nvPr>
        </p:nvSpPr>
        <p:spPr>
          <a:xfrm>
            <a:off x="8837612" y="5883275"/>
            <a:ext cx="1600200" cy="365125"/>
          </a:xfrm>
        </p:spPr>
        <p:txBody>
          <a:bodyPr>
            <a:normAutofit/>
          </a:bodyPr>
          <a:lstStyle/>
          <a:p>
            <a:pPr>
              <a:spcAft>
                <a:spcPts val="600"/>
              </a:spcAft>
            </a:pPr>
            <a:fld id="{C819992B-D5A4-47BA-9691-2844121D0A95}" type="datetime10">
              <a:rPr lang="en-US" smtClean="0"/>
              <a:pPr>
                <a:spcAft>
                  <a:spcPts val="600"/>
                </a:spcAft>
              </a:pPr>
              <a:t>17:58</a:t>
            </a:fld>
            <a:endParaRPr lang="en-US"/>
          </a:p>
        </p:txBody>
      </p:sp>
      <p:sp>
        <p:nvSpPr>
          <p:cNvPr id="5" name="Slide Number Placeholder 4">
            <a:extLst>
              <a:ext uri="{FF2B5EF4-FFF2-40B4-BE49-F238E27FC236}">
                <a16:creationId xmlns:a16="http://schemas.microsoft.com/office/drawing/2014/main" id="{A61D1EF4-BCB8-4B69-99E6-49E9D92FFD2D}"/>
              </a:ext>
            </a:extLst>
          </p:cNvPr>
          <p:cNvSpPr>
            <a:spLocks noGrp="1"/>
          </p:cNvSpPr>
          <p:nvPr>
            <p:ph type="sldNum" sz="quarter" idx="12"/>
          </p:nvPr>
        </p:nvSpPr>
        <p:spPr>
          <a:xfrm>
            <a:off x="10514012" y="5883275"/>
            <a:ext cx="551167" cy="365125"/>
          </a:xfrm>
        </p:spPr>
        <p:txBody>
          <a:bodyPr>
            <a:normAutofit/>
          </a:bodyPr>
          <a:lstStyle/>
          <a:p>
            <a:pPr>
              <a:spcAft>
                <a:spcPts val="600"/>
              </a:spcAft>
            </a:pPr>
            <a:fld id="{6D22F896-40B5-4ADD-8801-0D06FADFA095}" type="slidenum">
              <a:rPr lang="en-US" smtClean="0"/>
              <a:pPr>
                <a:spcAft>
                  <a:spcPts val="600"/>
                </a:spcAft>
              </a:pPr>
              <a:t>27</a:t>
            </a:fld>
            <a:endParaRPr lang="en-US"/>
          </a:p>
        </p:txBody>
      </p:sp>
      <p:graphicFrame>
        <p:nvGraphicFramePr>
          <p:cNvPr id="8" name="Content Placeholder 2">
            <a:extLst>
              <a:ext uri="{FF2B5EF4-FFF2-40B4-BE49-F238E27FC236}">
                <a16:creationId xmlns:a16="http://schemas.microsoft.com/office/drawing/2014/main" id="{84DC0EE8-B2E1-4851-8932-0FBBA9E543F1}"/>
              </a:ext>
            </a:extLst>
          </p:cNvPr>
          <p:cNvGraphicFramePr>
            <a:graphicFrameLocks noGrp="1"/>
          </p:cNvGraphicFramePr>
          <p:nvPr>
            <p:ph idx="1"/>
            <p:extLst>
              <p:ext uri="{D42A27DB-BD31-4B8C-83A1-F6EECF244321}">
                <p14:modId xmlns:p14="http://schemas.microsoft.com/office/powerpoint/2010/main" val="2006767840"/>
              </p:ext>
            </p:extLst>
          </p:nvPr>
        </p:nvGraphicFramePr>
        <p:xfrm>
          <a:off x="1141413" y="2286000"/>
          <a:ext cx="9906000" cy="338743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7164502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CB6700-48DA-4492-A4A0-FE4A6650A2FD}"/>
              </a:ext>
            </a:extLst>
          </p:cNvPr>
          <p:cNvSpPr>
            <a:spLocks noGrp="1"/>
          </p:cNvSpPr>
          <p:nvPr>
            <p:ph type="title"/>
          </p:nvPr>
        </p:nvSpPr>
        <p:spPr>
          <a:xfrm>
            <a:off x="8119869" y="643466"/>
            <a:ext cx="3143875" cy="5571065"/>
          </a:xfrm>
        </p:spPr>
        <p:txBody>
          <a:bodyPr vert="horz" lIns="91440" tIns="45720" rIns="91440" bIns="45720" rtlCol="0" anchor="ctr">
            <a:normAutofit/>
          </a:bodyPr>
          <a:lstStyle/>
          <a:p>
            <a:r>
              <a:rPr lang="en-US" sz="36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rPr>
              <a:t>Variable Types</a:t>
            </a:r>
          </a:p>
        </p:txBody>
      </p:sp>
      <p:sp>
        <p:nvSpPr>
          <p:cNvPr id="12" name="Rectangle 11">
            <a:extLst>
              <a:ext uri="{FF2B5EF4-FFF2-40B4-BE49-F238E27FC236}">
                <a16:creationId xmlns:a16="http://schemas.microsoft.com/office/drawing/2014/main" id="{D0672142-94D6-400E-B188-309B101D8B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532169" cy="6858000"/>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a:extLst>
              <a:ext uri="{FF2B5EF4-FFF2-40B4-BE49-F238E27FC236}">
                <a16:creationId xmlns:a16="http://schemas.microsoft.com/office/drawing/2014/main" id="{9D1C97F9-AB11-44EE-B577-B99E66AEE1E0}"/>
              </a:ext>
            </a:extLst>
          </p:cNvPr>
          <p:cNvSpPr>
            <a:spLocks noGrp="1"/>
          </p:cNvSpPr>
          <p:nvPr>
            <p:ph type="ftr" sz="quarter" idx="11"/>
          </p:nvPr>
        </p:nvSpPr>
        <p:spPr>
          <a:xfrm>
            <a:off x="1141412" y="6257351"/>
            <a:ext cx="7543800" cy="365125"/>
          </a:xfrm>
        </p:spPr>
        <p:txBody>
          <a:bodyPr vert="horz" lIns="91440" tIns="45720" rIns="91440" bIns="45720" rtlCol="0" anchor="ctr">
            <a:normAutofit/>
          </a:bodyPr>
          <a:lstStyle/>
          <a:p>
            <a:pPr>
              <a:spcAft>
                <a:spcPts val="600"/>
              </a:spcAft>
            </a:pPr>
            <a:r>
              <a:rPr lang="en-US" b="1" i="0" kern="1200" dirty="0">
                <a:solidFill>
                  <a:schemeClr val="tx1">
                    <a:lumMod val="75000"/>
                  </a:schemeClr>
                </a:solidFill>
                <a:effectLst>
                  <a:outerShdw blurRad="50800" dist="38100" dir="2700000" algn="tl" rotWithShape="0">
                    <a:srgbClr val="000000">
                      <a:alpha val="43000"/>
                    </a:srgbClr>
                  </a:outerShdw>
                </a:effectLst>
                <a:latin typeface="+mn-lt"/>
                <a:ea typeface="+mn-ea"/>
                <a:cs typeface="+mn-cs"/>
              </a:rPr>
              <a:t>Jameshoneycutt.net                                      twitter: @P0w3rChi3f                                      LinkedIn: in/james-honeycutt</a:t>
            </a:r>
          </a:p>
        </p:txBody>
      </p:sp>
      <p:sp>
        <p:nvSpPr>
          <p:cNvPr id="14" name="Rectangle 13">
            <a:extLst>
              <a:ext uri="{FF2B5EF4-FFF2-40B4-BE49-F238E27FC236}">
                <a16:creationId xmlns:a16="http://schemas.microsoft.com/office/drawing/2014/main" id="{C127259A-B804-4AD2-9BC6-66F7BB2185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908066" y="3195797"/>
            <a:ext cx="6858000" cy="466406"/>
          </a:xfrm>
          <a:prstGeom prst="rect">
            <a:avLst/>
          </a:prstGeom>
          <a:gradFill>
            <a:gsLst>
              <a:gs pos="0">
                <a:srgbClr val="363D46">
                  <a:alpha val="0"/>
                </a:srgbClr>
              </a:gs>
              <a:gs pos="100000">
                <a:srgbClr val="363D46">
                  <a:lumMod val="75000"/>
                </a:srgbClr>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16" name="Straight Connector 15">
            <a:extLst>
              <a:ext uri="{FF2B5EF4-FFF2-40B4-BE49-F238E27FC236}">
                <a16:creationId xmlns:a16="http://schemas.microsoft.com/office/drawing/2014/main" id="{39B4E8A7-8505-4752-9B81-C739116CE02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5400000">
            <a:off x="4150420" y="3429000"/>
            <a:ext cx="6858000" cy="0"/>
          </a:xfrm>
          <a:prstGeom prst="line">
            <a:avLst/>
          </a:prstGeom>
          <a:solidFill>
            <a:srgbClr val="FFFFFF"/>
          </a:solidFill>
          <a:ln w="38100" cap="flat">
            <a:gradFill flip="none" rotWithShape="1">
              <a:gsLst>
                <a:gs pos="0">
                  <a:srgbClr val="363D46"/>
                </a:gs>
                <a:gs pos="100000">
                  <a:srgbClr val="363D46">
                    <a:lumMod val="75000"/>
                  </a:srgbClr>
                </a:gs>
              </a:gsLst>
              <a:lin ang="5400000" scaled="0"/>
              <a:tileRect/>
            </a:gradFill>
            <a:miter lim="800000"/>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cxnSp>
      <p:sp>
        <p:nvSpPr>
          <p:cNvPr id="3" name="Date Placeholder 2">
            <a:extLst>
              <a:ext uri="{FF2B5EF4-FFF2-40B4-BE49-F238E27FC236}">
                <a16:creationId xmlns:a16="http://schemas.microsoft.com/office/drawing/2014/main" id="{3EC36DF6-78C1-43E6-859F-CA70B8CD6C73}"/>
              </a:ext>
            </a:extLst>
          </p:cNvPr>
          <p:cNvSpPr>
            <a:spLocks noGrp="1"/>
          </p:cNvSpPr>
          <p:nvPr>
            <p:ph type="dt" sz="half" idx="10"/>
          </p:nvPr>
        </p:nvSpPr>
        <p:spPr>
          <a:xfrm>
            <a:off x="8837612" y="6257351"/>
            <a:ext cx="1600200" cy="365125"/>
          </a:xfrm>
        </p:spPr>
        <p:txBody>
          <a:bodyPr vert="horz" lIns="91440" tIns="45720" rIns="91440" bIns="45720" rtlCol="0" anchor="ctr">
            <a:normAutofit/>
          </a:bodyPr>
          <a:lstStyle/>
          <a:p>
            <a:pPr>
              <a:spcAft>
                <a:spcPts val="600"/>
              </a:spcAft>
            </a:pPr>
            <a:fld id="{B178CE08-DEC2-4B1A-9EAC-A06C9D89874A}" type="datetime10">
              <a:rPr lang="en-US" b="1" i="0" kern="1200" dirty="0">
                <a:solidFill>
                  <a:schemeClr val="tx1">
                    <a:lumMod val="75000"/>
                  </a:schemeClr>
                </a:solidFill>
                <a:effectLst>
                  <a:outerShdw blurRad="50800" dist="38100" dir="2700000" algn="tl" rotWithShape="0">
                    <a:srgbClr val="000000">
                      <a:alpha val="43000"/>
                    </a:srgbClr>
                  </a:outerShdw>
                </a:effectLst>
                <a:latin typeface="+mn-lt"/>
                <a:ea typeface="+mn-ea"/>
                <a:cs typeface="+mn-cs"/>
              </a:rPr>
              <a:pPr>
                <a:spcAft>
                  <a:spcPts val="600"/>
                </a:spcAft>
              </a:pPr>
              <a:t>17:58</a:t>
            </a:fld>
            <a:endParaRPr lang="en-US" b="1" i="0" kern="1200" dirty="0">
              <a:solidFill>
                <a:schemeClr val="tx1">
                  <a:lumMod val="75000"/>
                </a:schemeClr>
              </a:solidFill>
              <a:effectLst>
                <a:outerShdw blurRad="50800" dist="38100" dir="2700000" algn="tl" rotWithShape="0">
                  <a:srgbClr val="000000">
                    <a:alpha val="43000"/>
                  </a:srgbClr>
                </a:outerShdw>
              </a:effectLst>
              <a:latin typeface="+mn-lt"/>
              <a:ea typeface="+mn-ea"/>
              <a:cs typeface="+mn-cs"/>
            </a:endParaRPr>
          </a:p>
        </p:txBody>
      </p:sp>
      <p:sp>
        <p:nvSpPr>
          <p:cNvPr id="5" name="Slide Number Placeholder 4">
            <a:extLst>
              <a:ext uri="{FF2B5EF4-FFF2-40B4-BE49-F238E27FC236}">
                <a16:creationId xmlns:a16="http://schemas.microsoft.com/office/drawing/2014/main" id="{AB3F06AB-198B-4EE7-AFD0-4C139CD6B927}"/>
              </a:ext>
            </a:extLst>
          </p:cNvPr>
          <p:cNvSpPr>
            <a:spLocks noGrp="1"/>
          </p:cNvSpPr>
          <p:nvPr>
            <p:ph type="sldNum" sz="quarter" idx="12"/>
          </p:nvPr>
        </p:nvSpPr>
        <p:spPr>
          <a:xfrm>
            <a:off x="10514012" y="6257351"/>
            <a:ext cx="551167" cy="365125"/>
          </a:xfrm>
        </p:spPr>
        <p:txBody>
          <a:bodyPr vert="horz" lIns="91440" tIns="45720" rIns="91440" bIns="45720" rtlCol="0" anchor="ctr">
            <a:normAutofit/>
          </a:bodyPr>
          <a:lstStyle/>
          <a:p>
            <a:pPr>
              <a:spcAft>
                <a:spcPts val="600"/>
              </a:spcAft>
            </a:pPr>
            <a:fld id="{6D22F896-40B5-4ADD-8801-0D06FADFA095}" type="slidenum">
              <a:rPr lang="en-US" b="1" i="0" kern="1200" dirty="0">
                <a:solidFill>
                  <a:schemeClr val="tx1">
                    <a:lumMod val="75000"/>
                  </a:schemeClr>
                </a:solidFill>
                <a:effectLst>
                  <a:outerShdw blurRad="50800" dist="38100" dir="2700000" algn="tl" rotWithShape="0">
                    <a:srgbClr val="000000">
                      <a:alpha val="43000"/>
                    </a:srgbClr>
                  </a:outerShdw>
                </a:effectLst>
                <a:latin typeface="+mn-lt"/>
                <a:ea typeface="+mn-ea"/>
                <a:cs typeface="+mn-cs"/>
              </a:rPr>
              <a:pPr>
                <a:spcAft>
                  <a:spcPts val="600"/>
                </a:spcAft>
              </a:pPr>
              <a:t>28</a:t>
            </a:fld>
            <a:endParaRPr lang="en-US" b="1" i="0" kern="1200" dirty="0">
              <a:solidFill>
                <a:schemeClr val="tx1">
                  <a:lumMod val="75000"/>
                </a:schemeClr>
              </a:solidFill>
              <a:effectLst>
                <a:outerShdw blurRad="50800" dist="38100" dir="2700000" algn="tl" rotWithShape="0">
                  <a:srgbClr val="000000">
                    <a:alpha val="43000"/>
                  </a:srgbClr>
                </a:outerShdw>
              </a:effectLst>
              <a:latin typeface="+mn-lt"/>
              <a:ea typeface="+mn-ea"/>
              <a:cs typeface="+mn-cs"/>
            </a:endParaRPr>
          </a:p>
        </p:txBody>
      </p:sp>
      <p:graphicFrame>
        <p:nvGraphicFramePr>
          <p:cNvPr id="8" name="Content Placeholder 5">
            <a:extLst>
              <a:ext uri="{FF2B5EF4-FFF2-40B4-BE49-F238E27FC236}">
                <a16:creationId xmlns:a16="http://schemas.microsoft.com/office/drawing/2014/main" id="{26B8FAC1-8FF1-4DC0-A93D-31F9333EB870}"/>
              </a:ext>
            </a:extLst>
          </p:cNvPr>
          <p:cNvGraphicFramePr>
            <a:graphicFrameLocks noGrp="1"/>
          </p:cNvGraphicFramePr>
          <p:nvPr>
            <p:ph sz="half" idx="1"/>
            <p:extLst>
              <p:ext uri="{D42A27DB-BD31-4B8C-83A1-F6EECF244321}">
                <p14:modId xmlns:p14="http://schemas.microsoft.com/office/powerpoint/2010/main" val="2302152671"/>
              </p:ext>
            </p:extLst>
          </p:nvPr>
        </p:nvGraphicFramePr>
        <p:xfrm>
          <a:off x="643467" y="643467"/>
          <a:ext cx="6243992" cy="557106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7079192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CB6700-48DA-4492-A4A0-FE4A6650A2FD}"/>
              </a:ext>
            </a:extLst>
          </p:cNvPr>
          <p:cNvSpPr>
            <a:spLocks noGrp="1"/>
          </p:cNvSpPr>
          <p:nvPr>
            <p:ph type="title"/>
          </p:nvPr>
        </p:nvSpPr>
        <p:spPr>
          <a:xfrm>
            <a:off x="8119869" y="643466"/>
            <a:ext cx="3143875" cy="5571065"/>
          </a:xfrm>
        </p:spPr>
        <p:txBody>
          <a:bodyPr vert="horz" lIns="91440" tIns="45720" rIns="91440" bIns="45720" rtlCol="0" anchor="ctr">
            <a:normAutofit/>
          </a:bodyPr>
          <a:lstStyle/>
          <a:p>
            <a:r>
              <a:rPr lang="en-US" sz="3600" kern="1200" cap="all" dirty="0">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rPr>
              <a:t>Variable Types (Cont</a:t>
            </a:r>
            <a:r>
              <a:rPr lang="en-US" sz="3600" dirty="0"/>
              <a:t>.)</a:t>
            </a:r>
            <a:endParaRPr lang="en-US" sz="3600" kern="1200" cap="all" dirty="0">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endParaRPr>
          </a:p>
        </p:txBody>
      </p:sp>
      <p:sp>
        <p:nvSpPr>
          <p:cNvPr id="12" name="Rectangle 11">
            <a:extLst>
              <a:ext uri="{FF2B5EF4-FFF2-40B4-BE49-F238E27FC236}">
                <a16:creationId xmlns:a16="http://schemas.microsoft.com/office/drawing/2014/main" id="{D0672142-94D6-400E-B188-309B101D8B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532169" cy="6858000"/>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a:extLst>
              <a:ext uri="{FF2B5EF4-FFF2-40B4-BE49-F238E27FC236}">
                <a16:creationId xmlns:a16="http://schemas.microsoft.com/office/drawing/2014/main" id="{9D1C97F9-AB11-44EE-B577-B99E66AEE1E0}"/>
              </a:ext>
            </a:extLst>
          </p:cNvPr>
          <p:cNvSpPr>
            <a:spLocks noGrp="1"/>
          </p:cNvSpPr>
          <p:nvPr>
            <p:ph type="ftr" sz="quarter" idx="11"/>
          </p:nvPr>
        </p:nvSpPr>
        <p:spPr>
          <a:xfrm>
            <a:off x="1141412" y="6257351"/>
            <a:ext cx="7543800" cy="365125"/>
          </a:xfrm>
        </p:spPr>
        <p:txBody>
          <a:bodyPr vert="horz" lIns="91440" tIns="45720" rIns="91440" bIns="45720" rtlCol="0" anchor="ctr">
            <a:normAutofit/>
          </a:bodyPr>
          <a:lstStyle/>
          <a:p>
            <a:pPr>
              <a:spcAft>
                <a:spcPts val="600"/>
              </a:spcAft>
            </a:pPr>
            <a:r>
              <a:rPr lang="en-US" b="1" i="0" kern="1200" dirty="0">
                <a:solidFill>
                  <a:schemeClr val="tx1">
                    <a:lumMod val="75000"/>
                  </a:schemeClr>
                </a:solidFill>
                <a:effectLst>
                  <a:outerShdw blurRad="50800" dist="38100" dir="2700000" algn="tl" rotWithShape="0">
                    <a:srgbClr val="000000">
                      <a:alpha val="43000"/>
                    </a:srgbClr>
                  </a:outerShdw>
                </a:effectLst>
                <a:latin typeface="+mn-lt"/>
                <a:ea typeface="+mn-ea"/>
                <a:cs typeface="+mn-cs"/>
              </a:rPr>
              <a:t>Jameshoneycutt.net                                      twitter: @P0w3rChi3f                                      LinkedIn: in/james-honeycutt</a:t>
            </a:r>
          </a:p>
        </p:txBody>
      </p:sp>
      <p:sp>
        <p:nvSpPr>
          <p:cNvPr id="14" name="Rectangle 13">
            <a:extLst>
              <a:ext uri="{FF2B5EF4-FFF2-40B4-BE49-F238E27FC236}">
                <a16:creationId xmlns:a16="http://schemas.microsoft.com/office/drawing/2014/main" id="{C127259A-B804-4AD2-9BC6-66F7BB2185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908066" y="3195797"/>
            <a:ext cx="6858000" cy="466406"/>
          </a:xfrm>
          <a:prstGeom prst="rect">
            <a:avLst/>
          </a:prstGeom>
          <a:gradFill>
            <a:gsLst>
              <a:gs pos="0">
                <a:srgbClr val="363D46">
                  <a:alpha val="0"/>
                </a:srgbClr>
              </a:gs>
              <a:gs pos="100000">
                <a:srgbClr val="363D46">
                  <a:lumMod val="75000"/>
                </a:srgbClr>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16" name="Straight Connector 15">
            <a:extLst>
              <a:ext uri="{FF2B5EF4-FFF2-40B4-BE49-F238E27FC236}">
                <a16:creationId xmlns:a16="http://schemas.microsoft.com/office/drawing/2014/main" id="{39B4E8A7-8505-4752-9B81-C739116CE02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5400000">
            <a:off x="4150420" y="3429000"/>
            <a:ext cx="6858000" cy="0"/>
          </a:xfrm>
          <a:prstGeom prst="line">
            <a:avLst/>
          </a:prstGeom>
          <a:solidFill>
            <a:srgbClr val="FFFFFF"/>
          </a:solidFill>
          <a:ln w="38100" cap="flat">
            <a:gradFill flip="none" rotWithShape="1">
              <a:gsLst>
                <a:gs pos="0">
                  <a:srgbClr val="363D46"/>
                </a:gs>
                <a:gs pos="100000">
                  <a:srgbClr val="363D46">
                    <a:lumMod val="75000"/>
                  </a:srgbClr>
                </a:gs>
              </a:gsLst>
              <a:lin ang="5400000" scaled="0"/>
              <a:tileRect/>
            </a:gradFill>
            <a:miter lim="800000"/>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cxnSp>
      <p:sp>
        <p:nvSpPr>
          <p:cNvPr id="3" name="Date Placeholder 2">
            <a:extLst>
              <a:ext uri="{FF2B5EF4-FFF2-40B4-BE49-F238E27FC236}">
                <a16:creationId xmlns:a16="http://schemas.microsoft.com/office/drawing/2014/main" id="{3EC36DF6-78C1-43E6-859F-CA70B8CD6C73}"/>
              </a:ext>
            </a:extLst>
          </p:cNvPr>
          <p:cNvSpPr>
            <a:spLocks noGrp="1"/>
          </p:cNvSpPr>
          <p:nvPr>
            <p:ph type="dt" sz="half" idx="10"/>
          </p:nvPr>
        </p:nvSpPr>
        <p:spPr>
          <a:xfrm>
            <a:off x="8837612" y="6257351"/>
            <a:ext cx="1600200" cy="365125"/>
          </a:xfrm>
        </p:spPr>
        <p:txBody>
          <a:bodyPr vert="horz" lIns="91440" tIns="45720" rIns="91440" bIns="45720" rtlCol="0" anchor="ctr">
            <a:normAutofit/>
          </a:bodyPr>
          <a:lstStyle/>
          <a:p>
            <a:pPr>
              <a:spcAft>
                <a:spcPts val="600"/>
              </a:spcAft>
            </a:pPr>
            <a:fld id="{B178CE08-DEC2-4B1A-9EAC-A06C9D89874A}" type="datetime10">
              <a:rPr lang="en-US" b="1" i="0" kern="1200" dirty="0">
                <a:solidFill>
                  <a:schemeClr val="tx1">
                    <a:lumMod val="75000"/>
                  </a:schemeClr>
                </a:solidFill>
                <a:effectLst>
                  <a:outerShdw blurRad="50800" dist="38100" dir="2700000" algn="tl" rotWithShape="0">
                    <a:srgbClr val="000000">
                      <a:alpha val="43000"/>
                    </a:srgbClr>
                  </a:outerShdw>
                </a:effectLst>
                <a:latin typeface="+mn-lt"/>
                <a:ea typeface="+mn-ea"/>
                <a:cs typeface="+mn-cs"/>
              </a:rPr>
              <a:pPr>
                <a:spcAft>
                  <a:spcPts val="600"/>
                </a:spcAft>
              </a:pPr>
              <a:t>17:58</a:t>
            </a:fld>
            <a:endParaRPr lang="en-US" b="1" i="0" kern="1200" dirty="0">
              <a:solidFill>
                <a:schemeClr val="tx1">
                  <a:lumMod val="75000"/>
                </a:schemeClr>
              </a:solidFill>
              <a:effectLst>
                <a:outerShdw blurRad="50800" dist="38100" dir="2700000" algn="tl" rotWithShape="0">
                  <a:srgbClr val="000000">
                    <a:alpha val="43000"/>
                  </a:srgbClr>
                </a:outerShdw>
              </a:effectLst>
              <a:latin typeface="+mn-lt"/>
              <a:ea typeface="+mn-ea"/>
              <a:cs typeface="+mn-cs"/>
            </a:endParaRPr>
          </a:p>
        </p:txBody>
      </p:sp>
      <p:sp>
        <p:nvSpPr>
          <p:cNvPr id="5" name="Slide Number Placeholder 4">
            <a:extLst>
              <a:ext uri="{FF2B5EF4-FFF2-40B4-BE49-F238E27FC236}">
                <a16:creationId xmlns:a16="http://schemas.microsoft.com/office/drawing/2014/main" id="{AB3F06AB-198B-4EE7-AFD0-4C139CD6B927}"/>
              </a:ext>
            </a:extLst>
          </p:cNvPr>
          <p:cNvSpPr>
            <a:spLocks noGrp="1"/>
          </p:cNvSpPr>
          <p:nvPr>
            <p:ph type="sldNum" sz="quarter" idx="12"/>
          </p:nvPr>
        </p:nvSpPr>
        <p:spPr>
          <a:xfrm>
            <a:off x="10514012" y="6257351"/>
            <a:ext cx="551167" cy="365125"/>
          </a:xfrm>
        </p:spPr>
        <p:txBody>
          <a:bodyPr vert="horz" lIns="91440" tIns="45720" rIns="91440" bIns="45720" rtlCol="0" anchor="ctr">
            <a:normAutofit/>
          </a:bodyPr>
          <a:lstStyle/>
          <a:p>
            <a:pPr>
              <a:spcAft>
                <a:spcPts val="600"/>
              </a:spcAft>
            </a:pPr>
            <a:fld id="{6D22F896-40B5-4ADD-8801-0D06FADFA095}" type="slidenum">
              <a:rPr lang="en-US" b="1" i="0" kern="1200" dirty="0">
                <a:solidFill>
                  <a:schemeClr val="tx1">
                    <a:lumMod val="75000"/>
                  </a:schemeClr>
                </a:solidFill>
                <a:effectLst>
                  <a:outerShdw blurRad="50800" dist="38100" dir="2700000" algn="tl" rotWithShape="0">
                    <a:srgbClr val="000000">
                      <a:alpha val="43000"/>
                    </a:srgbClr>
                  </a:outerShdw>
                </a:effectLst>
                <a:latin typeface="+mn-lt"/>
                <a:ea typeface="+mn-ea"/>
                <a:cs typeface="+mn-cs"/>
              </a:rPr>
              <a:pPr>
                <a:spcAft>
                  <a:spcPts val="600"/>
                </a:spcAft>
              </a:pPr>
              <a:t>29</a:t>
            </a:fld>
            <a:endParaRPr lang="en-US" b="1" i="0" kern="1200" dirty="0">
              <a:solidFill>
                <a:schemeClr val="tx1">
                  <a:lumMod val="75000"/>
                </a:schemeClr>
              </a:solidFill>
              <a:effectLst>
                <a:outerShdw blurRad="50800" dist="38100" dir="2700000" algn="tl" rotWithShape="0">
                  <a:srgbClr val="000000">
                    <a:alpha val="43000"/>
                  </a:srgbClr>
                </a:outerShdw>
              </a:effectLst>
              <a:latin typeface="+mn-lt"/>
              <a:ea typeface="+mn-ea"/>
              <a:cs typeface="+mn-cs"/>
            </a:endParaRPr>
          </a:p>
        </p:txBody>
      </p:sp>
      <p:graphicFrame>
        <p:nvGraphicFramePr>
          <p:cNvPr id="15" name="Content Placeholder 5">
            <a:extLst>
              <a:ext uri="{FF2B5EF4-FFF2-40B4-BE49-F238E27FC236}">
                <a16:creationId xmlns:a16="http://schemas.microsoft.com/office/drawing/2014/main" id="{3728A8C0-2BC2-483A-8ABC-D2D09A6C4BFD}"/>
              </a:ext>
            </a:extLst>
          </p:cNvPr>
          <p:cNvGraphicFramePr>
            <a:graphicFrameLocks/>
          </p:cNvGraphicFramePr>
          <p:nvPr>
            <p:extLst>
              <p:ext uri="{D42A27DB-BD31-4B8C-83A1-F6EECF244321}">
                <p14:modId xmlns:p14="http://schemas.microsoft.com/office/powerpoint/2010/main" val="113519166"/>
              </p:ext>
            </p:extLst>
          </p:nvPr>
        </p:nvGraphicFramePr>
        <p:xfrm>
          <a:off x="702605" y="312210"/>
          <a:ext cx="6243992" cy="557106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0579486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7C97E33-CECE-4028-8161-BF7CD15B499F}"/>
              </a:ext>
            </a:extLst>
          </p:cNvPr>
          <p:cNvSpPr>
            <a:spLocks noGrp="1"/>
          </p:cNvSpPr>
          <p:nvPr>
            <p:ph type="dt" sz="half" idx="10"/>
          </p:nvPr>
        </p:nvSpPr>
        <p:spPr/>
        <p:txBody>
          <a:bodyPr/>
          <a:lstStyle/>
          <a:p>
            <a:fld id="{3F4FFFD7-D8A1-4491-B156-4AB843D1858F}" type="datetime10">
              <a:rPr lang="en-US" smtClean="0"/>
              <a:t>17:58</a:t>
            </a:fld>
            <a:endParaRPr lang="en-US" dirty="0"/>
          </a:p>
        </p:txBody>
      </p:sp>
      <p:sp>
        <p:nvSpPr>
          <p:cNvPr id="3" name="Footer Placeholder 2">
            <a:extLst>
              <a:ext uri="{FF2B5EF4-FFF2-40B4-BE49-F238E27FC236}">
                <a16:creationId xmlns:a16="http://schemas.microsoft.com/office/drawing/2014/main" id="{5B07172F-9327-4204-A4D0-A4CD2369F6B2}"/>
              </a:ext>
            </a:extLst>
          </p:cNvPr>
          <p:cNvSpPr>
            <a:spLocks noGrp="1"/>
          </p:cNvSpPr>
          <p:nvPr>
            <p:ph type="ftr" sz="quarter" idx="11"/>
          </p:nvPr>
        </p:nvSpPr>
        <p:spPr/>
        <p:txBody>
          <a:bodyPr/>
          <a:lstStyle/>
          <a:p>
            <a:r>
              <a:rPr lang="en-US"/>
              <a:t>Jameshoneycutt.net                                      twitter: @P0w3rChi3f                                      LinkedIn: in/james-honeycutt</a:t>
            </a:r>
            <a:endParaRPr lang="en-US" dirty="0"/>
          </a:p>
        </p:txBody>
      </p:sp>
      <p:sp>
        <p:nvSpPr>
          <p:cNvPr id="4" name="Slide Number Placeholder 3">
            <a:extLst>
              <a:ext uri="{FF2B5EF4-FFF2-40B4-BE49-F238E27FC236}">
                <a16:creationId xmlns:a16="http://schemas.microsoft.com/office/drawing/2014/main" id="{72CAE94B-00F4-4583-A3B2-5D275EB2749A}"/>
              </a:ext>
            </a:extLst>
          </p:cNvPr>
          <p:cNvSpPr>
            <a:spLocks noGrp="1"/>
          </p:cNvSpPr>
          <p:nvPr>
            <p:ph type="sldNum" sz="quarter" idx="12"/>
          </p:nvPr>
        </p:nvSpPr>
        <p:spPr/>
        <p:txBody>
          <a:bodyPr/>
          <a:lstStyle/>
          <a:p>
            <a:fld id="{6D22F896-40B5-4ADD-8801-0D06FADFA095}" type="slidenum">
              <a:rPr lang="en-US" smtClean="0"/>
              <a:t>3</a:t>
            </a:fld>
            <a:endParaRPr lang="en-US" dirty="0"/>
          </a:p>
        </p:txBody>
      </p:sp>
      <p:pic>
        <p:nvPicPr>
          <p:cNvPr id="6" name="Picture 5">
            <a:extLst>
              <a:ext uri="{FF2B5EF4-FFF2-40B4-BE49-F238E27FC236}">
                <a16:creationId xmlns:a16="http://schemas.microsoft.com/office/drawing/2014/main" id="{44490864-EF69-48CA-9B7F-1F51AF7202B8}"/>
              </a:ext>
            </a:extLst>
          </p:cNvPr>
          <p:cNvPicPr>
            <a:picLocks noChangeAspect="1"/>
          </p:cNvPicPr>
          <p:nvPr/>
        </p:nvPicPr>
        <p:blipFill>
          <a:blip r:embed="rId2"/>
          <a:stretch>
            <a:fillRect/>
          </a:stretch>
        </p:blipFill>
        <p:spPr>
          <a:xfrm>
            <a:off x="456711" y="247374"/>
            <a:ext cx="9981101" cy="5631229"/>
          </a:xfrm>
          <a:prstGeom prst="rect">
            <a:avLst/>
          </a:prstGeom>
        </p:spPr>
      </p:pic>
    </p:spTree>
    <p:extLst>
      <p:ext uri="{BB962C8B-B14F-4D97-AF65-F5344CB8AC3E}">
        <p14:creationId xmlns:p14="http://schemas.microsoft.com/office/powerpoint/2010/main" val="27104263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F861F-F1ED-4C1C-9139-0A9B8E2FD04E}"/>
              </a:ext>
            </a:extLst>
          </p:cNvPr>
          <p:cNvSpPr>
            <a:spLocks noGrp="1"/>
          </p:cNvSpPr>
          <p:nvPr>
            <p:ph type="title"/>
          </p:nvPr>
        </p:nvSpPr>
        <p:spPr>
          <a:xfrm>
            <a:off x="1141413" y="609600"/>
            <a:ext cx="9905998" cy="1468582"/>
          </a:xfrm>
        </p:spPr>
        <p:txBody>
          <a:bodyPr vert="horz" lIns="91440" tIns="45720" rIns="91440" bIns="45720" rtlCol="0" anchor="ctr">
            <a:normAutofit/>
          </a:bodyPr>
          <a:lstStyle/>
          <a:p>
            <a:r>
              <a:rPr lang="en-US" kern="1200" cap="all" dirty="0">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rPr>
              <a:t>Variable Types (cont.)</a:t>
            </a:r>
          </a:p>
        </p:txBody>
      </p:sp>
      <p:sp>
        <p:nvSpPr>
          <p:cNvPr id="5" name="Footer Placeholder 4">
            <a:extLst>
              <a:ext uri="{FF2B5EF4-FFF2-40B4-BE49-F238E27FC236}">
                <a16:creationId xmlns:a16="http://schemas.microsoft.com/office/drawing/2014/main" id="{8072C371-C71A-45CC-BA7B-ED8F37E9FD59}"/>
              </a:ext>
            </a:extLst>
          </p:cNvPr>
          <p:cNvSpPr>
            <a:spLocks noGrp="1"/>
          </p:cNvSpPr>
          <p:nvPr>
            <p:ph type="ftr" sz="quarter" idx="11"/>
          </p:nvPr>
        </p:nvSpPr>
        <p:spPr>
          <a:xfrm>
            <a:off x="1141412" y="5883275"/>
            <a:ext cx="7543800" cy="365125"/>
          </a:xfrm>
        </p:spPr>
        <p:txBody>
          <a:bodyPr vert="horz" lIns="91440" tIns="45720" rIns="91440" bIns="45720" rtlCol="0" anchor="ctr">
            <a:normAutofit/>
          </a:bodyPr>
          <a:lstStyle/>
          <a:p>
            <a:pPr>
              <a:spcAft>
                <a:spcPts val="600"/>
              </a:spcAft>
            </a:pPr>
            <a:r>
              <a:rPr lang="en-US" b="1" i="0" kern="1200" dirty="0">
                <a:solidFill>
                  <a:schemeClr val="tx1">
                    <a:lumMod val="75000"/>
                  </a:schemeClr>
                </a:solidFill>
                <a:effectLst>
                  <a:outerShdw blurRad="50800" dist="38100" dir="2700000" algn="tl" rotWithShape="0">
                    <a:srgbClr val="000000">
                      <a:alpha val="43000"/>
                    </a:srgbClr>
                  </a:outerShdw>
                </a:effectLst>
                <a:latin typeface="+mn-lt"/>
                <a:ea typeface="+mn-ea"/>
                <a:cs typeface="+mn-cs"/>
              </a:rPr>
              <a:t>Jameshoneycutt.net                                      twitter: @P0w3rChi3f                                      LinkedIn: in/james-honeycutt</a:t>
            </a:r>
          </a:p>
        </p:txBody>
      </p:sp>
      <p:sp>
        <p:nvSpPr>
          <p:cNvPr id="7" name="Date Placeholder 6">
            <a:extLst>
              <a:ext uri="{FF2B5EF4-FFF2-40B4-BE49-F238E27FC236}">
                <a16:creationId xmlns:a16="http://schemas.microsoft.com/office/drawing/2014/main" id="{C47098ED-D704-47FC-99C4-183951A67051}"/>
              </a:ext>
            </a:extLst>
          </p:cNvPr>
          <p:cNvSpPr>
            <a:spLocks noGrp="1"/>
          </p:cNvSpPr>
          <p:nvPr>
            <p:ph type="dt" sz="half" idx="10"/>
          </p:nvPr>
        </p:nvSpPr>
        <p:spPr>
          <a:xfrm>
            <a:off x="8837612" y="5883275"/>
            <a:ext cx="1600200" cy="365125"/>
          </a:xfrm>
        </p:spPr>
        <p:txBody>
          <a:bodyPr vert="horz" lIns="91440" tIns="45720" rIns="91440" bIns="45720" rtlCol="0" anchor="ctr">
            <a:normAutofit/>
          </a:bodyPr>
          <a:lstStyle/>
          <a:p>
            <a:pPr>
              <a:spcAft>
                <a:spcPts val="600"/>
              </a:spcAft>
            </a:pPr>
            <a:fld id="{B2564B6B-F23B-43AB-9C20-F198B85126E5}" type="datetime10">
              <a:rPr lang="en-US" b="1" i="0" kern="1200" dirty="0">
                <a:solidFill>
                  <a:schemeClr val="tx1">
                    <a:lumMod val="75000"/>
                  </a:schemeClr>
                </a:solidFill>
                <a:effectLst>
                  <a:outerShdw blurRad="50800" dist="38100" dir="2700000" algn="tl" rotWithShape="0">
                    <a:srgbClr val="000000">
                      <a:alpha val="43000"/>
                    </a:srgbClr>
                  </a:outerShdw>
                </a:effectLst>
                <a:latin typeface="+mn-lt"/>
                <a:ea typeface="+mn-ea"/>
                <a:cs typeface="+mn-cs"/>
              </a:rPr>
              <a:pPr>
                <a:spcAft>
                  <a:spcPts val="600"/>
                </a:spcAft>
              </a:pPr>
              <a:t>17:58</a:t>
            </a:fld>
            <a:endParaRPr lang="en-US" b="1" i="0" kern="1200" dirty="0">
              <a:solidFill>
                <a:schemeClr val="tx1">
                  <a:lumMod val="75000"/>
                </a:schemeClr>
              </a:solidFill>
              <a:effectLst>
                <a:outerShdw blurRad="50800" dist="38100" dir="2700000" algn="tl" rotWithShape="0">
                  <a:srgbClr val="000000">
                    <a:alpha val="43000"/>
                  </a:srgbClr>
                </a:outerShdw>
              </a:effectLst>
              <a:latin typeface="+mn-lt"/>
              <a:ea typeface="+mn-ea"/>
              <a:cs typeface="+mn-cs"/>
            </a:endParaRPr>
          </a:p>
        </p:txBody>
      </p:sp>
      <p:sp>
        <p:nvSpPr>
          <p:cNvPr id="6" name="Slide Number Placeholder 5">
            <a:extLst>
              <a:ext uri="{FF2B5EF4-FFF2-40B4-BE49-F238E27FC236}">
                <a16:creationId xmlns:a16="http://schemas.microsoft.com/office/drawing/2014/main" id="{7FE6E18D-CFE6-4012-A480-F042D9FEE010}"/>
              </a:ext>
            </a:extLst>
          </p:cNvPr>
          <p:cNvSpPr>
            <a:spLocks noGrp="1"/>
          </p:cNvSpPr>
          <p:nvPr>
            <p:ph type="sldNum" sz="quarter" idx="12"/>
          </p:nvPr>
        </p:nvSpPr>
        <p:spPr>
          <a:xfrm>
            <a:off x="10514012" y="5883275"/>
            <a:ext cx="551167" cy="365125"/>
          </a:xfrm>
        </p:spPr>
        <p:txBody>
          <a:bodyPr vert="horz" lIns="91440" tIns="45720" rIns="91440" bIns="45720" rtlCol="0" anchor="ctr">
            <a:normAutofit/>
          </a:bodyPr>
          <a:lstStyle/>
          <a:p>
            <a:pPr>
              <a:spcAft>
                <a:spcPts val="600"/>
              </a:spcAft>
            </a:pPr>
            <a:fld id="{6D22F896-40B5-4ADD-8801-0D06FADFA095}" type="slidenum">
              <a:rPr lang="en-US" b="1" i="0" kern="1200" dirty="0">
                <a:solidFill>
                  <a:schemeClr val="tx1">
                    <a:lumMod val="75000"/>
                  </a:schemeClr>
                </a:solidFill>
                <a:effectLst>
                  <a:outerShdw blurRad="50800" dist="38100" dir="2700000" algn="tl" rotWithShape="0">
                    <a:srgbClr val="000000">
                      <a:alpha val="43000"/>
                    </a:srgbClr>
                  </a:outerShdw>
                </a:effectLst>
                <a:latin typeface="+mn-lt"/>
                <a:ea typeface="+mn-ea"/>
                <a:cs typeface="+mn-cs"/>
              </a:rPr>
              <a:pPr>
                <a:spcAft>
                  <a:spcPts val="600"/>
                </a:spcAft>
              </a:pPr>
              <a:t>30</a:t>
            </a:fld>
            <a:endParaRPr lang="en-US" b="1" i="0" kern="1200" dirty="0">
              <a:solidFill>
                <a:schemeClr val="tx1">
                  <a:lumMod val="75000"/>
                </a:schemeClr>
              </a:solidFill>
              <a:effectLst>
                <a:outerShdw blurRad="50800" dist="38100" dir="2700000" algn="tl" rotWithShape="0">
                  <a:srgbClr val="000000">
                    <a:alpha val="43000"/>
                  </a:srgbClr>
                </a:outerShdw>
              </a:effectLst>
              <a:latin typeface="+mn-lt"/>
              <a:ea typeface="+mn-ea"/>
              <a:cs typeface="+mn-cs"/>
            </a:endParaRPr>
          </a:p>
        </p:txBody>
      </p:sp>
      <p:graphicFrame>
        <p:nvGraphicFramePr>
          <p:cNvPr id="9" name="Content Placeholder 2">
            <a:extLst>
              <a:ext uri="{FF2B5EF4-FFF2-40B4-BE49-F238E27FC236}">
                <a16:creationId xmlns:a16="http://schemas.microsoft.com/office/drawing/2014/main" id="{82B0FB12-DE99-4319-9BCD-6BAA43E7828D}"/>
              </a:ext>
            </a:extLst>
          </p:cNvPr>
          <p:cNvGraphicFramePr>
            <a:graphicFrameLocks noGrp="1"/>
          </p:cNvGraphicFramePr>
          <p:nvPr>
            <p:ph sz="half" idx="1"/>
            <p:extLst>
              <p:ext uri="{D42A27DB-BD31-4B8C-83A1-F6EECF244321}">
                <p14:modId xmlns:p14="http://schemas.microsoft.com/office/powerpoint/2010/main" val="607229174"/>
              </p:ext>
            </p:extLst>
          </p:nvPr>
        </p:nvGraphicFramePr>
        <p:xfrm>
          <a:off x="1141413" y="2286000"/>
          <a:ext cx="9906000" cy="338743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2070112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A3FF20-F697-4650-A0CA-69EA6A4AFF1B}"/>
              </a:ext>
            </a:extLst>
          </p:cNvPr>
          <p:cNvSpPr>
            <a:spLocks noGrp="1"/>
          </p:cNvSpPr>
          <p:nvPr>
            <p:ph type="title"/>
          </p:nvPr>
        </p:nvSpPr>
        <p:spPr>
          <a:xfrm>
            <a:off x="669851" y="1430179"/>
            <a:ext cx="3029313" cy="3675908"/>
          </a:xfrm>
        </p:spPr>
        <p:txBody>
          <a:bodyPr anchor="ctr">
            <a:normAutofit/>
          </a:bodyPr>
          <a:lstStyle/>
          <a:p>
            <a:r>
              <a:rPr lang="en-US" sz="3400"/>
              <a:t>Variable Commands</a:t>
            </a:r>
          </a:p>
        </p:txBody>
      </p:sp>
      <p:sp>
        <p:nvSpPr>
          <p:cNvPr id="13" name="Rectangle 12">
            <a:extLst>
              <a:ext uri="{FF2B5EF4-FFF2-40B4-BE49-F238E27FC236}">
                <a16:creationId xmlns:a16="http://schemas.microsoft.com/office/drawing/2014/main" id="{7E475056-B0EB-44BE-8568-61ABEFB2E9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59934" y="0"/>
            <a:ext cx="8132066" cy="6858000"/>
          </a:xfrm>
          <a:prstGeom prst="rect">
            <a:avLst/>
          </a:prstGeom>
          <a:solidFill>
            <a:schemeClr val="bg2"/>
          </a:solidFill>
          <a:ln>
            <a:noFill/>
          </a:ln>
          <a:effectLst>
            <a:innerShdw blurRad="63500" dist="508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ooter Placeholder 4">
            <a:extLst>
              <a:ext uri="{FF2B5EF4-FFF2-40B4-BE49-F238E27FC236}">
                <a16:creationId xmlns:a16="http://schemas.microsoft.com/office/drawing/2014/main" id="{B15DFCAB-5FE3-4296-BAFF-D9CA65F40C1C}"/>
              </a:ext>
            </a:extLst>
          </p:cNvPr>
          <p:cNvSpPr>
            <a:spLocks noGrp="1"/>
          </p:cNvSpPr>
          <p:nvPr>
            <p:ph type="ftr" sz="quarter" idx="11"/>
          </p:nvPr>
        </p:nvSpPr>
        <p:spPr>
          <a:xfrm>
            <a:off x="1141412" y="5883275"/>
            <a:ext cx="7543800" cy="365125"/>
          </a:xfrm>
        </p:spPr>
        <p:txBody>
          <a:bodyPr>
            <a:normAutofit/>
          </a:bodyPr>
          <a:lstStyle/>
          <a:p>
            <a:pPr>
              <a:spcAft>
                <a:spcPts val="600"/>
              </a:spcAft>
            </a:pPr>
            <a:r>
              <a:rPr lang="en-US" dirty="0"/>
              <a:t>Jameshoneycutt.net                                      twitter: @P0w3rChi3f                                      LinkedIn: in/</a:t>
            </a:r>
            <a:r>
              <a:rPr lang="en-US" dirty="0" err="1"/>
              <a:t>james-honeycutt</a:t>
            </a:r>
            <a:endParaRPr lang="en-US"/>
          </a:p>
        </p:txBody>
      </p:sp>
      <p:cxnSp>
        <p:nvCxnSpPr>
          <p:cNvPr id="15" name="Straight Connector 14">
            <a:extLst>
              <a:ext uri="{FF2B5EF4-FFF2-40B4-BE49-F238E27FC236}">
                <a16:creationId xmlns:a16="http://schemas.microsoft.com/office/drawing/2014/main" id="{F2C8E2EC-73A4-48C2-B4D7-D7726BD908E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69971" y="0"/>
            <a:ext cx="0" cy="6858000"/>
          </a:xfrm>
          <a:prstGeom prst="line">
            <a:avLst/>
          </a:prstGeom>
          <a:solidFill>
            <a:srgbClr val="FFFFFF"/>
          </a:solidFill>
          <a:ln w="38100" cap="flat">
            <a:gradFill flip="none" rotWithShape="1">
              <a:gsLst>
                <a:gs pos="0">
                  <a:srgbClr val="363D46"/>
                </a:gs>
                <a:gs pos="100000">
                  <a:srgbClr val="363D46">
                    <a:lumMod val="75000"/>
                  </a:srgbClr>
                </a:gs>
              </a:gsLst>
              <a:lin ang="5400000" scaled="0"/>
              <a:tileRect/>
            </a:gradFill>
            <a:miter lim="800000"/>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cxnSp>
      <p:sp>
        <p:nvSpPr>
          <p:cNvPr id="17" name="Rectangle 16">
            <a:extLst>
              <a:ext uri="{FF2B5EF4-FFF2-40B4-BE49-F238E27FC236}">
                <a16:creationId xmlns:a16="http://schemas.microsoft.com/office/drawing/2014/main" id="{E82ABBDC-7A44-4AE8-A04F-B5495481B9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894952" y="3195797"/>
            <a:ext cx="6858000" cy="466406"/>
          </a:xfrm>
          <a:prstGeom prst="rect">
            <a:avLst/>
          </a:prstGeom>
          <a:gradFill>
            <a:gsLst>
              <a:gs pos="0">
                <a:srgbClr val="363D46">
                  <a:alpha val="0"/>
                </a:srgbClr>
              </a:gs>
              <a:gs pos="100000">
                <a:srgbClr val="363D46">
                  <a:lumMod val="75000"/>
                </a:srgbClr>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 name="Date Placeholder 2">
            <a:extLst>
              <a:ext uri="{FF2B5EF4-FFF2-40B4-BE49-F238E27FC236}">
                <a16:creationId xmlns:a16="http://schemas.microsoft.com/office/drawing/2014/main" id="{BA9C0A21-1C8D-460E-9C87-BC63E6599D07}"/>
              </a:ext>
            </a:extLst>
          </p:cNvPr>
          <p:cNvSpPr>
            <a:spLocks noGrp="1"/>
          </p:cNvSpPr>
          <p:nvPr>
            <p:ph type="dt" sz="half" idx="10"/>
          </p:nvPr>
        </p:nvSpPr>
        <p:spPr>
          <a:xfrm>
            <a:off x="8837612" y="5883275"/>
            <a:ext cx="1600200" cy="365125"/>
          </a:xfrm>
        </p:spPr>
        <p:txBody>
          <a:bodyPr>
            <a:normAutofit/>
          </a:bodyPr>
          <a:lstStyle/>
          <a:p>
            <a:pPr>
              <a:spcAft>
                <a:spcPts val="600"/>
              </a:spcAft>
            </a:pPr>
            <a:fld id="{BD2B43F2-C185-4C95-AA63-DF367E6841AA}" type="datetime10">
              <a:rPr lang="en-US" smtClean="0"/>
              <a:pPr>
                <a:spcAft>
                  <a:spcPts val="600"/>
                </a:spcAft>
              </a:pPr>
              <a:t>17:58</a:t>
            </a:fld>
            <a:endParaRPr lang="en-US"/>
          </a:p>
        </p:txBody>
      </p:sp>
      <p:sp>
        <p:nvSpPr>
          <p:cNvPr id="6" name="Slide Number Placeholder 5">
            <a:extLst>
              <a:ext uri="{FF2B5EF4-FFF2-40B4-BE49-F238E27FC236}">
                <a16:creationId xmlns:a16="http://schemas.microsoft.com/office/drawing/2014/main" id="{DBC8A0F6-3A6F-46DB-88C5-539E2D64BAAC}"/>
              </a:ext>
            </a:extLst>
          </p:cNvPr>
          <p:cNvSpPr>
            <a:spLocks noGrp="1"/>
          </p:cNvSpPr>
          <p:nvPr>
            <p:ph type="sldNum" sz="quarter" idx="12"/>
          </p:nvPr>
        </p:nvSpPr>
        <p:spPr>
          <a:xfrm>
            <a:off x="10514012" y="5883275"/>
            <a:ext cx="551167" cy="365125"/>
          </a:xfrm>
        </p:spPr>
        <p:txBody>
          <a:bodyPr>
            <a:normAutofit/>
          </a:bodyPr>
          <a:lstStyle/>
          <a:p>
            <a:pPr>
              <a:spcAft>
                <a:spcPts val="600"/>
              </a:spcAft>
            </a:pPr>
            <a:fld id="{6D22F896-40B5-4ADD-8801-0D06FADFA095}" type="slidenum">
              <a:rPr lang="en-US" smtClean="0"/>
              <a:pPr>
                <a:spcAft>
                  <a:spcPts val="600"/>
                </a:spcAft>
              </a:pPr>
              <a:t>31</a:t>
            </a:fld>
            <a:endParaRPr lang="en-US"/>
          </a:p>
        </p:txBody>
      </p:sp>
      <p:graphicFrame>
        <p:nvGraphicFramePr>
          <p:cNvPr id="9" name="Content Placeholder 6">
            <a:extLst>
              <a:ext uri="{FF2B5EF4-FFF2-40B4-BE49-F238E27FC236}">
                <a16:creationId xmlns:a16="http://schemas.microsoft.com/office/drawing/2014/main" id="{C76FADB2-4C7B-4C40-9DFD-1F614D4321C3}"/>
              </a:ext>
            </a:extLst>
          </p:cNvPr>
          <p:cNvGraphicFramePr>
            <a:graphicFrameLocks noGrp="1"/>
          </p:cNvGraphicFramePr>
          <p:nvPr>
            <p:ph idx="1"/>
            <p:extLst>
              <p:ext uri="{D42A27DB-BD31-4B8C-83A1-F6EECF244321}">
                <p14:modId xmlns:p14="http://schemas.microsoft.com/office/powerpoint/2010/main" val="2795345582"/>
              </p:ext>
            </p:extLst>
          </p:nvPr>
        </p:nvGraphicFramePr>
        <p:xfrm>
          <a:off x="5054375" y="965200"/>
          <a:ext cx="6046133" cy="460586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74789575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1BEB06-70DD-4892-88A0-0C640121B049}"/>
              </a:ext>
            </a:extLst>
          </p:cNvPr>
          <p:cNvSpPr>
            <a:spLocks noGrp="1"/>
          </p:cNvSpPr>
          <p:nvPr>
            <p:ph type="title"/>
          </p:nvPr>
        </p:nvSpPr>
        <p:spPr>
          <a:xfrm>
            <a:off x="669851" y="1430179"/>
            <a:ext cx="3029313" cy="3675908"/>
          </a:xfrm>
        </p:spPr>
        <p:txBody>
          <a:bodyPr anchor="ctr">
            <a:normAutofit/>
          </a:bodyPr>
          <a:lstStyle/>
          <a:p>
            <a:r>
              <a:rPr lang="en-US" sz="3400"/>
              <a:t>Variable Commands (Cont.)</a:t>
            </a:r>
          </a:p>
        </p:txBody>
      </p:sp>
      <p:sp>
        <p:nvSpPr>
          <p:cNvPr id="12" name="Rectangle 11">
            <a:extLst>
              <a:ext uri="{FF2B5EF4-FFF2-40B4-BE49-F238E27FC236}">
                <a16:creationId xmlns:a16="http://schemas.microsoft.com/office/drawing/2014/main" id="{7E475056-B0EB-44BE-8568-61ABEFB2E9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59934" y="0"/>
            <a:ext cx="8132066" cy="6858000"/>
          </a:xfrm>
          <a:prstGeom prst="rect">
            <a:avLst/>
          </a:prstGeom>
          <a:solidFill>
            <a:schemeClr val="bg2"/>
          </a:solidFill>
          <a:ln>
            <a:noFill/>
          </a:ln>
          <a:effectLst>
            <a:innerShdw blurRad="63500" dist="508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ooter Placeholder 4">
            <a:extLst>
              <a:ext uri="{FF2B5EF4-FFF2-40B4-BE49-F238E27FC236}">
                <a16:creationId xmlns:a16="http://schemas.microsoft.com/office/drawing/2014/main" id="{B6365F95-4A2C-4567-BB1E-57FB94560048}"/>
              </a:ext>
            </a:extLst>
          </p:cNvPr>
          <p:cNvSpPr>
            <a:spLocks noGrp="1"/>
          </p:cNvSpPr>
          <p:nvPr>
            <p:ph type="ftr" sz="quarter" idx="11"/>
          </p:nvPr>
        </p:nvSpPr>
        <p:spPr>
          <a:xfrm>
            <a:off x="1141412" y="5883275"/>
            <a:ext cx="7543800" cy="365125"/>
          </a:xfrm>
        </p:spPr>
        <p:txBody>
          <a:bodyPr>
            <a:normAutofit/>
          </a:bodyPr>
          <a:lstStyle/>
          <a:p>
            <a:pPr>
              <a:spcAft>
                <a:spcPts val="600"/>
              </a:spcAft>
            </a:pPr>
            <a:r>
              <a:rPr lang="en-US"/>
              <a:t>Jameshoneycutt.net                                      twitter: @P0w3rChi3f                                      LinkedIn: in/james-honeycutt</a:t>
            </a:r>
          </a:p>
        </p:txBody>
      </p:sp>
      <p:cxnSp>
        <p:nvCxnSpPr>
          <p:cNvPr id="14" name="Straight Connector 13">
            <a:extLst>
              <a:ext uri="{FF2B5EF4-FFF2-40B4-BE49-F238E27FC236}">
                <a16:creationId xmlns:a16="http://schemas.microsoft.com/office/drawing/2014/main" id="{F2C8E2EC-73A4-48C2-B4D7-D7726BD908E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69971" y="0"/>
            <a:ext cx="0" cy="6858000"/>
          </a:xfrm>
          <a:prstGeom prst="line">
            <a:avLst/>
          </a:prstGeom>
          <a:solidFill>
            <a:srgbClr val="FFFFFF"/>
          </a:solidFill>
          <a:ln w="38100" cap="flat">
            <a:gradFill flip="none" rotWithShape="1">
              <a:gsLst>
                <a:gs pos="0">
                  <a:srgbClr val="363D46"/>
                </a:gs>
                <a:gs pos="100000">
                  <a:srgbClr val="363D46">
                    <a:lumMod val="75000"/>
                  </a:srgbClr>
                </a:gs>
              </a:gsLst>
              <a:lin ang="5400000" scaled="0"/>
              <a:tileRect/>
            </a:gradFill>
            <a:miter lim="800000"/>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cxnSp>
      <p:sp>
        <p:nvSpPr>
          <p:cNvPr id="16" name="Rectangle 15">
            <a:extLst>
              <a:ext uri="{FF2B5EF4-FFF2-40B4-BE49-F238E27FC236}">
                <a16:creationId xmlns:a16="http://schemas.microsoft.com/office/drawing/2014/main" id="{E82ABBDC-7A44-4AE8-A04F-B5495481B9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894952" y="3195797"/>
            <a:ext cx="6858000" cy="466406"/>
          </a:xfrm>
          <a:prstGeom prst="rect">
            <a:avLst/>
          </a:prstGeom>
          <a:gradFill>
            <a:gsLst>
              <a:gs pos="0">
                <a:srgbClr val="363D46">
                  <a:alpha val="0"/>
                </a:srgbClr>
              </a:gs>
              <a:gs pos="100000">
                <a:srgbClr val="363D46">
                  <a:lumMod val="75000"/>
                </a:srgbClr>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 name="Date Placeholder 3">
            <a:extLst>
              <a:ext uri="{FF2B5EF4-FFF2-40B4-BE49-F238E27FC236}">
                <a16:creationId xmlns:a16="http://schemas.microsoft.com/office/drawing/2014/main" id="{9B6D55C0-AE05-4D28-8C05-0A86B5DDDCCC}"/>
              </a:ext>
            </a:extLst>
          </p:cNvPr>
          <p:cNvSpPr>
            <a:spLocks noGrp="1"/>
          </p:cNvSpPr>
          <p:nvPr>
            <p:ph type="dt" sz="half" idx="10"/>
          </p:nvPr>
        </p:nvSpPr>
        <p:spPr>
          <a:xfrm>
            <a:off x="8837612" y="5883275"/>
            <a:ext cx="1600200" cy="365125"/>
          </a:xfrm>
        </p:spPr>
        <p:txBody>
          <a:bodyPr>
            <a:normAutofit/>
          </a:bodyPr>
          <a:lstStyle/>
          <a:p>
            <a:pPr>
              <a:spcAft>
                <a:spcPts val="600"/>
              </a:spcAft>
            </a:pPr>
            <a:fld id="{BFAC2F79-8E42-4B05-A001-62A9AB046C0D}" type="datetime10">
              <a:rPr lang="en-US" smtClean="0"/>
              <a:pPr>
                <a:spcAft>
                  <a:spcPts val="600"/>
                </a:spcAft>
              </a:pPr>
              <a:t>17:58</a:t>
            </a:fld>
            <a:endParaRPr lang="en-US"/>
          </a:p>
        </p:txBody>
      </p:sp>
      <p:sp>
        <p:nvSpPr>
          <p:cNvPr id="6" name="Slide Number Placeholder 5">
            <a:extLst>
              <a:ext uri="{FF2B5EF4-FFF2-40B4-BE49-F238E27FC236}">
                <a16:creationId xmlns:a16="http://schemas.microsoft.com/office/drawing/2014/main" id="{FACF1AFC-FAEB-4601-B7B4-D94520B8C078}"/>
              </a:ext>
            </a:extLst>
          </p:cNvPr>
          <p:cNvSpPr>
            <a:spLocks noGrp="1"/>
          </p:cNvSpPr>
          <p:nvPr>
            <p:ph type="sldNum" sz="quarter" idx="12"/>
          </p:nvPr>
        </p:nvSpPr>
        <p:spPr>
          <a:xfrm>
            <a:off x="10514012" y="5883275"/>
            <a:ext cx="551167" cy="365125"/>
          </a:xfrm>
        </p:spPr>
        <p:txBody>
          <a:bodyPr>
            <a:normAutofit/>
          </a:bodyPr>
          <a:lstStyle/>
          <a:p>
            <a:pPr>
              <a:spcAft>
                <a:spcPts val="600"/>
              </a:spcAft>
            </a:pPr>
            <a:fld id="{6D22F896-40B5-4ADD-8801-0D06FADFA095}" type="slidenum">
              <a:rPr lang="en-US" smtClean="0"/>
              <a:pPr>
                <a:spcAft>
                  <a:spcPts val="600"/>
                </a:spcAft>
              </a:pPr>
              <a:t>32</a:t>
            </a:fld>
            <a:endParaRPr lang="en-US"/>
          </a:p>
        </p:txBody>
      </p:sp>
      <p:graphicFrame>
        <p:nvGraphicFramePr>
          <p:cNvPr id="8" name="Content Placeholder 2">
            <a:extLst>
              <a:ext uri="{FF2B5EF4-FFF2-40B4-BE49-F238E27FC236}">
                <a16:creationId xmlns:a16="http://schemas.microsoft.com/office/drawing/2014/main" id="{602BB76E-9CC1-4FEC-BDFB-D278FA2E5733}"/>
              </a:ext>
            </a:extLst>
          </p:cNvPr>
          <p:cNvGraphicFramePr>
            <a:graphicFrameLocks noGrp="1"/>
          </p:cNvGraphicFramePr>
          <p:nvPr>
            <p:ph idx="1"/>
            <p:extLst>
              <p:ext uri="{D42A27DB-BD31-4B8C-83A1-F6EECF244321}">
                <p14:modId xmlns:p14="http://schemas.microsoft.com/office/powerpoint/2010/main" val="3119367347"/>
              </p:ext>
            </p:extLst>
          </p:nvPr>
        </p:nvGraphicFramePr>
        <p:xfrm>
          <a:off x="5054375" y="965200"/>
          <a:ext cx="6046133" cy="460586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6445116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0055966-E938-4CF7-A0C0-3B79880468C3}"/>
              </a:ext>
            </a:extLst>
          </p:cNvPr>
          <p:cNvSpPr>
            <a:spLocks noGrp="1"/>
          </p:cNvSpPr>
          <p:nvPr>
            <p:ph type="dt" sz="half" idx="10"/>
          </p:nvPr>
        </p:nvSpPr>
        <p:spPr/>
        <p:txBody>
          <a:bodyPr/>
          <a:lstStyle/>
          <a:p>
            <a:fld id="{3F4FFFD7-D8A1-4491-B156-4AB843D1858F}" type="datetime10">
              <a:rPr lang="en-US" smtClean="0"/>
              <a:t>17:58</a:t>
            </a:fld>
            <a:endParaRPr lang="en-US" dirty="0"/>
          </a:p>
        </p:txBody>
      </p:sp>
      <p:sp>
        <p:nvSpPr>
          <p:cNvPr id="3" name="Footer Placeholder 2">
            <a:extLst>
              <a:ext uri="{FF2B5EF4-FFF2-40B4-BE49-F238E27FC236}">
                <a16:creationId xmlns:a16="http://schemas.microsoft.com/office/drawing/2014/main" id="{F055F30B-9396-4721-A0F0-E87AB5C8B2B5}"/>
              </a:ext>
            </a:extLst>
          </p:cNvPr>
          <p:cNvSpPr>
            <a:spLocks noGrp="1"/>
          </p:cNvSpPr>
          <p:nvPr>
            <p:ph type="ftr" sz="quarter" idx="11"/>
          </p:nvPr>
        </p:nvSpPr>
        <p:spPr/>
        <p:txBody>
          <a:bodyPr/>
          <a:lstStyle/>
          <a:p>
            <a:r>
              <a:rPr lang="en-US"/>
              <a:t>Jameshoneycutt.net                                      twitter: @P0w3rChi3f                                      LinkedIn: in/james-honeycutt</a:t>
            </a:r>
            <a:endParaRPr lang="en-US" dirty="0"/>
          </a:p>
        </p:txBody>
      </p:sp>
      <p:sp>
        <p:nvSpPr>
          <p:cNvPr id="4" name="Slide Number Placeholder 3">
            <a:extLst>
              <a:ext uri="{FF2B5EF4-FFF2-40B4-BE49-F238E27FC236}">
                <a16:creationId xmlns:a16="http://schemas.microsoft.com/office/drawing/2014/main" id="{0780E430-5056-4E06-99B1-44051A3AD35E}"/>
              </a:ext>
            </a:extLst>
          </p:cNvPr>
          <p:cNvSpPr>
            <a:spLocks noGrp="1"/>
          </p:cNvSpPr>
          <p:nvPr>
            <p:ph type="sldNum" sz="quarter" idx="12"/>
          </p:nvPr>
        </p:nvSpPr>
        <p:spPr/>
        <p:txBody>
          <a:bodyPr/>
          <a:lstStyle/>
          <a:p>
            <a:fld id="{6D22F896-40B5-4ADD-8801-0D06FADFA095}" type="slidenum">
              <a:rPr lang="en-US" smtClean="0"/>
              <a:t>33</a:t>
            </a:fld>
            <a:endParaRPr lang="en-US" dirty="0"/>
          </a:p>
        </p:txBody>
      </p:sp>
      <p:sp>
        <p:nvSpPr>
          <p:cNvPr id="5" name="Rectangle 4">
            <a:extLst>
              <a:ext uri="{FF2B5EF4-FFF2-40B4-BE49-F238E27FC236}">
                <a16:creationId xmlns:a16="http://schemas.microsoft.com/office/drawing/2014/main" id="{6D5F75BE-5C2D-448A-8273-66B102D8B215}"/>
              </a:ext>
            </a:extLst>
          </p:cNvPr>
          <p:cNvSpPr/>
          <p:nvPr/>
        </p:nvSpPr>
        <p:spPr>
          <a:xfrm>
            <a:off x="1632281" y="2967335"/>
            <a:ext cx="8927445" cy="923330"/>
          </a:xfrm>
          <a:prstGeom prst="rect">
            <a:avLst/>
          </a:prstGeom>
          <a:noFill/>
        </p:spPr>
        <p:txBody>
          <a:bodyPr wrap="none" lIns="91440" tIns="45720" rIns="91440" bIns="45720">
            <a:spAutoFit/>
          </a:bodyPr>
          <a:lstStyle/>
          <a:p>
            <a:pPr algn="ctr"/>
            <a:r>
              <a:rPr lang="en-US" sz="54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Variables in Quotes Demo</a:t>
            </a:r>
          </a:p>
        </p:txBody>
      </p:sp>
    </p:spTree>
    <p:extLst>
      <p:ext uri="{BB962C8B-B14F-4D97-AF65-F5344CB8AC3E}">
        <p14:creationId xmlns:p14="http://schemas.microsoft.com/office/powerpoint/2010/main" val="55577560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Date Placeholder 9">
            <a:extLst>
              <a:ext uri="{FF2B5EF4-FFF2-40B4-BE49-F238E27FC236}">
                <a16:creationId xmlns:a16="http://schemas.microsoft.com/office/drawing/2014/main" id="{8E3BDE71-3DE6-440E-8D61-A42C21D73703}"/>
              </a:ext>
            </a:extLst>
          </p:cNvPr>
          <p:cNvSpPr>
            <a:spLocks noGrp="1"/>
          </p:cNvSpPr>
          <p:nvPr>
            <p:ph type="dt" sz="half" idx="10"/>
          </p:nvPr>
        </p:nvSpPr>
        <p:spPr/>
        <p:txBody>
          <a:bodyPr/>
          <a:lstStyle/>
          <a:p>
            <a:fld id="{612721A5-9267-4A84-AAA4-EAA27041C262}" type="datetime10">
              <a:rPr lang="en-US" smtClean="0"/>
              <a:t>17:58</a:t>
            </a:fld>
            <a:endParaRPr lang="en-US" dirty="0"/>
          </a:p>
        </p:txBody>
      </p:sp>
      <p:sp>
        <p:nvSpPr>
          <p:cNvPr id="4" name="Footer Placeholder 3">
            <a:extLst>
              <a:ext uri="{FF2B5EF4-FFF2-40B4-BE49-F238E27FC236}">
                <a16:creationId xmlns:a16="http://schemas.microsoft.com/office/drawing/2014/main" id="{89E8E0F6-8F93-4113-BAD0-9FAE4DB6836E}"/>
              </a:ext>
            </a:extLst>
          </p:cNvPr>
          <p:cNvSpPr>
            <a:spLocks noGrp="1"/>
          </p:cNvSpPr>
          <p:nvPr>
            <p:ph type="ftr" sz="quarter" idx="11"/>
          </p:nvPr>
        </p:nvSpPr>
        <p:spPr>
          <a:xfrm>
            <a:off x="1141411" y="5883275"/>
            <a:ext cx="9134910" cy="365125"/>
          </a:xfrm>
        </p:spPr>
        <p:txBody>
          <a:bodyPr/>
          <a:lstStyle/>
          <a:p>
            <a:r>
              <a:rPr lang="en-US" dirty="0"/>
              <a:t>Jameshoneycutt.net                                      twitter: @P0w3rChi3f                                      LinkedIn: in/</a:t>
            </a:r>
            <a:r>
              <a:rPr lang="en-US" dirty="0" err="1"/>
              <a:t>james-honeycutt</a:t>
            </a:r>
            <a:endParaRPr lang="en-US" dirty="0"/>
          </a:p>
        </p:txBody>
      </p:sp>
      <p:sp>
        <p:nvSpPr>
          <p:cNvPr id="5" name="Slide Number Placeholder 4">
            <a:extLst>
              <a:ext uri="{FF2B5EF4-FFF2-40B4-BE49-F238E27FC236}">
                <a16:creationId xmlns:a16="http://schemas.microsoft.com/office/drawing/2014/main" id="{3EBE1342-19AC-4646-84CB-0348C4B90369}"/>
              </a:ext>
            </a:extLst>
          </p:cNvPr>
          <p:cNvSpPr>
            <a:spLocks noGrp="1"/>
          </p:cNvSpPr>
          <p:nvPr>
            <p:ph type="sldNum" sz="quarter" idx="12"/>
          </p:nvPr>
        </p:nvSpPr>
        <p:spPr/>
        <p:txBody>
          <a:bodyPr/>
          <a:lstStyle/>
          <a:p>
            <a:fld id="{6D22F896-40B5-4ADD-8801-0D06FADFA095}" type="slidenum">
              <a:rPr lang="en-US" smtClean="0"/>
              <a:t>34</a:t>
            </a:fld>
            <a:endParaRPr lang="en-US" dirty="0"/>
          </a:p>
        </p:txBody>
      </p:sp>
      <p:pic>
        <p:nvPicPr>
          <p:cNvPr id="9" name="Picture 8">
            <a:extLst>
              <a:ext uri="{FF2B5EF4-FFF2-40B4-BE49-F238E27FC236}">
                <a16:creationId xmlns:a16="http://schemas.microsoft.com/office/drawing/2014/main" id="{CC4B246C-4075-47BC-B1E7-564C466788DF}"/>
              </a:ext>
            </a:extLst>
          </p:cNvPr>
          <p:cNvPicPr>
            <a:picLocks noChangeAspect="1"/>
          </p:cNvPicPr>
          <p:nvPr/>
        </p:nvPicPr>
        <p:blipFill>
          <a:blip r:embed="rId3"/>
          <a:stretch>
            <a:fillRect/>
          </a:stretch>
        </p:blipFill>
        <p:spPr>
          <a:xfrm>
            <a:off x="3918857" y="931690"/>
            <a:ext cx="4354286" cy="4994621"/>
          </a:xfrm>
          <a:prstGeom prst="rect">
            <a:avLst/>
          </a:prstGeom>
        </p:spPr>
      </p:pic>
    </p:spTree>
    <p:extLst>
      <p:ext uri="{BB962C8B-B14F-4D97-AF65-F5344CB8AC3E}">
        <p14:creationId xmlns:p14="http://schemas.microsoft.com/office/powerpoint/2010/main" val="102416109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0E4122-0AC7-4752-96EA-8DB70B437BC5}"/>
              </a:ext>
            </a:extLst>
          </p:cNvPr>
          <p:cNvSpPr>
            <a:spLocks noGrp="1"/>
          </p:cNvSpPr>
          <p:nvPr>
            <p:ph type="title"/>
          </p:nvPr>
        </p:nvSpPr>
        <p:spPr>
          <a:xfrm>
            <a:off x="1141413" y="609600"/>
            <a:ext cx="9905998" cy="1468582"/>
          </a:xfrm>
        </p:spPr>
        <p:txBody>
          <a:bodyPr>
            <a:normAutofit/>
          </a:bodyPr>
          <a:lstStyle/>
          <a:p>
            <a:pPr algn="ctr"/>
            <a:r>
              <a:rPr lang="en-US" dirty="0"/>
              <a:t>The Pipeline</a:t>
            </a:r>
          </a:p>
        </p:txBody>
      </p:sp>
      <p:sp>
        <p:nvSpPr>
          <p:cNvPr id="4" name="Footer Placeholder 3">
            <a:extLst>
              <a:ext uri="{FF2B5EF4-FFF2-40B4-BE49-F238E27FC236}">
                <a16:creationId xmlns:a16="http://schemas.microsoft.com/office/drawing/2014/main" id="{9174C080-9F3B-4576-BA15-EC845C9FC3D9}"/>
              </a:ext>
            </a:extLst>
          </p:cNvPr>
          <p:cNvSpPr>
            <a:spLocks noGrp="1"/>
          </p:cNvSpPr>
          <p:nvPr>
            <p:ph type="ftr" sz="quarter" idx="11"/>
          </p:nvPr>
        </p:nvSpPr>
        <p:spPr>
          <a:xfrm>
            <a:off x="1141412" y="5883275"/>
            <a:ext cx="7543800" cy="365125"/>
          </a:xfrm>
        </p:spPr>
        <p:txBody>
          <a:bodyPr>
            <a:normAutofit/>
          </a:bodyPr>
          <a:lstStyle/>
          <a:p>
            <a:pPr>
              <a:spcAft>
                <a:spcPts val="600"/>
              </a:spcAft>
            </a:pPr>
            <a:r>
              <a:rPr lang="en-US" dirty="0"/>
              <a:t>Jameshoneycutt.net                                      twitter: @P0w3rChi3f                                      LinkedIn: in/</a:t>
            </a:r>
            <a:r>
              <a:rPr lang="en-US" dirty="0" err="1"/>
              <a:t>james-honeycutt</a:t>
            </a:r>
            <a:endParaRPr lang="en-US"/>
          </a:p>
        </p:txBody>
      </p:sp>
      <p:sp>
        <p:nvSpPr>
          <p:cNvPr id="6" name="Date Placeholder 5">
            <a:extLst>
              <a:ext uri="{FF2B5EF4-FFF2-40B4-BE49-F238E27FC236}">
                <a16:creationId xmlns:a16="http://schemas.microsoft.com/office/drawing/2014/main" id="{4525D521-5897-4899-A869-B8F1DE494254}"/>
              </a:ext>
            </a:extLst>
          </p:cNvPr>
          <p:cNvSpPr>
            <a:spLocks noGrp="1"/>
          </p:cNvSpPr>
          <p:nvPr>
            <p:ph type="dt" sz="half" idx="10"/>
          </p:nvPr>
        </p:nvSpPr>
        <p:spPr>
          <a:xfrm>
            <a:off x="8837612" y="5883275"/>
            <a:ext cx="1600200" cy="365125"/>
          </a:xfrm>
        </p:spPr>
        <p:txBody>
          <a:bodyPr>
            <a:normAutofit/>
          </a:bodyPr>
          <a:lstStyle/>
          <a:p>
            <a:pPr>
              <a:spcAft>
                <a:spcPts val="600"/>
              </a:spcAft>
            </a:pPr>
            <a:fld id="{A678FD32-34C3-404C-A5A3-4C55061BA44B}" type="datetime10">
              <a:rPr lang="en-US" smtClean="0"/>
              <a:pPr>
                <a:spcAft>
                  <a:spcPts val="600"/>
                </a:spcAft>
              </a:pPr>
              <a:t>17:58</a:t>
            </a:fld>
            <a:endParaRPr lang="en-US"/>
          </a:p>
        </p:txBody>
      </p:sp>
      <p:sp>
        <p:nvSpPr>
          <p:cNvPr id="5" name="Slide Number Placeholder 4">
            <a:extLst>
              <a:ext uri="{FF2B5EF4-FFF2-40B4-BE49-F238E27FC236}">
                <a16:creationId xmlns:a16="http://schemas.microsoft.com/office/drawing/2014/main" id="{5DB96EBE-3533-4B1B-8EDE-05015C4A3E18}"/>
              </a:ext>
            </a:extLst>
          </p:cNvPr>
          <p:cNvSpPr>
            <a:spLocks noGrp="1"/>
          </p:cNvSpPr>
          <p:nvPr>
            <p:ph type="sldNum" sz="quarter" idx="12"/>
          </p:nvPr>
        </p:nvSpPr>
        <p:spPr>
          <a:xfrm>
            <a:off x="10514012" y="5883275"/>
            <a:ext cx="551167" cy="365125"/>
          </a:xfrm>
        </p:spPr>
        <p:txBody>
          <a:bodyPr>
            <a:normAutofit/>
          </a:bodyPr>
          <a:lstStyle/>
          <a:p>
            <a:pPr>
              <a:spcAft>
                <a:spcPts val="600"/>
              </a:spcAft>
            </a:pPr>
            <a:fld id="{6D22F896-40B5-4ADD-8801-0D06FADFA095}" type="slidenum">
              <a:rPr lang="en-US" smtClean="0"/>
              <a:pPr>
                <a:spcAft>
                  <a:spcPts val="600"/>
                </a:spcAft>
              </a:pPr>
              <a:t>35</a:t>
            </a:fld>
            <a:endParaRPr lang="en-US"/>
          </a:p>
        </p:txBody>
      </p:sp>
      <p:graphicFrame>
        <p:nvGraphicFramePr>
          <p:cNvPr id="8" name="Content Placeholder 2">
            <a:extLst>
              <a:ext uri="{FF2B5EF4-FFF2-40B4-BE49-F238E27FC236}">
                <a16:creationId xmlns:a16="http://schemas.microsoft.com/office/drawing/2014/main" id="{8B031A72-B4FF-459E-ADFB-FA140B334983}"/>
              </a:ext>
            </a:extLst>
          </p:cNvPr>
          <p:cNvGraphicFramePr>
            <a:graphicFrameLocks noGrp="1"/>
          </p:cNvGraphicFramePr>
          <p:nvPr>
            <p:ph idx="1"/>
            <p:extLst>
              <p:ext uri="{D42A27DB-BD31-4B8C-83A1-F6EECF244321}">
                <p14:modId xmlns:p14="http://schemas.microsoft.com/office/powerpoint/2010/main" val="3873658331"/>
              </p:ext>
            </p:extLst>
          </p:nvPr>
        </p:nvGraphicFramePr>
        <p:xfrm>
          <a:off x="1141413" y="2286000"/>
          <a:ext cx="9906000" cy="338743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53008258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4FA9E78-F4F8-4B94-B20D-8456903E01C7}"/>
              </a:ext>
            </a:extLst>
          </p:cNvPr>
          <p:cNvSpPr>
            <a:spLocks noGrp="1"/>
          </p:cNvSpPr>
          <p:nvPr>
            <p:ph type="dt" sz="half" idx="10"/>
          </p:nvPr>
        </p:nvSpPr>
        <p:spPr/>
        <p:txBody>
          <a:bodyPr/>
          <a:lstStyle/>
          <a:p>
            <a:fld id="{3F4FFFD7-D8A1-4491-B156-4AB843D1858F}" type="datetime10">
              <a:rPr lang="en-US" smtClean="0"/>
              <a:t>17:58</a:t>
            </a:fld>
            <a:endParaRPr lang="en-US" dirty="0"/>
          </a:p>
        </p:txBody>
      </p:sp>
      <p:sp>
        <p:nvSpPr>
          <p:cNvPr id="3" name="Footer Placeholder 2">
            <a:extLst>
              <a:ext uri="{FF2B5EF4-FFF2-40B4-BE49-F238E27FC236}">
                <a16:creationId xmlns:a16="http://schemas.microsoft.com/office/drawing/2014/main" id="{5AEADEC6-49D4-4017-886F-FAF7312ACF0A}"/>
              </a:ext>
            </a:extLst>
          </p:cNvPr>
          <p:cNvSpPr>
            <a:spLocks noGrp="1"/>
          </p:cNvSpPr>
          <p:nvPr>
            <p:ph type="ftr" sz="quarter" idx="11"/>
          </p:nvPr>
        </p:nvSpPr>
        <p:spPr/>
        <p:txBody>
          <a:bodyPr/>
          <a:lstStyle/>
          <a:p>
            <a:r>
              <a:rPr lang="en-US"/>
              <a:t>Jameshoneycutt.net                                      twitter: @P0w3rChi3f                                      LinkedIn: in/james-honeycutt</a:t>
            </a:r>
            <a:endParaRPr lang="en-US" dirty="0"/>
          </a:p>
        </p:txBody>
      </p:sp>
      <p:sp>
        <p:nvSpPr>
          <p:cNvPr id="4" name="Slide Number Placeholder 3">
            <a:extLst>
              <a:ext uri="{FF2B5EF4-FFF2-40B4-BE49-F238E27FC236}">
                <a16:creationId xmlns:a16="http://schemas.microsoft.com/office/drawing/2014/main" id="{EA1083CE-1EA8-4BAB-9F70-A11E33EAD606}"/>
              </a:ext>
            </a:extLst>
          </p:cNvPr>
          <p:cNvSpPr>
            <a:spLocks noGrp="1"/>
          </p:cNvSpPr>
          <p:nvPr>
            <p:ph type="sldNum" sz="quarter" idx="12"/>
          </p:nvPr>
        </p:nvSpPr>
        <p:spPr/>
        <p:txBody>
          <a:bodyPr/>
          <a:lstStyle/>
          <a:p>
            <a:fld id="{6D22F896-40B5-4ADD-8801-0D06FADFA095}" type="slidenum">
              <a:rPr lang="en-US" smtClean="0"/>
              <a:t>36</a:t>
            </a:fld>
            <a:endParaRPr lang="en-US" dirty="0"/>
          </a:p>
        </p:txBody>
      </p:sp>
      <p:sp>
        <p:nvSpPr>
          <p:cNvPr id="5" name="Rectangle 4">
            <a:extLst>
              <a:ext uri="{FF2B5EF4-FFF2-40B4-BE49-F238E27FC236}">
                <a16:creationId xmlns:a16="http://schemas.microsoft.com/office/drawing/2014/main" id="{47B1CE54-A9CA-46CC-8BD0-A4EAF3C8567C}"/>
              </a:ext>
            </a:extLst>
          </p:cNvPr>
          <p:cNvSpPr/>
          <p:nvPr/>
        </p:nvSpPr>
        <p:spPr>
          <a:xfrm>
            <a:off x="3530231" y="2967335"/>
            <a:ext cx="5131533" cy="923330"/>
          </a:xfrm>
          <a:prstGeom prst="rect">
            <a:avLst/>
          </a:prstGeom>
          <a:noFill/>
        </p:spPr>
        <p:txBody>
          <a:bodyPr wrap="none" lIns="91440" tIns="45720" rIns="91440" bIns="45720">
            <a:spAutoFit/>
          </a:bodyPr>
          <a:lstStyle/>
          <a:p>
            <a:pPr algn="ctr"/>
            <a:r>
              <a:rPr lang="en-US" sz="54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PIPELINE DEMO</a:t>
            </a:r>
          </a:p>
        </p:txBody>
      </p:sp>
    </p:spTree>
    <p:extLst>
      <p:ext uri="{BB962C8B-B14F-4D97-AF65-F5344CB8AC3E}">
        <p14:creationId xmlns:p14="http://schemas.microsoft.com/office/powerpoint/2010/main" val="335043591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5CD0A4-044F-46EE-B29A-2D58052DB0D9}"/>
              </a:ext>
            </a:extLst>
          </p:cNvPr>
          <p:cNvSpPr>
            <a:spLocks noGrp="1"/>
          </p:cNvSpPr>
          <p:nvPr>
            <p:ph type="title"/>
          </p:nvPr>
        </p:nvSpPr>
        <p:spPr/>
        <p:txBody>
          <a:bodyPr/>
          <a:lstStyle/>
          <a:p>
            <a:pPr algn="ctr"/>
            <a:r>
              <a:rPr lang="en-US" dirty="0"/>
              <a:t>deeper Pipe line</a:t>
            </a:r>
          </a:p>
        </p:txBody>
      </p:sp>
      <p:sp>
        <p:nvSpPr>
          <p:cNvPr id="3" name="Content Placeholder 2">
            <a:extLst>
              <a:ext uri="{FF2B5EF4-FFF2-40B4-BE49-F238E27FC236}">
                <a16:creationId xmlns:a16="http://schemas.microsoft.com/office/drawing/2014/main" id="{C815DF6D-C6AF-46A4-9E2D-879BE27B7DE9}"/>
              </a:ext>
            </a:extLst>
          </p:cNvPr>
          <p:cNvSpPr>
            <a:spLocks noGrp="1"/>
          </p:cNvSpPr>
          <p:nvPr>
            <p:ph idx="1"/>
          </p:nvPr>
        </p:nvSpPr>
        <p:spPr/>
        <p:txBody>
          <a:bodyPr/>
          <a:lstStyle/>
          <a:p>
            <a:r>
              <a:rPr lang="en-US" dirty="0" err="1">
                <a:effectLst/>
              </a:rPr>
              <a:t>CommandA</a:t>
            </a:r>
            <a:r>
              <a:rPr lang="en-US" dirty="0">
                <a:effectLst/>
              </a:rPr>
              <a:t> sends output to </a:t>
            </a:r>
            <a:r>
              <a:rPr lang="en-US" dirty="0" err="1">
                <a:effectLst/>
              </a:rPr>
              <a:t>CommandB</a:t>
            </a:r>
            <a:endParaRPr lang="en-US" dirty="0">
              <a:effectLst/>
            </a:endParaRPr>
          </a:p>
          <a:p>
            <a:pPr lvl="1"/>
            <a:r>
              <a:rPr lang="en-US" dirty="0" err="1">
                <a:effectLst/>
              </a:rPr>
              <a:t>CommandB</a:t>
            </a:r>
            <a:r>
              <a:rPr lang="en-US" dirty="0">
                <a:effectLst/>
              </a:rPr>
              <a:t> has to property that accepts pipeline input from </a:t>
            </a:r>
            <a:r>
              <a:rPr lang="en-US" dirty="0" err="1">
                <a:effectLst/>
              </a:rPr>
              <a:t>CommandA</a:t>
            </a:r>
            <a:endParaRPr lang="en-US" dirty="0">
              <a:effectLst/>
            </a:endParaRPr>
          </a:p>
          <a:p>
            <a:r>
              <a:rPr lang="en-US" dirty="0" err="1">
                <a:effectLst/>
              </a:rPr>
              <a:t>ByValue</a:t>
            </a:r>
            <a:r>
              <a:rPr lang="en-US" dirty="0">
                <a:effectLst/>
              </a:rPr>
              <a:t> – Match only one pipeline input </a:t>
            </a:r>
            <a:r>
              <a:rPr lang="en-US" dirty="0" err="1">
                <a:effectLst/>
              </a:rPr>
              <a:t>ByValue</a:t>
            </a:r>
            <a:endParaRPr lang="en-US" dirty="0">
              <a:effectLst/>
            </a:endParaRPr>
          </a:p>
          <a:p>
            <a:pPr lvl="1"/>
            <a:r>
              <a:rPr lang="en-US" dirty="0">
                <a:effectLst/>
              </a:rPr>
              <a:t>Get-content .\servers.txt | Get-service (fail)</a:t>
            </a:r>
          </a:p>
          <a:p>
            <a:pPr lvl="1"/>
            <a:r>
              <a:rPr lang="en-US" dirty="0">
                <a:effectLst/>
              </a:rPr>
              <a:t>Get-process -name note* | stop-process(win)</a:t>
            </a:r>
          </a:p>
          <a:p>
            <a:r>
              <a:rPr lang="en-US" dirty="0" err="1">
                <a:effectLst/>
              </a:rPr>
              <a:t>ByPropertyName</a:t>
            </a:r>
            <a:r>
              <a:rPr lang="en-US" dirty="0">
                <a:effectLst/>
              </a:rPr>
              <a:t> - Matches all that accept pipeline input </a:t>
            </a:r>
            <a:r>
              <a:rPr lang="en-US" dirty="0" err="1">
                <a:effectLst/>
              </a:rPr>
              <a:t>ByPropertyName</a:t>
            </a:r>
            <a:endParaRPr lang="en-US" dirty="0">
              <a:effectLst/>
            </a:endParaRPr>
          </a:p>
        </p:txBody>
      </p:sp>
      <p:sp>
        <p:nvSpPr>
          <p:cNvPr id="6" name="Date Placeholder 5">
            <a:extLst>
              <a:ext uri="{FF2B5EF4-FFF2-40B4-BE49-F238E27FC236}">
                <a16:creationId xmlns:a16="http://schemas.microsoft.com/office/drawing/2014/main" id="{98F63999-F75D-48D5-8C80-BE848B91931B}"/>
              </a:ext>
            </a:extLst>
          </p:cNvPr>
          <p:cNvSpPr>
            <a:spLocks noGrp="1"/>
          </p:cNvSpPr>
          <p:nvPr>
            <p:ph type="dt" sz="half" idx="10"/>
          </p:nvPr>
        </p:nvSpPr>
        <p:spPr/>
        <p:txBody>
          <a:bodyPr/>
          <a:lstStyle/>
          <a:p>
            <a:fld id="{42C6551C-F093-4C7E-88E9-E747A3634D81}" type="datetime10">
              <a:rPr lang="en-US" smtClean="0"/>
              <a:t>17:58</a:t>
            </a:fld>
            <a:endParaRPr lang="en-US" dirty="0"/>
          </a:p>
        </p:txBody>
      </p:sp>
      <p:sp>
        <p:nvSpPr>
          <p:cNvPr id="4" name="Footer Placeholder 3">
            <a:extLst>
              <a:ext uri="{FF2B5EF4-FFF2-40B4-BE49-F238E27FC236}">
                <a16:creationId xmlns:a16="http://schemas.microsoft.com/office/drawing/2014/main" id="{79739B9B-061D-476E-A525-9E51101F05BA}"/>
              </a:ext>
            </a:extLst>
          </p:cNvPr>
          <p:cNvSpPr>
            <a:spLocks noGrp="1"/>
          </p:cNvSpPr>
          <p:nvPr>
            <p:ph type="ftr" sz="quarter" idx="11"/>
          </p:nvPr>
        </p:nvSpPr>
        <p:spPr>
          <a:xfrm>
            <a:off x="1141411" y="5883275"/>
            <a:ext cx="8176760" cy="365125"/>
          </a:xfrm>
        </p:spPr>
        <p:txBody>
          <a:bodyPr/>
          <a:lstStyle/>
          <a:p>
            <a:r>
              <a:rPr lang="en-US" dirty="0"/>
              <a:t>Jameshoneycutt.net                                      twitter: @P0w3rChi3f                                      LinkedIn: in/</a:t>
            </a:r>
            <a:r>
              <a:rPr lang="en-US" dirty="0" err="1"/>
              <a:t>james-honeycutt</a:t>
            </a:r>
            <a:endParaRPr lang="en-US" dirty="0"/>
          </a:p>
        </p:txBody>
      </p:sp>
      <p:sp>
        <p:nvSpPr>
          <p:cNvPr id="5" name="Slide Number Placeholder 4">
            <a:extLst>
              <a:ext uri="{FF2B5EF4-FFF2-40B4-BE49-F238E27FC236}">
                <a16:creationId xmlns:a16="http://schemas.microsoft.com/office/drawing/2014/main" id="{6E450B1A-6F53-4EDA-A144-90ED404690B7}"/>
              </a:ext>
            </a:extLst>
          </p:cNvPr>
          <p:cNvSpPr>
            <a:spLocks noGrp="1"/>
          </p:cNvSpPr>
          <p:nvPr>
            <p:ph type="sldNum" sz="quarter" idx="12"/>
          </p:nvPr>
        </p:nvSpPr>
        <p:spPr/>
        <p:txBody>
          <a:bodyPr/>
          <a:lstStyle/>
          <a:p>
            <a:fld id="{6D22F896-40B5-4ADD-8801-0D06FADFA095}" type="slidenum">
              <a:rPr lang="en-US" smtClean="0"/>
              <a:t>37</a:t>
            </a:fld>
            <a:endParaRPr lang="en-US" dirty="0"/>
          </a:p>
        </p:txBody>
      </p:sp>
    </p:spTree>
    <p:extLst>
      <p:ext uri="{BB962C8B-B14F-4D97-AF65-F5344CB8AC3E}">
        <p14:creationId xmlns:p14="http://schemas.microsoft.com/office/powerpoint/2010/main" val="174714370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1EA8C2-8492-4A72-98FC-BAB6F840166E}"/>
              </a:ext>
            </a:extLst>
          </p:cNvPr>
          <p:cNvSpPr>
            <a:spLocks noGrp="1"/>
          </p:cNvSpPr>
          <p:nvPr>
            <p:ph type="title"/>
          </p:nvPr>
        </p:nvSpPr>
        <p:spPr>
          <a:xfrm>
            <a:off x="8119869" y="643466"/>
            <a:ext cx="3143875" cy="5571065"/>
          </a:xfrm>
        </p:spPr>
        <p:txBody>
          <a:bodyPr anchor="ctr">
            <a:normAutofit/>
          </a:bodyPr>
          <a:lstStyle/>
          <a:p>
            <a:r>
              <a:rPr lang="en-US" sz="2800"/>
              <a:t>Logic and flow control (IF/Else/switch)</a:t>
            </a:r>
          </a:p>
        </p:txBody>
      </p:sp>
      <p:sp>
        <p:nvSpPr>
          <p:cNvPr id="12" name="Rectangle 11">
            <a:extLst>
              <a:ext uri="{FF2B5EF4-FFF2-40B4-BE49-F238E27FC236}">
                <a16:creationId xmlns:a16="http://schemas.microsoft.com/office/drawing/2014/main" id="{D0672142-94D6-400E-B188-309B101D8B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532169" cy="6858000"/>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ooter Placeholder 4">
            <a:extLst>
              <a:ext uri="{FF2B5EF4-FFF2-40B4-BE49-F238E27FC236}">
                <a16:creationId xmlns:a16="http://schemas.microsoft.com/office/drawing/2014/main" id="{E2913FC1-71B3-49DB-8C13-5EEFFB9E941C}"/>
              </a:ext>
            </a:extLst>
          </p:cNvPr>
          <p:cNvSpPr>
            <a:spLocks noGrp="1"/>
          </p:cNvSpPr>
          <p:nvPr>
            <p:ph type="ftr" sz="quarter" idx="11"/>
          </p:nvPr>
        </p:nvSpPr>
        <p:spPr>
          <a:xfrm>
            <a:off x="1141412" y="6257351"/>
            <a:ext cx="7543800" cy="365125"/>
          </a:xfrm>
        </p:spPr>
        <p:txBody>
          <a:bodyPr>
            <a:normAutofit/>
          </a:bodyPr>
          <a:lstStyle/>
          <a:p>
            <a:pPr>
              <a:spcAft>
                <a:spcPts val="600"/>
              </a:spcAft>
            </a:pPr>
            <a:r>
              <a:rPr lang="en-US"/>
              <a:t>Jameshoneycutt.net                                      twitter: @P0w3rChi3f                                      LinkedIn: in/james-honeycutt</a:t>
            </a:r>
          </a:p>
        </p:txBody>
      </p:sp>
      <p:sp>
        <p:nvSpPr>
          <p:cNvPr id="14" name="Rectangle 13">
            <a:extLst>
              <a:ext uri="{FF2B5EF4-FFF2-40B4-BE49-F238E27FC236}">
                <a16:creationId xmlns:a16="http://schemas.microsoft.com/office/drawing/2014/main" id="{C127259A-B804-4AD2-9BC6-66F7BB2185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908066" y="3195797"/>
            <a:ext cx="6858000" cy="466406"/>
          </a:xfrm>
          <a:prstGeom prst="rect">
            <a:avLst/>
          </a:prstGeom>
          <a:gradFill>
            <a:gsLst>
              <a:gs pos="0">
                <a:srgbClr val="363D46">
                  <a:alpha val="0"/>
                </a:srgbClr>
              </a:gs>
              <a:gs pos="100000">
                <a:srgbClr val="363D46">
                  <a:lumMod val="75000"/>
                </a:srgbClr>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16" name="Straight Connector 15">
            <a:extLst>
              <a:ext uri="{FF2B5EF4-FFF2-40B4-BE49-F238E27FC236}">
                <a16:creationId xmlns:a16="http://schemas.microsoft.com/office/drawing/2014/main" id="{39B4E8A7-8505-4752-9B81-C739116CE02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5400000">
            <a:off x="4150420" y="3429000"/>
            <a:ext cx="6858000" cy="0"/>
          </a:xfrm>
          <a:prstGeom prst="line">
            <a:avLst/>
          </a:prstGeom>
          <a:solidFill>
            <a:srgbClr val="FFFFFF"/>
          </a:solidFill>
          <a:ln w="38100" cap="flat">
            <a:gradFill flip="none" rotWithShape="1">
              <a:gsLst>
                <a:gs pos="0">
                  <a:srgbClr val="363D46"/>
                </a:gs>
                <a:gs pos="100000">
                  <a:srgbClr val="363D46">
                    <a:lumMod val="75000"/>
                  </a:srgbClr>
                </a:gs>
              </a:gsLst>
              <a:lin ang="5400000" scaled="0"/>
              <a:tileRect/>
            </a:gradFill>
            <a:miter lim="800000"/>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cxnSp>
      <p:sp>
        <p:nvSpPr>
          <p:cNvPr id="4" name="Date Placeholder 3">
            <a:extLst>
              <a:ext uri="{FF2B5EF4-FFF2-40B4-BE49-F238E27FC236}">
                <a16:creationId xmlns:a16="http://schemas.microsoft.com/office/drawing/2014/main" id="{9F85A565-CD3C-4CE0-9730-3634266C54ED}"/>
              </a:ext>
            </a:extLst>
          </p:cNvPr>
          <p:cNvSpPr>
            <a:spLocks noGrp="1"/>
          </p:cNvSpPr>
          <p:nvPr>
            <p:ph type="dt" sz="half" idx="10"/>
          </p:nvPr>
        </p:nvSpPr>
        <p:spPr>
          <a:xfrm>
            <a:off x="8837612" y="6257351"/>
            <a:ext cx="1600200" cy="365125"/>
          </a:xfrm>
        </p:spPr>
        <p:txBody>
          <a:bodyPr>
            <a:normAutofit/>
          </a:bodyPr>
          <a:lstStyle/>
          <a:p>
            <a:pPr>
              <a:spcAft>
                <a:spcPts val="600"/>
              </a:spcAft>
            </a:pPr>
            <a:fld id="{BFAC2F79-8E42-4B05-A001-62A9AB046C0D}" type="datetime10">
              <a:rPr lang="en-US" smtClean="0"/>
              <a:pPr>
                <a:spcAft>
                  <a:spcPts val="600"/>
                </a:spcAft>
              </a:pPr>
              <a:t>17:58</a:t>
            </a:fld>
            <a:endParaRPr lang="en-US"/>
          </a:p>
        </p:txBody>
      </p:sp>
      <p:sp>
        <p:nvSpPr>
          <p:cNvPr id="6" name="Slide Number Placeholder 5">
            <a:extLst>
              <a:ext uri="{FF2B5EF4-FFF2-40B4-BE49-F238E27FC236}">
                <a16:creationId xmlns:a16="http://schemas.microsoft.com/office/drawing/2014/main" id="{3C30A8BE-42B9-4786-BB03-932691DD9F87}"/>
              </a:ext>
            </a:extLst>
          </p:cNvPr>
          <p:cNvSpPr>
            <a:spLocks noGrp="1"/>
          </p:cNvSpPr>
          <p:nvPr>
            <p:ph type="sldNum" sz="quarter" idx="12"/>
          </p:nvPr>
        </p:nvSpPr>
        <p:spPr>
          <a:xfrm>
            <a:off x="10514012" y="6257351"/>
            <a:ext cx="551167" cy="365125"/>
          </a:xfrm>
        </p:spPr>
        <p:txBody>
          <a:bodyPr>
            <a:normAutofit/>
          </a:bodyPr>
          <a:lstStyle/>
          <a:p>
            <a:pPr>
              <a:spcAft>
                <a:spcPts val="600"/>
              </a:spcAft>
            </a:pPr>
            <a:fld id="{6D22F896-40B5-4ADD-8801-0D06FADFA095}" type="slidenum">
              <a:rPr lang="en-US" smtClean="0"/>
              <a:pPr>
                <a:spcAft>
                  <a:spcPts val="600"/>
                </a:spcAft>
              </a:pPr>
              <a:t>38</a:t>
            </a:fld>
            <a:endParaRPr lang="en-US"/>
          </a:p>
        </p:txBody>
      </p:sp>
      <p:graphicFrame>
        <p:nvGraphicFramePr>
          <p:cNvPr id="7" name="Diagram 6">
            <a:extLst>
              <a:ext uri="{FF2B5EF4-FFF2-40B4-BE49-F238E27FC236}">
                <a16:creationId xmlns:a16="http://schemas.microsoft.com/office/drawing/2014/main" id="{0D2C75E5-FB5D-4168-9305-0F7A907114B3}"/>
              </a:ext>
            </a:extLst>
          </p:cNvPr>
          <p:cNvGraphicFramePr/>
          <p:nvPr>
            <p:extLst>
              <p:ext uri="{D42A27DB-BD31-4B8C-83A1-F6EECF244321}">
                <p14:modId xmlns:p14="http://schemas.microsoft.com/office/powerpoint/2010/main" val="4225115854"/>
              </p:ext>
            </p:extLst>
          </p:nvPr>
        </p:nvGraphicFramePr>
        <p:xfrm>
          <a:off x="643467" y="643467"/>
          <a:ext cx="6243992" cy="557106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879804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1EA8C2-8492-4A72-98FC-BAB6F840166E}"/>
              </a:ext>
            </a:extLst>
          </p:cNvPr>
          <p:cNvSpPr>
            <a:spLocks noGrp="1"/>
          </p:cNvSpPr>
          <p:nvPr>
            <p:ph type="title"/>
          </p:nvPr>
        </p:nvSpPr>
        <p:spPr>
          <a:xfrm>
            <a:off x="8119869" y="643466"/>
            <a:ext cx="3143875" cy="5571065"/>
          </a:xfrm>
        </p:spPr>
        <p:txBody>
          <a:bodyPr anchor="ctr">
            <a:normAutofit/>
          </a:bodyPr>
          <a:lstStyle/>
          <a:p>
            <a:r>
              <a:rPr lang="en-US" sz="2800"/>
              <a:t>Logic and flow control (IF/Else/switch)</a:t>
            </a:r>
          </a:p>
        </p:txBody>
      </p:sp>
      <p:sp>
        <p:nvSpPr>
          <p:cNvPr id="12" name="Rectangle 11">
            <a:extLst>
              <a:ext uri="{FF2B5EF4-FFF2-40B4-BE49-F238E27FC236}">
                <a16:creationId xmlns:a16="http://schemas.microsoft.com/office/drawing/2014/main" id="{D0672142-94D6-400E-B188-309B101D8B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532169" cy="6858000"/>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ooter Placeholder 4">
            <a:extLst>
              <a:ext uri="{FF2B5EF4-FFF2-40B4-BE49-F238E27FC236}">
                <a16:creationId xmlns:a16="http://schemas.microsoft.com/office/drawing/2014/main" id="{E2913FC1-71B3-49DB-8C13-5EEFFB9E941C}"/>
              </a:ext>
            </a:extLst>
          </p:cNvPr>
          <p:cNvSpPr>
            <a:spLocks noGrp="1"/>
          </p:cNvSpPr>
          <p:nvPr>
            <p:ph type="ftr" sz="quarter" idx="11"/>
          </p:nvPr>
        </p:nvSpPr>
        <p:spPr>
          <a:xfrm>
            <a:off x="1141412" y="6257351"/>
            <a:ext cx="7543800" cy="365125"/>
          </a:xfrm>
        </p:spPr>
        <p:txBody>
          <a:bodyPr>
            <a:normAutofit/>
          </a:bodyPr>
          <a:lstStyle/>
          <a:p>
            <a:pPr>
              <a:spcAft>
                <a:spcPts val="600"/>
              </a:spcAft>
            </a:pPr>
            <a:r>
              <a:rPr lang="en-US"/>
              <a:t>Jameshoneycutt.net                                      twitter: @P0w3rChi3f                                      LinkedIn: in/james-honeycutt</a:t>
            </a:r>
          </a:p>
        </p:txBody>
      </p:sp>
      <p:sp>
        <p:nvSpPr>
          <p:cNvPr id="14" name="Rectangle 13">
            <a:extLst>
              <a:ext uri="{FF2B5EF4-FFF2-40B4-BE49-F238E27FC236}">
                <a16:creationId xmlns:a16="http://schemas.microsoft.com/office/drawing/2014/main" id="{C127259A-B804-4AD2-9BC6-66F7BB2185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908066" y="3195797"/>
            <a:ext cx="6858000" cy="466406"/>
          </a:xfrm>
          <a:prstGeom prst="rect">
            <a:avLst/>
          </a:prstGeom>
          <a:gradFill>
            <a:gsLst>
              <a:gs pos="0">
                <a:srgbClr val="363D46">
                  <a:alpha val="0"/>
                </a:srgbClr>
              </a:gs>
              <a:gs pos="100000">
                <a:srgbClr val="363D46">
                  <a:lumMod val="75000"/>
                </a:srgbClr>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16" name="Straight Connector 15">
            <a:extLst>
              <a:ext uri="{FF2B5EF4-FFF2-40B4-BE49-F238E27FC236}">
                <a16:creationId xmlns:a16="http://schemas.microsoft.com/office/drawing/2014/main" id="{39B4E8A7-8505-4752-9B81-C739116CE02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5400000">
            <a:off x="4150420" y="3429000"/>
            <a:ext cx="6858000" cy="0"/>
          </a:xfrm>
          <a:prstGeom prst="line">
            <a:avLst/>
          </a:prstGeom>
          <a:solidFill>
            <a:srgbClr val="FFFFFF"/>
          </a:solidFill>
          <a:ln w="38100" cap="flat">
            <a:gradFill flip="none" rotWithShape="1">
              <a:gsLst>
                <a:gs pos="0">
                  <a:srgbClr val="363D46"/>
                </a:gs>
                <a:gs pos="100000">
                  <a:srgbClr val="363D46">
                    <a:lumMod val="75000"/>
                  </a:srgbClr>
                </a:gs>
              </a:gsLst>
              <a:lin ang="5400000" scaled="0"/>
              <a:tileRect/>
            </a:gradFill>
            <a:miter lim="800000"/>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cxnSp>
      <p:sp>
        <p:nvSpPr>
          <p:cNvPr id="4" name="Date Placeholder 3">
            <a:extLst>
              <a:ext uri="{FF2B5EF4-FFF2-40B4-BE49-F238E27FC236}">
                <a16:creationId xmlns:a16="http://schemas.microsoft.com/office/drawing/2014/main" id="{9F85A565-CD3C-4CE0-9730-3634266C54ED}"/>
              </a:ext>
            </a:extLst>
          </p:cNvPr>
          <p:cNvSpPr>
            <a:spLocks noGrp="1"/>
          </p:cNvSpPr>
          <p:nvPr>
            <p:ph type="dt" sz="half" idx="10"/>
          </p:nvPr>
        </p:nvSpPr>
        <p:spPr>
          <a:xfrm>
            <a:off x="8837612" y="6257351"/>
            <a:ext cx="1600200" cy="365125"/>
          </a:xfrm>
        </p:spPr>
        <p:txBody>
          <a:bodyPr>
            <a:normAutofit/>
          </a:bodyPr>
          <a:lstStyle/>
          <a:p>
            <a:pPr>
              <a:spcAft>
                <a:spcPts val="600"/>
              </a:spcAft>
            </a:pPr>
            <a:fld id="{BFAC2F79-8E42-4B05-A001-62A9AB046C0D}" type="datetime10">
              <a:rPr lang="en-US" smtClean="0"/>
              <a:pPr>
                <a:spcAft>
                  <a:spcPts val="600"/>
                </a:spcAft>
              </a:pPr>
              <a:t>17:58</a:t>
            </a:fld>
            <a:endParaRPr lang="en-US"/>
          </a:p>
        </p:txBody>
      </p:sp>
      <p:sp>
        <p:nvSpPr>
          <p:cNvPr id="6" name="Slide Number Placeholder 5">
            <a:extLst>
              <a:ext uri="{FF2B5EF4-FFF2-40B4-BE49-F238E27FC236}">
                <a16:creationId xmlns:a16="http://schemas.microsoft.com/office/drawing/2014/main" id="{3C30A8BE-42B9-4786-BB03-932691DD9F87}"/>
              </a:ext>
            </a:extLst>
          </p:cNvPr>
          <p:cNvSpPr>
            <a:spLocks noGrp="1"/>
          </p:cNvSpPr>
          <p:nvPr>
            <p:ph type="sldNum" sz="quarter" idx="12"/>
          </p:nvPr>
        </p:nvSpPr>
        <p:spPr>
          <a:xfrm>
            <a:off x="10514012" y="6257351"/>
            <a:ext cx="551167" cy="365125"/>
          </a:xfrm>
        </p:spPr>
        <p:txBody>
          <a:bodyPr>
            <a:normAutofit/>
          </a:bodyPr>
          <a:lstStyle/>
          <a:p>
            <a:pPr>
              <a:spcAft>
                <a:spcPts val="600"/>
              </a:spcAft>
            </a:pPr>
            <a:fld id="{6D22F896-40B5-4ADD-8801-0D06FADFA095}" type="slidenum">
              <a:rPr lang="en-US" smtClean="0"/>
              <a:pPr>
                <a:spcAft>
                  <a:spcPts val="600"/>
                </a:spcAft>
              </a:pPr>
              <a:t>39</a:t>
            </a:fld>
            <a:endParaRPr lang="en-US"/>
          </a:p>
        </p:txBody>
      </p:sp>
      <p:graphicFrame>
        <p:nvGraphicFramePr>
          <p:cNvPr id="10" name="Diagram 9">
            <a:extLst>
              <a:ext uri="{FF2B5EF4-FFF2-40B4-BE49-F238E27FC236}">
                <a16:creationId xmlns:a16="http://schemas.microsoft.com/office/drawing/2014/main" id="{FEB3F97F-1FF1-4B25-98AB-D6F42C416408}"/>
              </a:ext>
            </a:extLst>
          </p:cNvPr>
          <p:cNvGraphicFramePr/>
          <p:nvPr>
            <p:extLst>
              <p:ext uri="{D42A27DB-BD31-4B8C-83A1-F6EECF244321}">
                <p14:modId xmlns:p14="http://schemas.microsoft.com/office/powerpoint/2010/main" val="3887733014"/>
              </p:ext>
            </p:extLst>
          </p:nvPr>
        </p:nvGraphicFramePr>
        <p:xfrm>
          <a:off x="0" y="1353061"/>
          <a:ext cx="7416800" cy="415187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3" name="Diagram 2">
            <a:extLst>
              <a:ext uri="{FF2B5EF4-FFF2-40B4-BE49-F238E27FC236}">
                <a16:creationId xmlns:a16="http://schemas.microsoft.com/office/drawing/2014/main" id="{6F137011-3AFB-4D8B-97EA-6EBDB383E3F4}"/>
              </a:ext>
            </a:extLst>
          </p:cNvPr>
          <p:cNvGraphicFramePr/>
          <p:nvPr>
            <p:extLst>
              <p:ext uri="{D42A27DB-BD31-4B8C-83A1-F6EECF244321}">
                <p14:modId xmlns:p14="http://schemas.microsoft.com/office/powerpoint/2010/main" val="1644921601"/>
              </p:ext>
            </p:extLst>
          </p:nvPr>
        </p:nvGraphicFramePr>
        <p:xfrm>
          <a:off x="450651" y="719667"/>
          <a:ext cx="6653212" cy="5418667"/>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21899200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C7618-99CB-4829-A8B6-D73D2CBB1CE6}"/>
              </a:ext>
            </a:extLst>
          </p:cNvPr>
          <p:cNvSpPr>
            <a:spLocks noGrp="1"/>
          </p:cNvSpPr>
          <p:nvPr>
            <p:ph type="title"/>
          </p:nvPr>
        </p:nvSpPr>
        <p:spPr>
          <a:xfrm>
            <a:off x="6420465" y="609600"/>
            <a:ext cx="5122606" cy="1905000"/>
          </a:xfrm>
        </p:spPr>
        <p:txBody>
          <a:bodyPr>
            <a:normAutofit/>
          </a:bodyPr>
          <a:lstStyle/>
          <a:p>
            <a:r>
              <a:rPr lang="en-US" dirty="0"/>
              <a:t>About Me</a:t>
            </a:r>
            <a:endParaRPr lang="en-US"/>
          </a:p>
        </p:txBody>
      </p:sp>
      <p:sp>
        <p:nvSpPr>
          <p:cNvPr id="3" name="Content Placeholder 2">
            <a:extLst>
              <a:ext uri="{FF2B5EF4-FFF2-40B4-BE49-F238E27FC236}">
                <a16:creationId xmlns:a16="http://schemas.microsoft.com/office/drawing/2014/main" id="{70946FB9-D080-4993-BCD9-7A734F694806}"/>
              </a:ext>
            </a:extLst>
          </p:cNvPr>
          <p:cNvSpPr>
            <a:spLocks noGrp="1"/>
          </p:cNvSpPr>
          <p:nvPr>
            <p:ph idx="1"/>
          </p:nvPr>
        </p:nvSpPr>
        <p:spPr>
          <a:xfrm>
            <a:off x="6420465" y="2666999"/>
            <a:ext cx="5122606" cy="3216276"/>
          </a:xfrm>
        </p:spPr>
        <p:txBody>
          <a:bodyPr anchor="t">
            <a:noAutofit/>
          </a:bodyPr>
          <a:lstStyle/>
          <a:p>
            <a:r>
              <a:rPr lang="en-US" sz="2400" dirty="0"/>
              <a:t>Husband &amp; Father</a:t>
            </a:r>
          </a:p>
          <a:p>
            <a:r>
              <a:rPr lang="en-US" sz="2400" dirty="0"/>
              <a:t>25 year Soldier</a:t>
            </a:r>
          </a:p>
          <a:p>
            <a:r>
              <a:rPr lang="en-US" sz="2400" dirty="0"/>
              <a:t>Howard Community College Instructor</a:t>
            </a:r>
          </a:p>
          <a:p>
            <a:r>
              <a:rPr lang="en-US" sz="2400" dirty="0"/>
              <a:t>Former Systems Administrator</a:t>
            </a:r>
          </a:p>
          <a:p>
            <a:r>
              <a:rPr lang="en-US" sz="2400" dirty="0"/>
              <a:t>VP of Outreach ISSA Central Maryland</a:t>
            </a:r>
          </a:p>
        </p:txBody>
      </p:sp>
      <p:sp>
        <p:nvSpPr>
          <p:cNvPr id="6" name="Footer Placeholder 5">
            <a:extLst>
              <a:ext uri="{FF2B5EF4-FFF2-40B4-BE49-F238E27FC236}">
                <a16:creationId xmlns:a16="http://schemas.microsoft.com/office/drawing/2014/main" id="{DF6BDF46-3A84-4622-8B3B-0715F953FFB0}"/>
              </a:ext>
            </a:extLst>
          </p:cNvPr>
          <p:cNvSpPr>
            <a:spLocks noGrp="1"/>
          </p:cNvSpPr>
          <p:nvPr>
            <p:ph type="ftr" sz="quarter" idx="11"/>
          </p:nvPr>
        </p:nvSpPr>
        <p:spPr>
          <a:xfrm>
            <a:off x="1141412" y="5883275"/>
            <a:ext cx="7543800" cy="365125"/>
          </a:xfrm>
        </p:spPr>
        <p:txBody>
          <a:bodyPr>
            <a:normAutofit/>
          </a:bodyPr>
          <a:lstStyle/>
          <a:p>
            <a:pPr>
              <a:spcAft>
                <a:spcPts val="600"/>
              </a:spcAft>
            </a:pPr>
            <a:r>
              <a:rPr lang="en-US" dirty="0"/>
              <a:t>Jameshoneycutt.net                                      twitter: @P0w3rChi3f                                      LinkedIn: in/</a:t>
            </a:r>
            <a:r>
              <a:rPr lang="en-US" dirty="0" err="1"/>
              <a:t>james-honeycutt</a:t>
            </a:r>
            <a:endParaRPr lang="en-US"/>
          </a:p>
        </p:txBody>
      </p:sp>
      <p:pic>
        <p:nvPicPr>
          <p:cNvPr id="8" name="Content Placeholder 4">
            <a:extLst>
              <a:ext uri="{FF2B5EF4-FFF2-40B4-BE49-F238E27FC236}">
                <a16:creationId xmlns:a16="http://schemas.microsoft.com/office/drawing/2014/main" id="{1AFCE7A4-4C9E-4334-8F6F-4F4FEFACCC43}"/>
              </a:ext>
            </a:extLst>
          </p:cNvPr>
          <p:cNvPicPr/>
          <p:nvPr/>
        </p:nvPicPr>
        <p:blipFill>
          <a:blip r:embed="rId4"/>
          <a:stretch/>
        </p:blipFill>
        <p:spPr>
          <a:xfrm>
            <a:off x="656992" y="645106"/>
            <a:ext cx="5424027" cy="5247747"/>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
        <p:nvSpPr>
          <p:cNvPr id="4" name="Date Placeholder 3">
            <a:extLst>
              <a:ext uri="{FF2B5EF4-FFF2-40B4-BE49-F238E27FC236}">
                <a16:creationId xmlns:a16="http://schemas.microsoft.com/office/drawing/2014/main" id="{253CB647-DC2F-4B95-9BDF-3A739C059D2E}"/>
              </a:ext>
            </a:extLst>
          </p:cNvPr>
          <p:cNvSpPr>
            <a:spLocks noGrp="1"/>
          </p:cNvSpPr>
          <p:nvPr>
            <p:ph type="dt" sz="half" idx="10"/>
          </p:nvPr>
        </p:nvSpPr>
        <p:spPr>
          <a:xfrm>
            <a:off x="8837612" y="5883275"/>
            <a:ext cx="1600200" cy="365125"/>
          </a:xfrm>
        </p:spPr>
        <p:txBody>
          <a:bodyPr>
            <a:normAutofit/>
          </a:bodyPr>
          <a:lstStyle/>
          <a:p>
            <a:pPr>
              <a:spcAft>
                <a:spcPts val="600"/>
              </a:spcAft>
            </a:pPr>
            <a:fld id="{83A4DADD-662D-4B36-80E7-FD61C3CB38E0}" type="datetime10">
              <a:rPr lang="en-US" smtClean="0"/>
              <a:pPr>
                <a:spcAft>
                  <a:spcPts val="600"/>
                </a:spcAft>
              </a:pPr>
              <a:t>17:58</a:t>
            </a:fld>
            <a:endParaRPr lang="en-US"/>
          </a:p>
        </p:txBody>
      </p:sp>
      <p:sp>
        <p:nvSpPr>
          <p:cNvPr id="7" name="Slide Number Placeholder 6">
            <a:extLst>
              <a:ext uri="{FF2B5EF4-FFF2-40B4-BE49-F238E27FC236}">
                <a16:creationId xmlns:a16="http://schemas.microsoft.com/office/drawing/2014/main" id="{9C6D2810-586C-42C3-AED7-CEA62B90D5CA}"/>
              </a:ext>
            </a:extLst>
          </p:cNvPr>
          <p:cNvSpPr>
            <a:spLocks noGrp="1"/>
          </p:cNvSpPr>
          <p:nvPr>
            <p:ph type="sldNum" sz="quarter" idx="12"/>
          </p:nvPr>
        </p:nvSpPr>
        <p:spPr>
          <a:xfrm>
            <a:off x="10514012" y="5883275"/>
            <a:ext cx="551167" cy="365125"/>
          </a:xfrm>
        </p:spPr>
        <p:txBody>
          <a:bodyPr>
            <a:normAutofit/>
          </a:bodyPr>
          <a:lstStyle/>
          <a:p>
            <a:pPr>
              <a:spcAft>
                <a:spcPts val="600"/>
              </a:spcAft>
            </a:pPr>
            <a:fld id="{6D22F896-40B5-4ADD-8801-0D06FADFA095}" type="slidenum">
              <a:rPr lang="en-US" smtClean="0"/>
              <a:pPr>
                <a:spcAft>
                  <a:spcPts val="600"/>
                </a:spcAft>
              </a:pPr>
              <a:t>4</a:t>
            </a:fld>
            <a:endParaRPr lang="en-US"/>
          </a:p>
        </p:txBody>
      </p:sp>
    </p:spTree>
    <p:extLst>
      <p:ext uri="{BB962C8B-B14F-4D97-AF65-F5344CB8AC3E}">
        <p14:creationId xmlns:p14="http://schemas.microsoft.com/office/powerpoint/2010/main" val="3408517475"/>
      </p:ext>
    </p:extLst>
  </p:cSld>
  <p:clrMapOvr>
    <a:masterClrMapping/>
  </p:clrMapOvr>
  <p:transition spd="slow">
    <p:push dir="u"/>
  </p:transition>
</p:sld>
</file>

<file path=ppt/slides/slide40.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CC6D28-EAC1-4904-B2DF-9660561FD863}"/>
              </a:ext>
            </a:extLst>
          </p:cNvPr>
          <p:cNvSpPr>
            <a:spLocks noGrp="1"/>
          </p:cNvSpPr>
          <p:nvPr>
            <p:ph type="title"/>
          </p:nvPr>
        </p:nvSpPr>
        <p:spPr>
          <a:xfrm>
            <a:off x="8119869" y="643466"/>
            <a:ext cx="3143875" cy="5571065"/>
          </a:xfrm>
        </p:spPr>
        <p:txBody>
          <a:bodyPr anchor="ctr">
            <a:normAutofit/>
          </a:bodyPr>
          <a:lstStyle/>
          <a:p>
            <a:r>
              <a:rPr lang="en-US" sz="3600"/>
              <a:t>Logic and flow control (Loops)</a:t>
            </a:r>
          </a:p>
        </p:txBody>
      </p:sp>
      <p:sp>
        <p:nvSpPr>
          <p:cNvPr id="12" name="Rectangle 11">
            <a:extLst>
              <a:ext uri="{FF2B5EF4-FFF2-40B4-BE49-F238E27FC236}">
                <a16:creationId xmlns:a16="http://schemas.microsoft.com/office/drawing/2014/main" id="{D0672142-94D6-400E-B188-309B101D8B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532169" cy="6858000"/>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ooter Placeholder 4">
            <a:extLst>
              <a:ext uri="{FF2B5EF4-FFF2-40B4-BE49-F238E27FC236}">
                <a16:creationId xmlns:a16="http://schemas.microsoft.com/office/drawing/2014/main" id="{689A781F-8956-456A-BA2B-4FB45DA23685}"/>
              </a:ext>
            </a:extLst>
          </p:cNvPr>
          <p:cNvSpPr>
            <a:spLocks noGrp="1"/>
          </p:cNvSpPr>
          <p:nvPr>
            <p:ph type="ftr" sz="quarter" idx="11"/>
          </p:nvPr>
        </p:nvSpPr>
        <p:spPr>
          <a:xfrm>
            <a:off x="1141412" y="6257351"/>
            <a:ext cx="7543800" cy="365125"/>
          </a:xfrm>
        </p:spPr>
        <p:txBody>
          <a:bodyPr>
            <a:normAutofit/>
          </a:bodyPr>
          <a:lstStyle/>
          <a:p>
            <a:pPr>
              <a:spcAft>
                <a:spcPts val="600"/>
              </a:spcAft>
            </a:pPr>
            <a:r>
              <a:rPr lang="en-US"/>
              <a:t>Jameshoneycutt.net                                      twitter: @P0w3rChi3f                                      LinkedIn: in/james-honeycutt</a:t>
            </a:r>
          </a:p>
        </p:txBody>
      </p:sp>
      <p:sp>
        <p:nvSpPr>
          <p:cNvPr id="14" name="Rectangle 13">
            <a:extLst>
              <a:ext uri="{FF2B5EF4-FFF2-40B4-BE49-F238E27FC236}">
                <a16:creationId xmlns:a16="http://schemas.microsoft.com/office/drawing/2014/main" id="{C127259A-B804-4AD2-9BC6-66F7BB2185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908066" y="3195797"/>
            <a:ext cx="6858000" cy="466406"/>
          </a:xfrm>
          <a:prstGeom prst="rect">
            <a:avLst/>
          </a:prstGeom>
          <a:gradFill>
            <a:gsLst>
              <a:gs pos="0">
                <a:srgbClr val="363D46">
                  <a:alpha val="0"/>
                </a:srgbClr>
              </a:gs>
              <a:gs pos="100000">
                <a:srgbClr val="363D46">
                  <a:lumMod val="75000"/>
                </a:srgbClr>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16" name="Straight Connector 15">
            <a:extLst>
              <a:ext uri="{FF2B5EF4-FFF2-40B4-BE49-F238E27FC236}">
                <a16:creationId xmlns:a16="http://schemas.microsoft.com/office/drawing/2014/main" id="{39B4E8A7-8505-4752-9B81-C739116CE02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5400000">
            <a:off x="4150420" y="3429000"/>
            <a:ext cx="6858000" cy="0"/>
          </a:xfrm>
          <a:prstGeom prst="line">
            <a:avLst/>
          </a:prstGeom>
          <a:solidFill>
            <a:srgbClr val="FFFFFF"/>
          </a:solidFill>
          <a:ln w="38100" cap="flat">
            <a:gradFill flip="none" rotWithShape="1">
              <a:gsLst>
                <a:gs pos="0">
                  <a:srgbClr val="363D46"/>
                </a:gs>
                <a:gs pos="100000">
                  <a:srgbClr val="363D46">
                    <a:lumMod val="75000"/>
                  </a:srgbClr>
                </a:gs>
              </a:gsLst>
              <a:lin ang="5400000" scaled="0"/>
              <a:tileRect/>
            </a:gradFill>
            <a:miter lim="800000"/>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cxnSp>
      <p:sp>
        <p:nvSpPr>
          <p:cNvPr id="4" name="Date Placeholder 3">
            <a:extLst>
              <a:ext uri="{FF2B5EF4-FFF2-40B4-BE49-F238E27FC236}">
                <a16:creationId xmlns:a16="http://schemas.microsoft.com/office/drawing/2014/main" id="{F420CBD5-4409-489A-A052-493F77F99BF8}"/>
              </a:ext>
            </a:extLst>
          </p:cNvPr>
          <p:cNvSpPr>
            <a:spLocks noGrp="1"/>
          </p:cNvSpPr>
          <p:nvPr>
            <p:ph type="dt" sz="half" idx="10"/>
          </p:nvPr>
        </p:nvSpPr>
        <p:spPr>
          <a:xfrm>
            <a:off x="8837612" y="6257351"/>
            <a:ext cx="1600200" cy="365125"/>
          </a:xfrm>
        </p:spPr>
        <p:txBody>
          <a:bodyPr>
            <a:normAutofit/>
          </a:bodyPr>
          <a:lstStyle/>
          <a:p>
            <a:pPr>
              <a:spcAft>
                <a:spcPts val="600"/>
              </a:spcAft>
            </a:pPr>
            <a:fld id="{BFAC2F79-8E42-4B05-A001-62A9AB046C0D}" type="datetime10">
              <a:rPr lang="en-US" smtClean="0"/>
              <a:pPr>
                <a:spcAft>
                  <a:spcPts val="600"/>
                </a:spcAft>
              </a:pPr>
              <a:t>17:58</a:t>
            </a:fld>
            <a:endParaRPr lang="en-US"/>
          </a:p>
        </p:txBody>
      </p:sp>
      <p:sp>
        <p:nvSpPr>
          <p:cNvPr id="6" name="Slide Number Placeholder 5">
            <a:extLst>
              <a:ext uri="{FF2B5EF4-FFF2-40B4-BE49-F238E27FC236}">
                <a16:creationId xmlns:a16="http://schemas.microsoft.com/office/drawing/2014/main" id="{0033CC35-9659-430D-84EA-E6E9A09F58C8}"/>
              </a:ext>
            </a:extLst>
          </p:cNvPr>
          <p:cNvSpPr>
            <a:spLocks noGrp="1"/>
          </p:cNvSpPr>
          <p:nvPr>
            <p:ph type="sldNum" sz="quarter" idx="12"/>
          </p:nvPr>
        </p:nvSpPr>
        <p:spPr>
          <a:xfrm>
            <a:off x="10514012" y="6257351"/>
            <a:ext cx="551167" cy="365125"/>
          </a:xfrm>
        </p:spPr>
        <p:txBody>
          <a:bodyPr>
            <a:normAutofit/>
          </a:bodyPr>
          <a:lstStyle/>
          <a:p>
            <a:pPr>
              <a:spcAft>
                <a:spcPts val="600"/>
              </a:spcAft>
            </a:pPr>
            <a:fld id="{6D22F896-40B5-4ADD-8801-0D06FADFA095}" type="slidenum">
              <a:rPr lang="en-US" smtClean="0"/>
              <a:pPr>
                <a:spcAft>
                  <a:spcPts val="600"/>
                </a:spcAft>
              </a:pPr>
              <a:t>40</a:t>
            </a:fld>
            <a:endParaRPr lang="en-US"/>
          </a:p>
        </p:txBody>
      </p:sp>
      <p:graphicFrame>
        <p:nvGraphicFramePr>
          <p:cNvPr id="7" name="Diagram 6">
            <a:extLst>
              <a:ext uri="{FF2B5EF4-FFF2-40B4-BE49-F238E27FC236}">
                <a16:creationId xmlns:a16="http://schemas.microsoft.com/office/drawing/2014/main" id="{76862B86-78C7-4272-AAB7-9FA70D446FD1}"/>
              </a:ext>
            </a:extLst>
          </p:cNvPr>
          <p:cNvGraphicFramePr/>
          <p:nvPr>
            <p:extLst>
              <p:ext uri="{D42A27DB-BD31-4B8C-83A1-F6EECF244321}">
                <p14:modId xmlns:p14="http://schemas.microsoft.com/office/powerpoint/2010/main" val="676575076"/>
              </p:ext>
            </p:extLst>
          </p:nvPr>
        </p:nvGraphicFramePr>
        <p:xfrm>
          <a:off x="210207" y="643467"/>
          <a:ext cx="7126014" cy="557106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46133358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12510CB-A6A8-4C85-B788-FE8482EABCF8}"/>
              </a:ext>
            </a:extLst>
          </p:cNvPr>
          <p:cNvSpPr>
            <a:spLocks noGrp="1"/>
          </p:cNvSpPr>
          <p:nvPr>
            <p:ph type="dt" sz="half" idx="10"/>
          </p:nvPr>
        </p:nvSpPr>
        <p:spPr/>
        <p:txBody>
          <a:bodyPr/>
          <a:lstStyle/>
          <a:p>
            <a:fld id="{3F4FFFD7-D8A1-4491-B156-4AB843D1858F}" type="datetime10">
              <a:rPr lang="en-US" smtClean="0"/>
              <a:t>17:58</a:t>
            </a:fld>
            <a:endParaRPr lang="en-US" dirty="0"/>
          </a:p>
        </p:txBody>
      </p:sp>
      <p:sp>
        <p:nvSpPr>
          <p:cNvPr id="3" name="Footer Placeholder 2">
            <a:extLst>
              <a:ext uri="{FF2B5EF4-FFF2-40B4-BE49-F238E27FC236}">
                <a16:creationId xmlns:a16="http://schemas.microsoft.com/office/drawing/2014/main" id="{4C10F601-9DCD-45FB-A1C2-E491A8872CC2}"/>
              </a:ext>
            </a:extLst>
          </p:cNvPr>
          <p:cNvSpPr>
            <a:spLocks noGrp="1"/>
          </p:cNvSpPr>
          <p:nvPr>
            <p:ph type="ftr" sz="quarter" idx="11"/>
          </p:nvPr>
        </p:nvSpPr>
        <p:spPr/>
        <p:txBody>
          <a:bodyPr/>
          <a:lstStyle/>
          <a:p>
            <a:r>
              <a:rPr lang="en-US"/>
              <a:t>Jameshoneycutt.net                                      twitter: @P0w3rChi3f                                      LinkedIn: in/james-honeycutt</a:t>
            </a:r>
            <a:endParaRPr lang="en-US" dirty="0"/>
          </a:p>
        </p:txBody>
      </p:sp>
      <p:sp>
        <p:nvSpPr>
          <p:cNvPr id="4" name="Slide Number Placeholder 3">
            <a:extLst>
              <a:ext uri="{FF2B5EF4-FFF2-40B4-BE49-F238E27FC236}">
                <a16:creationId xmlns:a16="http://schemas.microsoft.com/office/drawing/2014/main" id="{2BCC06B6-8B07-4839-8BE9-D9DEE85EAA94}"/>
              </a:ext>
            </a:extLst>
          </p:cNvPr>
          <p:cNvSpPr>
            <a:spLocks noGrp="1"/>
          </p:cNvSpPr>
          <p:nvPr>
            <p:ph type="sldNum" sz="quarter" idx="12"/>
          </p:nvPr>
        </p:nvSpPr>
        <p:spPr/>
        <p:txBody>
          <a:bodyPr/>
          <a:lstStyle/>
          <a:p>
            <a:fld id="{6D22F896-40B5-4ADD-8801-0D06FADFA095}" type="slidenum">
              <a:rPr lang="en-US" smtClean="0"/>
              <a:t>41</a:t>
            </a:fld>
            <a:endParaRPr lang="en-US" dirty="0"/>
          </a:p>
        </p:txBody>
      </p:sp>
      <p:sp>
        <p:nvSpPr>
          <p:cNvPr id="5" name="Rectangle 4">
            <a:extLst>
              <a:ext uri="{FF2B5EF4-FFF2-40B4-BE49-F238E27FC236}">
                <a16:creationId xmlns:a16="http://schemas.microsoft.com/office/drawing/2014/main" id="{3EED1B83-8CF2-4BE0-A14B-FE3EB5D494F0}"/>
              </a:ext>
            </a:extLst>
          </p:cNvPr>
          <p:cNvSpPr/>
          <p:nvPr/>
        </p:nvSpPr>
        <p:spPr>
          <a:xfrm>
            <a:off x="3987093" y="2967335"/>
            <a:ext cx="4217822" cy="923330"/>
          </a:xfrm>
          <a:prstGeom prst="rect">
            <a:avLst/>
          </a:prstGeom>
          <a:noFill/>
        </p:spPr>
        <p:txBody>
          <a:bodyPr wrap="none" lIns="91440" tIns="45720" rIns="91440" bIns="45720">
            <a:spAutoFit/>
          </a:bodyPr>
          <a:lstStyle/>
          <a:p>
            <a:pPr algn="ctr"/>
            <a:r>
              <a:rPr lang="en-US" sz="54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Logic Demo</a:t>
            </a:r>
          </a:p>
        </p:txBody>
      </p:sp>
    </p:spTree>
    <p:extLst>
      <p:ext uri="{BB962C8B-B14F-4D97-AF65-F5344CB8AC3E}">
        <p14:creationId xmlns:p14="http://schemas.microsoft.com/office/powerpoint/2010/main" val="285615896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60E347-8323-4DF1-9AED-77B3D228225C}"/>
              </a:ext>
            </a:extLst>
          </p:cNvPr>
          <p:cNvSpPr>
            <a:spLocks noGrp="1"/>
          </p:cNvSpPr>
          <p:nvPr>
            <p:ph type="title"/>
          </p:nvPr>
        </p:nvSpPr>
        <p:spPr>
          <a:xfrm>
            <a:off x="669851" y="1430179"/>
            <a:ext cx="3029313" cy="3675908"/>
          </a:xfrm>
        </p:spPr>
        <p:txBody>
          <a:bodyPr anchor="ctr">
            <a:normAutofit/>
          </a:bodyPr>
          <a:lstStyle/>
          <a:p>
            <a:r>
              <a:rPr lang="en-US" sz="3400"/>
              <a:t>Adding commands</a:t>
            </a:r>
          </a:p>
        </p:txBody>
      </p:sp>
      <p:sp>
        <p:nvSpPr>
          <p:cNvPr id="30" name="Rectangle 29">
            <a:extLst>
              <a:ext uri="{FF2B5EF4-FFF2-40B4-BE49-F238E27FC236}">
                <a16:creationId xmlns:a16="http://schemas.microsoft.com/office/drawing/2014/main" id="{7E475056-B0EB-44BE-8568-61ABEFB2E9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59934" y="0"/>
            <a:ext cx="8132066" cy="6858000"/>
          </a:xfrm>
          <a:prstGeom prst="rect">
            <a:avLst/>
          </a:prstGeom>
          <a:solidFill>
            <a:schemeClr val="bg2"/>
          </a:solidFill>
          <a:ln>
            <a:noFill/>
          </a:ln>
          <a:effectLst>
            <a:innerShdw blurRad="63500" dist="508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a:extLst>
              <a:ext uri="{FF2B5EF4-FFF2-40B4-BE49-F238E27FC236}">
                <a16:creationId xmlns:a16="http://schemas.microsoft.com/office/drawing/2014/main" id="{39F41733-3240-44B0-8222-D50ECBEF7145}"/>
              </a:ext>
            </a:extLst>
          </p:cNvPr>
          <p:cNvSpPr>
            <a:spLocks noGrp="1"/>
          </p:cNvSpPr>
          <p:nvPr>
            <p:ph type="ftr" sz="quarter" idx="11"/>
          </p:nvPr>
        </p:nvSpPr>
        <p:spPr>
          <a:xfrm>
            <a:off x="1141412" y="5883275"/>
            <a:ext cx="7543800" cy="365125"/>
          </a:xfrm>
        </p:spPr>
        <p:txBody>
          <a:bodyPr>
            <a:normAutofit/>
          </a:bodyPr>
          <a:lstStyle/>
          <a:p>
            <a:pPr>
              <a:spcAft>
                <a:spcPts val="600"/>
              </a:spcAft>
            </a:pPr>
            <a:r>
              <a:rPr lang="en-US" dirty="0"/>
              <a:t>Jameshoneycutt.net                                      twitter: @P0w3rChi3f                                      LinkedIn: in/</a:t>
            </a:r>
            <a:r>
              <a:rPr lang="en-US" dirty="0" err="1"/>
              <a:t>james-honeycutt</a:t>
            </a:r>
            <a:endParaRPr lang="en-US"/>
          </a:p>
        </p:txBody>
      </p:sp>
      <p:cxnSp>
        <p:nvCxnSpPr>
          <p:cNvPr id="32" name="Straight Connector 31">
            <a:extLst>
              <a:ext uri="{FF2B5EF4-FFF2-40B4-BE49-F238E27FC236}">
                <a16:creationId xmlns:a16="http://schemas.microsoft.com/office/drawing/2014/main" id="{F2C8E2EC-73A4-48C2-B4D7-D7726BD908E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69971" y="0"/>
            <a:ext cx="0" cy="6858000"/>
          </a:xfrm>
          <a:prstGeom prst="line">
            <a:avLst/>
          </a:prstGeom>
          <a:solidFill>
            <a:srgbClr val="FFFFFF"/>
          </a:solidFill>
          <a:ln w="38100" cap="flat">
            <a:gradFill flip="none" rotWithShape="1">
              <a:gsLst>
                <a:gs pos="0">
                  <a:srgbClr val="363D46"/>
                </a:gs>
                <a:gs pos="100000">
                  <a:srgbClr val="363D46">
                    <a:lumMod val="75000"/>
                  </a:srgbClr>
                </a:gs>
              </a:gsLst>
              <a:lin ang="5400000" scaled="0"/>
              <a:tileRect/>
            </a:gradFill>
            <a:miter lim="800000"/>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cxnSp>
      <p:sp>
        <p:nvSpPr>
          <p:cNvPr id="34" name="Rectangle 33">
            <a:extLst>
              <a:ext uri="{FF2B5EF4-FFF2-40B4-BE49-F238E27FC236}">
                <a16:creationId xmlns:a16="http://schemas.microsoft.com/office/drawing/2014/main" id="{E82ABBDC-7A44-4AE8-A04F-B5495481B9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894952" y="3195797"/>
            <a:ext cx="6858000" cy="466406"/>
          </a:xfrm>
          <a:prstGeom prst="rect">
            <a:avLst/>
          </a:prstGeom>
          <a:gradFill>
            <a:gsLst>
              <a:gs pos="0">
                <a:srgbClr val="363D46">
                  <a:alpha val="0"/>
                </a:srgbClr>
              </a:gs>
              <a:gs pos="100000">
                <a:srgbClr val="363D46">
                  <a:lumMod val="75000"/>
                </a:srgbClr>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 name="Date Placeholder 5">
            <a:extLst>
              <a:ext uri="{FF2B5EF4-FFF2-40B4-BE49-F238E27FC236}">
                <a16:creationId xmlns:a16="http://schemas.microsoft.com/office/drawing/2014/main" id="{9CBD3727-E1FC-492D-B957-35484F48820F}"/>
              </a:ext>
            </a:extLst>
          </p:cNvPr>
          <p:cNvSpPr>
            <a:spLocks noGrp="1"/>
          </p:cNvSpPr>
          <p:nvPr>
            <p:ph type="dt" sz="half" idx="10"/>
          </p:nvPr>
        </p:nvSpPr>
        <p:spPr>
          <a:xfrm>
            <a:off x="8837612" y="5883275"/>
            <a:ext cx="1600200" cy="365125"/>
          </a:xfrm>
        </p:spPr>
        <p:txBody>
          <a:bodyPr>
            <a:normAutofit/>
          </a:bodyPr>
          <a:lstStyle/>
          <a:p>
            <a:pPr>
              <a:spcAft>
                <a:spcPts val="600"/>
              </a:spcAft>
            </a:pPr>
            <a:fld id="{A89045B4-BC7F-449C-98D9-208601746F18}" type="datetime10">
              <a:rPr lang="en-US" smtClean="0"/>
              <a:pPr>
                <a:spcAft>
                  <a:spcPts val="600"/>
                </a:spcAft>
              </a:pPr>
              <a:t>17:58</a:t>
            </a:fld>
            <a:endParaRPr lang="en-US"/>
          </a:p>
        </p:txBody>
      </p:sp>
      <p:sp>
        <p:nvSpPr>
          <p:cNvPr id="5" name="Slide Number Placeholder 4">
            <a:extLst>
              <a:ext uri="{FF2B5EF4-FFF2-40B4-BE49-F238E27FC236}">
                <a16:creationId xmlns:a16="http://schemas.microsoft.com/office/drawing/2014/main" id="{61DD8624-1E9F-45DC-BCF5-0775B64E061F}"/>
              </a:ext>
            </a:extLst>
          </p:cNvPr>
          <p:cNvSpPr>
            <a:spLocks noGrp="1"/>
          </p:cNvSpPr>
          <p:nvPr>
            <p:ph type="sldNum" sz="quarter" idx="12"/>
          </p:nvPr>
        </p:nvSpPr>
        <p:spPr>
          <a:xfrm>
            <a:off x="10514012" y="5883275"/>
            <a:ext cx="551167" cy="365125"/>
          </a:xfrm>
        </p:spPr>
        <p:txBody>
          <a:bodyPr>
            <a:normAutofit/>
          </a:bodyPr>
          <a:lstStyle/>
          <a:p>
            <a:pPr>
              <a:spcAft>
                <a:spcPts val="600"/>
              </a:spcAft>
            </a:pPr>
            <a:fld id="{6D22F896-40B5-4ADD-8801-0D06FADFA095}" type="slidenum">
              <a:rPr lang="en-US" smtClean="0"/>
              <a:pPr>
                <a:spcAft>
                  <a:spcPts val="600"/>
                </a:spcAft>
              </a:pPr>
              <a:t>42</a:t>
            </a:fld>
            <a:endParaRPr lang="en-US"/>
          </a:p>
        </p:txBody>
      </p:sp>
      <p:graphicFrame>
        <p:nvGraphicFramePr>
          <p:cNvPr id="17" name="Content Placeholder 2">
            <a:extLst>
              <a:ext uri="{FF2B5EF4-FFF2-40B4-BE49-F238E27FC236}">
                <a16:creationId xmlns:a16="http://schemas.microsoft.com/office/drawing/2014/main" id="{1FB504C5-656A-4D74-B041-6F7A4E3BC22C}"/>
              </a:ext>
            </a:extLst>
          </p:cNvPr>
          <p:cNvGraphicFramePr>
            <a:graphicFrameLocks noGrp="1"/>
          </p:cNvGraphicFramePr>
          <p:nvPr>
            <p:ph idx="1"/>
            <p:extLst>
              <p:ext uri="{D42A27DB-BD31-4B8C-83A1-F6EECF244321}">
                <p14:modId xmlns:p14="http://schemas.microsoft.com/office/powerpoint/2010/main" val="1586731074"/>
              </p:ext>
            </p:extLst>
          </p:nvPr>
        </p:nvGraphicFramePr>
        <p:xfrm>
          <a:off x="5019046" y="943685"/>
          <a:ext cx="6046133" cy="460586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2202342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8E9C56-12A4-4F33-B95F-8457D3DC9470}"/>
              </a:ext>
            </a:extLst>
          </p:cNvPr>
          <p:cNvSpPr>
            <a:spLocks noGrp="1"/>
          </p:cNvSpPr>
          <p:nvPr>
            <p:ph type="title"/>
          </p:nvPr>
        </p:nvSpPr>
        <p:spPr>
          <a:xfrm>
            <a:off x="669851" y="1430179"/>
            <a:ext cx="3029313" cy="3675908"/>
          </a:xfrm>
        </p:spPr>
        <p:txBody>
          <a:bodyPr anchor="ctr">
            <a:normAutofit/>
          </a:bodyPr>
          <a:lstStyle/>
          <a:p>
            <a:r>
              <a:rPr lang="en-US" sz="3600" dirty="0"/>
              <a:t>Module from Internet</a:t>
            </a:r>
          </a:p>
        </p:txBody>
      </p:sp>
      <p:sp>
        <p:nvSpPr>
          <p:cNvPr id="12" name="Rectangle 11">
            <a:extLst>
              <a:ext uri="{FF2B5EF4-FFF2-40B4-BE49-F238E27FC236}">
                <a16:creationId xmlns:a16="http://schemas.microsoft.com/office/drawing/2014/main" id="{7E475056-B0EB-44BE-8568-61ABEFB2E9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59934" y="0"/>
            <a:ext cx="8132066" cy="6858000"/>
          </a:xfrm>
          <a:prstGeom prst="rect">
            <a:avLst/>
          </a:prstGeom>
          <a:solidFill>
            <a:schemeClr val="bg2"/>
          </a:solidFill>
          <a:ln>
            <a:noFill/>
          </a:ln>
          <a:effectLst>
            <a:innerShdw blurRad="63500" dist="508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a:extLst>
              <a:ext uri="{FF2B5EF4-FFF2-40B4-BE49-F238E27FC236}">
                <a16:creationId xmlns:a16="http://schemas.microsoft.com/office/drawing/2014/main" id="{94778792-AA71-492C-A00C-9659140FF3CB}"/>
              </a:ext>
            </a:extLst>
          </p:cNvPr>
          <p:cNvSpPr>
            <a:spLocks noGrp="1"/>
          </p:cNvSpPr>
          <p:nvPr>
            <p:ph type="ftr" sz="quarter" idx="11"/>
          </p:nvPr>
        </p:nvSpPr>
        <p:spPr>
          <a:xfrm>
            <a:off x="1141412" y="5883275"/>
            <a:ext cx="7543800" cy="365125"/>
          </a:xfrm>
        </p:spPr>
        <p:txBody>
          <a:bodyPr>
            <a:normAutofit/>
          </a:bodyPr>
          <a:lstStyle/>
          <a:p>
            <a:pPr>
              <a:spcAft>
                <a:spcPts val="600"/>
              </a:spcAft>
            </a:pPr>
            <a:r>
              <a:rPr lang="en-US" dirty="0"/>
              <a:t>Jameshoneycutt.net                                      twitter: @P0w3rChi3f                                      LinkedIn: in/</a:t>
            </a:r>
            <a:r>
              <a:rPr lang="en-US" dirty="0" err="1"/>
              <a:t>james-honeycutt</a:t>
            </a:r>
            <a:endParaRPr lang="en-US" dirty="0"/>
          </a:p>
        </p:txBody>
      </p:sp>
      <p:cxnSp>
        <p:nvCxnSpPr>
          <p:cNvPr id="14" name="Straight Connector 13">
            <a:extLst>
              <a:ext uri="{FF2B5EF4-FFF2-40B4-BE49-F238E27FC236}">
                <a16:creationId xmlns:a16="http://schemas.microsoft.com/office/drawing/2014/main" id="{F2C8E2EC-73A4-48C2-B4D7-D7726BD908E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69971" y="0"/>
            <a:ext cx="0" cy="6858000"/>
          </a:xfrm>
          <a:prstGeom prst="line">
            <a:avLst/>
          </a:prstGeom>
          <a:solidFill>
            <a:srgbClr val="FFFFFF"/>
          </a:solidFill>
          <a:ln w="38100" cap="flat">
            <a:gradFill flip="none" rotWithShape="1">
              <a:gsLst>
                <a:gs pos="0">
                  <a:srgbClr val="363D46"/>
                </a:gs>
                <a:gs pos="100000">
                  <a:srgbClr val="363D46">
                    <a:lumMod val="75000"/>
                  </a:srgbClr>
                </a:gs>
              </a:gsLst>
              <a:lin ang="5400000" scaled="0"/>
              <a:tileRect/>
            </a:gradFill>
            <a:miter lim="800000"/>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cxnSp>
      <p:sp>
        <p:nvSpPr>
          <p:cNvPr id="16" name="Rectangle 15">
            <a:extLst>
              <a:ext uri="{FF2B5EF4-FFF2-40B4-BE49-F238E27FC236}">
                <a16:creationId xmlns:a16="http://schemas.microsoft.com/office/drawing/2014/main" id="{E82ABBDC-7A44-4AE8-A04F-B5495481B9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894952" y="3195797"/>
            <a:ext cx="6858000" cy="466406"/>
          </a:xfrm>
          <a:prstGeom prst="rect">
            <a:avLst/>
          </a:prstGeom>
          <a:gradFill>
            <a:gsLst>
              <a:gs pos="0">
                <a:srgbClr val="363D46">
                  <a:alpha val="0"/>
                </a:srgbClr>
              </a:gs>
              <a:gs pos="100000">
                <a:srgbClr val="363D46">
                  <a:lumMod val="75000"/>
                </a:srgbClr>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 name="Date Placeholder 5">
            <a:extLst>
              <a:ext uri="{FF2B5EF4-FFF2-40B4-BE49-F238E27FC236}">
                <a16:creationId xmlns:a16="http://schemas.microsoft.com/office/drawing/2014/main" id="{87553C3E-00DA-4524-A065-5BCB6DC57808}"/>
              </a:ext>
            </a:extLst>
          </p:cNvPr>
          <p:cNvSpPr>
            <a:spLocks noGrp="1"/>
          </p:cNvSpPr>
          <p:nvPr>
            <p:ph type="dt" sz="half" idx="10"/>
          </p:nvPr>
        </p:nvSpPr>
        <p:spPr>
          <a:xfrm>
            <a:off x="8837612" y="5883275"/>
            <a:ext cx="1600200" cy="365125"/>
          </a:xfrm>
        </p:spPr>
        <p:txBody>
          <a:bodyPr>
            <a:normAutofit/>
          </a:bodyPr>
          <a:lstStyle/>
          <a:p>
            <a:pPr>
              <a:spcAft>
                <a:spcPts val="600"/>
              </a:spcAft>
            </a:pPr>
            <a:fld id="{78C4BD6E-1017-4246-BA83-EF1304BA900C}" type="datetime10">
              <a:rPr lang="en-US" smtClean="0"/>
              <a:pPr>
                <a:spcAft>
                  <a:spcPts val="600"/>
                </a:spcAft>
              </a:pPr>
              <a:t>17:58</a:t>
            </a:fld>
            <a:endParaRPr lang="en-US"/>
          </a:p>
        </p:txBody>
      </p:sp>
      <p:sp>
        <p:nvSpPr>
          <p:cNvPr id="5" name="Slide Number Placeholder 4">
            <a:extLst>
              <a:ext uri="{FF2B5EF4-FFF2-40B4-BE49-F238E27FC236}">
                <a16:creationId xmlns:a16="http://schemas.microsoft.com/office/drawing/2014/main" id="{C9457E2A-322E-4DCA-88C7-F0B4FC603865}"/>
              </a:ext>
            </a:extLst>
          </p:cNvPr>
          <p:cNvSpPr>
            <a:spLocks noGrp="1"/>
          </p:cNvSpPr>
          <p:nvPr>
            <p:ph type="sldNum" sz="quarter" idx="12"/>
          </p:nvPr>
        </p:nvSpPr>
        <p:spPr>
          <a:xfrm>
            <a:off x="10514012" y="5883275"/>
            <a:ext cx="551167" cy="365125"/>
          </a:xfrm>
        </p:spPr>
        <p:txBody>
          <a:bodyPr>
            <a:normAutofit/>
          </a:bodyPr>
          <a:lstStyle/>
          <a:p>
            <a:pPr>
              <a:spcAft>
                <a:spcPts val="600"/>
              </a:spcAft>
            </a:pPr>
            <a:fld id="{6D22F896-40B5-4ADD-8801-0D06FADFA095}" type="slidenum">
              <a:rPr lang="en-US" smtClean="0"/>
              <a:pPr>
                <a:spcAft>
                  <a:spcPts val="600"/>
                </a:spcAft>
              </a:pPr>
              <a:t>43</a:t>
            </a:fld>
            <a:endParaRPr lang="en-US"/>
          </a:p>
        </p:txBody>
      </p:sp>
      <p:graphicFrame>
        <p:nvGraphicFramePr>
          <p:cNvPr id="8" name="Content Placeholder 2">
            <a:extLst>
              <a:ext uri="{FF2B5EF4-FFF2-40B4-BE49-F238E27FC236}">
                <a16:creationId xmlns:a16="http://schemas.microsoft.com/office/drawing/2014/main" id="{4D78632F-543A-4245-A3A1-2043A763F617}"/>
              </a:ext>
            </a:extLst>
          </p:cNvPr>
          <p:cNvGraphicFramePr>
            <a:graphicFrameLocks noGrp="1"/>
          </p:cNvGraphicFramePr>
          <p:nvPr>
            <p:ph idx="1"/>
            <p:extLst>
              <p:ext uri="{D42A27DB-BD31-4B8C-83A1-F6EECF244321}">
                <p14:modId xmlns:p14="http://schemas.microsoft.com/office/powerpoint/2010/main" val="4263583743"/>
              </p:ext>
            </p:extLst>
          </p:nvPr>
        </p:nvGraphicFramePr>
        <p:xfrm>
          <a:off x="5054375" y="965200"/>
          <a:ext cx="6046133" cy="460586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78341145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AA50B92-8DBE-4AF3-AE68-3962A8F31E39}"/>
              </a:ext>
            </a:extLst>
          </p:cNvPr>
          <p:cNvSpPr>
            <a:spLocks noGrp="1"/>
          </p:cNvSpPr>
          <p:nvPr>
            <p:ph type="dt" sz="half" idx="10"/>
          </p:nvPr>
        </p:nvSpPr>
        <p:spPr/>
        <p:txBody>
          <a:bodyPr/>
          <a:lstStyle/>
          <a:p>
            <a:fld id="{3F4FFFD7-D8A1-4491-B156-4AB843D1858F}" type="datetime10">
              <a:rPr lang="en-US" smtClean="0"/>
              <a:t>17:58</a:t>
            </a:fld>
            <a:endParaRPr lang="en-US" dirty="0"/>
          </a:p>
        </p:txBody>
      </p:sp>
      <p:sp>
        <p:nvSpPr>
          <p:cNvPr id="3" name="Footer Placeholder 2">
            <a:extLst>
              <a:ext uri="{FF2B5EF4-FFF2-40B4-BE49-F238E27FC236}">
                <a16:creationId xmlns:a16="http://schemas.microsoft.com/office/drawing/2014/main" id="{182A57E5-B1C7-402E-B4A3-CB0B6FA4445E}"/>
              </a:ext>
            </a:extLst>
          </p:cNvPr>
          <p:cNvSpPr>
            <a:spLocks noGrp="1"/>
          </p:cNvSpPr>
          <p:nvPr>
            <p:ph type="ftr" sz="quarter" idx="11"/>
          </p:nvPr>
        </p:nvSpPr>
        <p:spPr/>
        <p:txBody>
          <a:bodyPr/>
          <a:lstStyle/>
          <a:p>
            <a:r>
              <a:rPr lang="en-US"/>
              <a:t>Jameshoneycutt.net                                      twitter: @P0w3rChi3f                                      LinkedIn: in/james-honeycutt</a:t>
            </a:r>
            <a:endParaRPr lang="en-US" dirty="0"/>
          </a:p>
        </p:txBody>
      </p:sp>
      <p:sp>
        <p:nvSpPr>
          <p:cNvPr id="4" name="Slide Number Placeholder 3">
            <a:extLst>
              <a:ext uri="{FF2B5EF4-FFF2-40B4-BE49-F238E27FC236}">
                <a16:creationId xmlns:a16="http://schemas.microsoft.com/office/drawing/2014/main" id="{E04F2C20-51A5-467A-9A39-F6BF423EE9F6}"/>
              </a:ext>
            </a:extLst>
          </p:cNvPr>
          <p:cNvSpPr>
            <a:spLocks noGrp="1"/>
          </p:cNvSpPr>
          <p:nvPr>
            <p:ph type="sldNum" sz="quarter" idx="12"/>
          </p:nvPr>
        </p:nvSpPr>
        <p:spPr/>
        <p:txBody>
          <a:bodyPr/>
          <a:lstStyle/>
          <a:p>
            <a:fld id="{6D22F896-40B5-4ADD-8801-0D06FADFA095}" type="slidenum">
              <a:rPr lang="en-US" smtClean="0"/>
              <a:t>44</a:t>
            </a:fld>
            <a:endParaRPr lang="en-US" dirty="0"/>
          </a:p>
        </p:txBody>
      </p:sp>
      <p:sp>
        <p:nvSpPr>
          <p:cNvPr id="5" name="Rectangle 4">
            <a:extLst>
              <a:ext uri="{FF2B5EF4-FFF2-40B4-BE49-F238E27FC236}">
                <a16:creationId xmlns:a16="http://schemas.microsoft.com/office/drawing/2014/main" id="{4346C3BB-069B-4CB9-99D7-BD8E8E12DB86}"/>
              </a:ext>
            </a:extLst>
          </p:cNvPr>
          <p:cNvSpPr/>
          <p:nvPr/>
        </p:nvSpPr>
        <p:spPr>
          <a:xfrm>
            <a:off x="1605833" y="2967335"/>
            <a:ext cx="8980344" cy="923330"/>
          </a:xfrm>
          <a:prstGeom prst="rect">
            <a:avLst/>
          </a:prstGeom>
          <a:noFill/>
        </p:spPr>
        <p:txBody>
          <a:bodyPr wrap="none" lIns="91440" tIns="45720" rIns="91440" bIns="45720">
            <a:spAutoFit/>
          </a:bodyPr>
          <a:lstStyle/>
          <a:p>
            <a:pPr algn="ctr"/>
            <a:r>
              <a:rPr lang="en-US" sz="54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Adding Commands Demo</a:t>
            </a:r>
          </a:p>
        </p:txBody>
      </p:sp>
    </p:spTree>
    <p:extLst>
      <p:ext uri="{BB962C8B-B14F-4D97-AF65-F5344CB8AC3E}">
        <p14:creationId xmlns:p14="http://schemas.microsoft.com/office/powerpoint/2010/main" val="195891797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93D6D1-5619-4ACE-B3AC-BE68D888B812}"/>
              </a:ext>
            </a:extLst>
          </p:cNvPr>
          <p:cNvSpPr>
            <a:spLocks noGrp="1"/>
          </p:cNvSpPr>
          <p:nvPr>
            <p:ph type="title"/>
          </p:nvPr>
        </p:nvSpPr>
        <p:spPr>
          <a:xfrm>
            <a:off x="8119869" y="643466"/>
            <a:ext cx="3143875" cy="5571065"/>
          </a:xfrm>
        </p:spPr>
        <p:txBody>
          <a:bodyPr anchor="ctr">
            <a:normAutofit/>
          </a:bodyPr>
          <a:lstStyle/>
          <a:p>
            <a:r>
              <a:rPr lang="en-US" sz="3600" dirty="0"/>
              <a:t>Output formatting</a:t>
            </a:r>
          </a:p>
        </p:txBody>
      </p:sp>
      <p:sp>
        <p:nvSpPr>
          <p:cNvPr id="12" name="Rectangle 11">
            <a:extLst>
              <a:ext uri="{FF2B5EF4-FFF2-40B4-BE49-F238E27FC236}">
                <a16:creationId xmlns:a16="http://schemas.microsoft.com/office/drawing/2014/main" id="{D0672142-94D6-400E-B188-309B101D8B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532169" cy="6858000"/>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a:extLst>
              <a:ext uri="{FF2B5EF4-FFF2-40B4-BE49-F238E27FC236}">
                <a16:creationId xmlns:a16="http://schemas.microsoft.com/office/drawing/2014/main" id="{C4B0D58C-11EB-4F6B-83A8-1158483C5431}"/>
              </a:ext>
            </a:extLst>
          </p:cNvPr>
          <p:cNvSpPr>
            <a:spLocks noGrp="1"/>
          </p:cNvSpPr>
          <p:nvPr>
            <p:ph type="ftr" sz="quarter" idx="11"/>
          </p:nvPr>
        </p:nvSpPr>
        <p:spPr>
          <a:xfrm>
            <a:off x="1141412" y="6257351"/>
            <a:ext cx="7543800" cy="365125"/>
          </a:xfrm>
        </p:spPr>
        <p:txBody>
          <a:bodyPr>
            <a:normAutofit/>
          </a:bodyPr>
          <a:lstStyle/>
          <a:p>
            <a:pPr>
              <a:spcAft>
                <a:spcPts val="600"/>
              </a:spcAft>
            </a:pPr>
            <a:r>
              <a:rPr lang="en-US" dirty="0"/>
              <a:t>Jameshoneycutt.net                                      twitter: @P0w3rChi3f                                      LinkedIn: in/</a:t>
            </a:r>
            <a:r>
              <a:rPr lang="en-US" dirty="0" err="1"/>
              <a:t>james-honeycutt</a:t>
            </a:r>
            <a:endParaRPr lang="en-US"/>
          </a:p>
        </p:txBody>
      </p:sp>
      <p:sp>
        <p:nvSpPr>
          <p:cNvPr id="14" name="Rectangle 13">
            <a:extLst>
              <a:ext uri="{FF2B5EF4-FFF2-40B4-BE49-F238E27FC236}">
                <a16:creationId xmlns:a16="http://schemas.microsoft.com/office/drawing/2014/main" id="{C127259A-B804-4AD2-9BC6-66F7BB2185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908066" y="3195797"/>
            <a:ext cx="6858000" cy="466406"/>
          </a:xfrm>
          <a:prstGeom prst="rect">
            <a:avLst/>
          </a:prstGeom>
          <a:gradFill>
            <a:gsLst>
              <a:gs pos="0">
                <a:srgbClr val="363D46">
                  <a:alpha val="0"/>
                </a:srgbClr>
              </a:gs>
              <a:gs pos="100000">
                <a:srgbClr val="363D46">
                  <a:lumMod val="75000"/>
                </a:srgbClr>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16" name="Straight Connector 15">
            <a:extLst>
              <a:ext uri="{FF2B5EF4-FFF2-40B4-BE49-F238E27FC236}">
                <a16:creationId xmlns:a16="http://schemas.microsoft.com/office/drawing/2014/main" id="{39B4E8A7-8505-4752-9B81-C739116CE02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5400000">
            <a:off x="4150420" y="3429000"/>
            <a:ext cx="6858000" cy="0"/>
          </a:xfrm>
          <a:prstGeom prst="line">
            <a:avLst/>
          </a:prstGeom>
          <a:solidFill>
            <a:srgbClr val="FFFFFF"/>
          </a:solidFill>
          <a:ln w="38100" cap="flat">
            <a:gradFill flip="none" rotWithShape="1">
              <a:gsLst>
                <a:gs pos="0">
                  <a:srgbClr val="363D46"/>
                </a:gs>
                <a:gs pos="100000">
                  <a:srgbClr val="363D46">
                    <a:lumMod val="75000"/>
                  </a:srgbClr>
                </a:gs>
              </a:gsLst>
              <a:lin ang="5400000" scaled="0"/>
              <a:tileRect/>
            </a:gradFill>
            <a:miter lim="800000"/>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cxnSp>
      <p:sp>
        <p:nvSpPr>
          <p:cNvPr id="6" name="Date Placeholder 5">
            <a:extLst>
              <a:ext uri="{FF2B5EF4-FFF2-40B4-BE49-F238E27FC236}">
                <a16:creationId xmlns:a16="http://schemas.microsoft.com/office/drawing/2014/main" id="{627B534E-4A93-4F1D-A705-F3808A38CABA}"/>
              </a:ext>
            </a:extLst>
          </p:cNvPr>
          <p:cNvSpPr>
            <a:spLocks noGrp="1"/>
          </p:cNvSpPr>
          <p:nvPr>
            <p:ph type="dt" sz="half" idx="10"/>
          </p:nvPr>
        </p:nvSpPr>
        <p:spPr>
          <a:xfrm>
            <a:off x="8837612" y="6257351"/>
            <a:ext cx="1600200" cy="365125"/>
          </a:xfrm>
        </p:spPr>
        <p:txBody>
          <a:bodyPr>
            <a:normAutofit/>
          </a:bodyPr>
          <a:lstStyle/>
          <a:p>
            <a:pPr>
              <a:spcAft>
                <a:spcPts val="600"/>
              </a:spcAft>
            </a:pPr>
            <a:fld id="{B9B22A8B-2914-414D-AAE6-42F25AC9ABD2}" type="datetime10">
              <a:rPr lang="en-US" smtClean="0"/>
              <a:pPr>
                <a:spcAft>
                  <a:spcPts val="600"/>
                </a:spcAft>
              </a:pPr>
              <a:t>17:58</a:t>
            </a:fld>
            <a:endParaRPr lang="en-US"/>
          </a:p>
        </p:txBody>
      </p:sp>
      <p:sp>
        <p:nvSpPr>
          <p:cNvPr id="5" name="Slide Number Placeholder 4">
            <a:extLst>
              <a:ext uri="{FF2B5EF4-FFF2-40B4-BE49-F238E27FC236}">
                <a16:creationId xmlns:a16="http://schemas.microsoft.com/office/drawing/2014/main" id="{94054F8F-3E21-49C5-9B70-B6299B424A1B}"/>
              </a:ext>
            </a:extLst>
          </p:cNvPr>
          <p:cNvSpPr>
            <a:spLocks noGrp="1"/>
          </p:cNvSpPr>
          <p:nvPr>
            <p:ph type="sldNum" sz="quarter" idx="12"/>
          </p:nvPr>
        </p:nvSpPr>
        <p:spPr>
          <a:xfrm>
            <a:off x="10514012" y="6257351"/>
            <a:ext cx="551167" cy="365125"/>
          </a:xfrm>
        </p:spPr>
        <p:txBody>
          <a:bodyPr>
            <a:normAutofit/>
          </a:bodyPr>
          <a:lstStyle/>
          <a:p>
            <a:pPr>
              <a:spcAft>
                <a:spcPts val="600"/>
              </a:spcAft>
            </a:pPr>
            <a:fld id="{6D22F896-40B5-4ADD-8801-0D06FADFA095}" type="slidenum">
              <a:rPr lang="en-US" smtClean="0"/>
              <a:pPr>
                <a:spcAft>
                  <a:spcPts val="600"/>
                </a:spcAft>
              </a:pPr>
              <a:t>45</a:t>
            </a:fld>
            <a:endParaRPr lang="en-US"/>
          </a:p>
        </p:txBody>
      </p:sp>
      <p:graphicFrame>
        <p:nvGraphicFramePr>
          <p:cNvPr id="8" name="Content Placeholder 2">
            <a:extLst>
              <a:ext uri="{FF2B5EF4-FFF2-40B4-BE49-F238E27FC236}">
                <a16:creationId xmlns:a16="http://schemas.microsoft.com/office/drawing/2014/main" id="{D6BCEF89-FC74-4451-83AE-968F8C45EC2E}"/>
              </a:ext>
            </a:extLst>
          </p:cNvPr>
          <p:cNvGraphicFramePr>
            <a:graphicFrameLocks noGrp="1"/>
          </p:cNvGraphicFramePr>
          <p:nvPr>
            <p:ph idx="1"/>
            <p:extLst>
              <p:ext uri="{D42A27DB-BD31-4B8C-83A1-F6EECF244321}">
                <p14:modId xmlns:p14="http://schemas.microsoft.com/office/powerpoint/2010/main" val="687974483"/>
              </p:ext>
            </p:extLst>
          </p:nvPr>
        </p:nvGraphicFramePr>
        <p:xfrm>
          <a:off x="643467" y="643467"/>
          <a:ext cx="6243992" cy="557106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65090861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5B7E3B-4452-4D69-B3DB-348563FBDD55}"/>
              </a:ext>
            </a:extLst>
          </p:cNvPr>
          <p:cNvSpPr>
            <a:spLocks noGrp="1"/>
          </p:cNvSpPr>
          <p:nvPr>
            <p:ph type="title"/>
          </p:nvPr>
        </p:nvSpPr>
        <p:spPr/>
        <p:txBody>
          <a:bodyPr/>
          <a:lstStyle/>
          <a:p>
            <a:pPr algn="ctr"/>
            <a:r>
              <a:rPr lang="en-US" dirty="0">
                <a:effectLst/>
              </a:rPr>
              <a:t>Write-host</a:t>
            </a:r>
            <a:endParaRPr lang="en-US" dirty="0"/>
          </a:p>
        </p:txBody>
      </p:sp>
      <p:sp>
        <p:nvSpPr>
          <p:cNvPr id="3" name="Date Placeholder 2">
            <a:extLst>
              <a:ext uri="{FF2B5EF4-FFF2-40B4-BE49-F238E27FC236}">
                <a16:creationId xmlns:a16="http://schemas.microsoft.com/office/drawing/2014/main" id="{0B91B2CB-F2D9-473B-A118-EAD5D283C250}"/>
              </a:ext>
            </a:extLst>
          </p:cNvPr>
          <p:cNvSpPr>
            <a:spLocks noGrp="1"/>
          </p:cNvSpPr>
          <p:nvPr>
            <p:ph type="dt" sz="half" idx="10"/>
          </p:nvPr>
        </p:nvSpPr>
        <p:spPr/>
        <p:txBody>
          <a:bodyPr/>
          <a:lstStyle/>
          <a:p>
            <a:fld id="{AF5620E9-9E82-4EF3-8B8D-1F69A0DF57B7}" type="datetime10">
              <a:rPr lang="en-US" smtClean="0"/>
              <a:t>17:58</a:t>
            </a:fld>
            <a:endParaRPr lang="en-US" dirty="0"/>
          </a:p>
        </p:txBody>
      </p:sp>
      <p:sp>
        <p:nvSpPr>
          <p:cNvPr id="4" name="Footer Placeholder 3">
            <a:extLst>
              <a:ext uri="{FF2B5EF4-FFF2-40B4-BE49-F238E27FC236}">
                <a16:creationId xmlns:a16="http://schemas.microsoft.com/office/drawing/2014/main" id="{ECABB9C9-7320-4802-AA52-A1CF680B7B09}"/>
              </a:ext>
            </a:extLst>
          </p:cNvPr>
          <p:cNvSpPr>
            <a:spLocks noGrp="1"/>
          </p:cNvSpPr>
          <p:nvPr>
            <p:ph type="ftr" sz="quarter" idx="11"/>
          </p:nvPr>
        </p:nvSpPr>
        <p:spPr>
          <a:xfrm>
            <a:off x="1141411" y="5883275"/>
            <a:ext cx="9504818" cy="365125"/>
          </a:xfrm>
        </p:spPr>
        <p:txBody>
          <a:bodyPr/>
          <a:lstStyle/>
          <a:p>
            <a:r>
              <a:rPr lang="en-US" dirty="0"/>
              <a:t>Jameshoneycutt.net                                      twitter: @P0w3rChi3f                                      LinkedIn: in/</a:t>
            </a:r>
            <a:r>
              <a:rPr lang="en-US" dirty="0" err="1"/>
              <a:t>james-honeycutt</a:t>
            </a:r>
            <a:endParaRPr lang="en-US" dirty="0"/>
          </a:p>
        </p:txBody>
      </p:sp>
      <p:sp>
        <p:nvSpPr>
          <p:cNvPr id="5" name="Slide Number Placeholder 4">
            <a:extLst>
              <a:ext uri="{FF2B5EF4-FFF2-40B4-BE49-F238E27FC236}">
                <a16:creationId xmlns:a16="http://schemas.microsoft.com/office/drawing/2014/main" id="{DA035169-2A63-48A3-ABE6-872716BCCD56}"/>
              </a:ext>
            </a:extLst>
          </p:cNvPr>
          <p:cNvSpPr>
            <a:spLocks noGrp="1"/>
          </p:cNvSpPr>
          <p:nvPr>
            <p:ph type="sldNum" sz="quarter" idx="12"/>
          </p:nvPr>
        </p:nvSpPr>
        <p:spPr/>
        <p:txBody>
          <a:bodyPr/>
          <a:lstStyle/>
          <a:p>
            <a:fld id="{6D22F896-40B5-4ADD-8801-0D06FADFA095}" type="slidenum">
              <a:rPr lang="en-US" smtClean="0"/>
              <a:t>46</a:t>
            </a:fld>
            <a:endParaRPr lang="en-US" dirty="0"/>
          </a:p>
        </p:txBody>
      </p:sp>
      <p:pic>
        <p:nvPicPr>
          <p:cNvPr id="7" name="Picture 6">
            <a:extLst>
              <a:ext uri="{FF2B5EF4-FFF2-40B4-BE49-F238E27FC236}">
                <a16:creationId xmlns:a16="http://schemas.microsoft.com/office/drawing/2014/main" id="{DE9D09C1-AEA5-40AD-A9CD-DD65A756A63A}"/>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22393" y="2097088"/>
            <a:ext cx="6547215" cy="3786185"/>
          </a:xfrm>
          <a:prstGeom prst="rect">
            <a:avLst/>
          </a:prstGeom>
          <a:noFill/>
        </p:spPr>
      </p:pic>
    </p:spTree>
    <p:extLst>
      <p:ext uri="{BB962C8B-B14F-4D97-AF65-F5344CB8AC3E}">
        <p14:creationId xmlns:p14="http://schemas.microsoft.com/office/powerpoint/2010/main" val="292212844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FFA7A-4B93-4053-8511-7D6A24E3171F}"/>
              </a:ext>
            </a:extLst>
          </p:cNvPr>
          <p:cNvSpPr>
            <a:spLocks noGrp="1"/>
          </p:cNvSpPr>
          <p:nvPr>
            <p:ph type="title"/>
          </p:nvPr>
        </p:nvSpPr>
        <p:spPr/>
        <p:txBody>
          <a:bodyPr/>
          <a:lstStyle/>
          <a:p>
            <a:pPr algn="ctr"/>
            <a:r>
              <a:rPr lang="en-US" dirty="0"/>
              <a:t>Write-output</a:t>
            </a:r>
          </a:p>
        </p:txBody>
      </p:sp>
      <p:pic>
        <p:nvPicPr>
          <p:cNvPr id="6" name="Content Placeholder 5">
            <a:extLst>
              <a:ext uri="{FF2B5EF4-FFF2-40B4-BE49-F238E27FC236}">
                <a16:creationId xmlns:a16="http://schemas.microsoft.com/office/drawing/2014/main" id="{9C28669A-CF77-4DF7-9BD7-5ADF768B4334}"/>
              </a:ext>
            </a:extLst>
          </p:cNvPr>
          <p:cNvPicPr>
            <a:picLocks noGrp="1" noChangeAspect="1"/>
          </p:cNvPicPr>
          <p:nvPr>
            <p:ph idx="1"/>
          </p:nvPr>
        </p:nvPicPr>
        <p:blipFill>
          <a:blip r:embed="rId3"/>
          <a:stretch>
            <a:fillRect/>
          </a:stretch>
        </p:blipFill>
        <p:spPr>
          <a:xfrm>
            <a:off x="2982487" y="2097088"/>
            <a:ext cx="6227027" cy="3786186"/>
          </a:xfrm>
          <a:prstGeom prst="rect">
            <a:avLst/>
          </a:prstGeom>
        </p:spPr>
      </p:pic>
      <p:sp>
        <p:nvSpPr>
          <p:cNvPr id="3" name="Date Placeholder 2">
            <a:extLst>
              <a:ext uri="{FF2B5EF4-FFF2-40B4-BE49-F238E27FC236}">
                <a16:creationId xmlns:a16="http://schemas.microsoft.com/office/drawing/2014/main" id="{85E50557-32A5-4610-A3FA-0B40E134440A}"/>
              </a:ext>
            </a:extLst>
          </p:cNvPr>
          <p:cNvSpPr>
            <a:spLocks noGrp="1"/>
          </p:cNvSpPr>
          <p:nvPr>
            <p:ph type="dt" sz="half" idx="10"/>
          </p:nvPr>
        </p:nvSpPr>
        <p:spPr/>
        <p:txBody>
          <a:bodyPr/>
          <a:lstStyle/>
          <a:p>
            <a:fld id="{36B528A2-7DE9-46A8-8AE2-8C2E0CB70AB7}" type="datetime10">
              <a:rPr lang="en-US" smtClean="0"/>
              <a:t>17:58</a:t>
            </a:fld>
            <a:endParaRPr lang="en-US" dirty="0"/>
          </a:p>
        </p:txBody>
      </p:sp>
      <p:sp>
        <p:nvSpPr>
          <p:cNvPr id="4" name="Footer Placeholder 3">
            <a:extLst>
              <a:ext uri="{FF2B5EF4-FFF2-40B4-BE49-F238E27FC236}">
                <a16:creationId xmlns:a16="http://schemas.microsoft.com/office/drawing/2014/main" id="{0B3AAE64-B016-4EB5-953D-A076B38BA71F}"/>
              </a:ext>
            </a:extLst>
          </p:cNvPr>
          <p:cNvSpPr>
            <a:spLocks noGrp="1"/>
          </p:cNvSpPr>
          <p:nvPr>
            <p:ph type="ftr" sz="quarter" idx="11"/>
          </p:nvPr>
        </p:nvSpPr>
        <p:spPr>
          <a:xfrm>
            <a:off x="1141411" y="5883275"/>
            <a:ext cx="9602789" cy="365125"/>
          </a:xfrm>
        </p:spPr>
        <p:txBody>
          <a:bodyPr/>
          <a:lstStyle/>
          <a:p>
            <a:r>
              <a:rPr lang="en-US" dirty="0"/>
              <a:t>Jameshoneycutt.net                                      twitter: @P0w3rChi3f                                      LinkedIn: in/</a:t>
            </a:r>
            <a:r>
              <a:rPr lang="en-US" dirty="0" err="1"/>
              <a:t>james-honeycutt</a:t>
            </a:r>
            <a:endParaRPr lang="en-US" dirty="0"/>
          </a:p>
        </p:txBody>
      </p:sp>
      <p:sp>
        <p:nvSpPr>
          <p:cNvPr id="5" name="Slide Number Placeholder 4">
            <a:extLst>
              <a:ext uri="{FF2B5EF4-FFF2-40B4-BE49-F238E27FC236}">
                <a16:creationId xmlns:a16="http://schemas.microsoft.com/office/drawing/2014/main" id="{BBCE414B-1908-43E5-BAF7-08373C9897D3}"/>
              </a:ext>
            </a:extLst>
          </p:cNvPr>
          <p:cNvSpPr>
            <a:spLocks noGrp="1"/>
          </p:cNvSpPr>
          <p:nvPr>
            <p:ph type="sldNum" sz="quarter" idx="12"/>
          </p:nvPr>
        </p:nvSpPr>
        <p:spPr/>
        <p:txBody>
          <a:bodyPr/>
          <a:lstStyle/>
          <a:p>
            <a:fld id="{6D22F896-40B5-4ADD-8801-0D06FADFA095}" type="slidenum">
              <a:rPr lang="en-US" smtClean="0"/>
              <a:t>47</a:t>
            </a:fld>
            <a:endParaRPr lang="en-US" dirty="0"/>
          </a:p>
        </p:txBody>
      </p:sp>
    </p:spTree>
    <p:extLst>
      <p:ext uri="{BB962C8B-B14F-4D97-AF65-F5344CB8AC3E}">
        <p14:creationId xmlns:p14="http://schemas.microsoft.com/office/powerpoint/2010/main" val="386132887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FFA7A-4B93-4053-8511-7D6A24E3171F}"/>
              </a:ext>
            </a:extLst>
          </p:cNvPr>
          <p:cNvSpPr>
            <a:spLocks noGrp="1"/>
          </p:cNvSpPr>
          <p:nvPr>
            <p:ph type="title"/>
          </p:nvPr>
        </p:nvSpPr>
        <p:spPr/>
        <p:txBody>
          <a:bodyPr/>
          <a:lstStyle/>
          <a:p>
            <a:pPr algn="ctr"/>
            <a:r>
              <a:rPr lang="en-US" dirty="0"/>
              <a:t>output</a:t>
            </a:r>
          </a:p>
        </p:txBody>
      </p:sp>
      <p:sp>
        <p:nvSpPr>
          <p:cNvPr id="3" name="Date Placeholder 2">
            <a:extLst>
              <a:ext uri="{FF2B5EF4-FFF2-40B4-BE49-F238E27FC236}">
                <a16:creationId xmlns:a16="http://schemas.microsoft.com/office/drawing/2014/main" id="{DBFF592F-FE14-46D3-8DB6-50083C28FA7F}"/>
              </a:ext>
            </a:extLst>
          </p:cNvPr>
          <p:cNvSpPr>
            <a:spLocks noGrp="1"/>
          </p:cNvSpPr>
          <p:nvPr>
            <p:ph type="dt" sz="half" idx="10"/>
          </p:nvPr>
        </p:nvSpPr>
        <p:spPr/>
        <p:txBody>
          <a:bodyPr/>
          <a:lstStyle/>
          <a:p>
            <a:fld id="{9D465932-D5AE-460D-BAC9-5F9CE2E3AD72}" type="datetime10">
              <a:rPr lang="en-US" smtClean="0"/>
              <a:t>17:58</a:t>
            </a:fld>
            <a:endParaRPr lang="en-US" dirty="0"/>
          </a:p>
        </p:txBody>
      </p:sp>
      <p:sp>
        <p:nvSpPr>
          <p:cNvPr id="4" name="Footer Placeholder 3">
            <a:extLst>
              <a:ext uri="{FF2B5EF4-FFF2-40B4-BE49-F238E27FC236}">
                <a16:creationId xmlns:a16="http://schemas.microsoft.com/office/drawing/2014/main" id="{0B3AAE64-B016-4EB5-953D-A076B38BA71F}"/>
              </a:ext>
            </a:extLst>
          </p:cNvPr>
          <p:cNvSpPr>
            <a:spLocks noGrp="1"/>
          </p:cNvSpPr>
          <p:nvPr>
            <p:ph type="ftr" sz="quarter" idx="11"/>
          </p:nvPr>
        </p:nvSpPr>
        <p:spPr>
          <a:xfrm>
            <a:off x="1141411" y="5883275"/>
            <a:ext cx="9602789" cy="365125"/>
          </a:xfrm>
        </p:spPr>
        <p:txBody>
          <a:bodyPr/>
          <a:lstStyle/>
          <a:p>
            <a:r>
              <a:rPr lang="en-US" dirty="0"/>
              <a:t>Jameshoneycutt.net                                      twitter: @P0w3rChi3f                                      LinkedIn: in/</a:t>
            </a:r>
            <a:r>
              <a:rPr lang="en-US" dirty="0" err="1"/>
              <a:t>james-honeycutt</a:t>
            </a:r>
            <a:endParaRPr lang="en-US" dirty="0"/>
          </a:p>
        </p:txBody>
      </p:sp>
      <p:sp>
        <p:nvSpPr>
          <p:cNvPr id="5" name="Slide Number Placeholder 4">
            <a:extLst>
              <a:ext uri="{FF2B5EF4-FFF2-40B4-BE49-F238E27FC236}">
                <a16:creationId xmlns:a16="http://schemas.microsoft.com/office/drawing/2014/main" id="{BBCE414B-1908-43E5-BAF7-08373C9897D3}"/>
              </a:ext>
            </a:extLst>
          </p:cNvPr>
          <p:cNvSpPr>
            <a:spLocks noGrp="1"/>
          </p:cNvSpPr>
          <p:nvPr>
            <p:ph type="sldNum" sz="quarter" idx="12"/>
          </p:nvPr>
        </p:nvSpPr>
        <p:spPr/>
        <p:txBody>
          <a:bodyPr/>
          <a:lstStyle/>
          <a:p>
            <a:fld id="{6D22F896-40B5-4ADD-8801-0D06FADFA095}" type="slidenum">
              <a:rPr lang="en-US" smtClean="0"/>
              <a:t>48</a:t>
            </a:fld>
            <a:endParaRPr lang="en-US" dirty="0"/>
          </a:p>
        </p:txBody>
      </p:sp>
      <p:pic>
        <p:nvPicPr>
          <p:cNvPr id="6" name="Picture 5">
            <a:extLst>
              <a:ext uri="{FF2B5EF4-FFF2-40B4-BE49-F238E27FC236}">
                <a16:creationId xmlns:a16="http://schemas.microsoft.com/office/drawing/2014/main" id="{DD9BED98-AA5A-4E56-BD74-53FB5E4F681B}"/>
              </a:ext>
            </a:extLst>
          </p:cNvPr>
          <p:cNvPicPr>
            <a:picLocks noChangeAspect="1"/>
          </p:cNvPicPr>
          <p:nvPr/>
        </p:nvPicPr>
        <p:blipFill>
          <a:blip r:embed="rId3"/>
          <a:stretch>
            <a:fillRect/>
          </a:stretch>
        </p:blipFill>
        <p:spPr>
          <a:xfrm>
            <a:off x="1773046" y="2097088"/>
            <a:ext cx="8645908" cy="3786185"/>
          </a:xfrm>
          <a:prstGeom prst="rect">
            <a:avLst/>
          </a:prstGeom>
        </p:spPr>
      </p:pic>
    </p:spTree>
    <p:extLst>
      <p:ext uri="{BB962C8B-B14F-4D97-AF65-F5344CB8AC3E}">
        <p14:creationId xmlns:p14="http://schemas.microsoft.com/office/powerpoint/2010/main" val="120984261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FFA7A-4B93-4053-8511-7D6A24E3171F}"/>
              </a:ext>
            </a:extLst>
          </p:cNvPr>
          <p:cNvSpPr>
            <a:spLocks noGrp="1"/>
          </p:cNvSpPr>
          <p:nvPr>
            <p:ph type="title"/>
          </p:nvPr>
        </p:nvSpPr>
        <p:spPr>
          <a:xfrm>
            <a:off x="669851" y="1430179"/>
            <a:ext cx="3029313" cy="3675908"/>
          </a:xfrm>
        </p:spPr>
        <p:txBody>
          <a:bodyPr anchor="ctr">
            <a:normAutofit/>
          </a:bodyPr>
          <a:lstStyle/>
          <a:p>
            <a:r>
              <a:rPr lang="en-US" sz="3600" dirty="0"/>
              <a:t>Output</a:t>
            </a:r>
          </a:p>
        </p:txBody>
      </p:sp>
      <p:sp>
        <p:nvSpPr>
          <p:cNvPr id="18" name="Rectangle 11">
            <a:extLst>
              <a:ext uri="{FF2B5EF4-FFF2-40B4-BE49-F238E27FC236}">
                <a16:creationId xmlns:a16="http://schemas.microsoft.com/office/drawing/2014/main" id="{7E475056-B0EB-44BE-8568-61ABEFB2E9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59934" y="0"/>
            <a:ext cx="8132066" cy="6858000"/>
          </a:xfrm>
          <a:prstGeom prst="rect">
            <a:avLst/>
          </a:prstGeom>
          <a:solidFill>
            <a:schemeClr val="bg2"/>
          </a:solidFill>
          <a:ln>
            <a:noFill/>
          </a:ln>
          <a:effectLst>
            <a:innerShdw blurRad="63500" dist="508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a:extLst>
              <a:ext uri="{FF2B5EF4-FFF2-40B4-BE49-F238E27FC236}">
                <a16:creationId xmlns:a16="http://schemas.microsoft.com/office/drawing/2014/main" id="{0B3AAE64-B016-4EB5-953D-A076B38BA71F}"/>
              </a:ext>
            </a:extLst>
          </p:cNvPr>
          <p:cNvSpPr>
            <a:spLocks noGrp="1"/>
          </p:cNvSpPr>
          <p:nvPr>
            <p:ph type="ftr" sz="quarter" idx="11"/>
          </p:nvPr>
        </p:nvSpPr>
        <p:spPr>
          <a:xfrm>
            <a:off x="1141412" y="5883275"/>
            <a:ext cx="7543800" cy="365125"/>
          </a:xfrm>
        </p:spPr>
        <p:txBody>
          <a:bodyPr>
            <a:normAutofit/>
          </a:bodyPr>
          <a:lstStyle/>
          <a:p>
            <a:pPr>
              <a:spcAft>
                <a:spcPts val="600"/>
              </a:spcAft>
            </a:pPr>
            <a:r>
              <a:rPr lang="en-US"/>
              <a:t>Jameshoneycutt.net                                      twitter: @P0w3rChi3f                                      LinkedIn: in/james-honeycutt</a:t>
            </a:r>
          </a:p>
        </p:txBody>
      </p:sp>
      <p:cxnSp>
        <p:nvCxnSpPr>
          <p:cNvPr id="19" name="Straight Connector 13">
            <a:extLst>
              <a:ext uri="{FF2B5EF4-FFF2-40B4-BE49-F238E27FC236}">
                <a16:creationId xmlns:a16="http://schemas.microsoft.com/office/drawing/2014/main" id="{F2C8E2EC-73A4-48C2-B4D7-D7726BD908E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69971" y="0"/>
            <a:ext cx="0" cy="6858000"/>
          </a:xfrm>
          <a:prstGeom prst="line">
            <a:avLst/>
          </a:prstGeom>
          <a:solidFill>
            <a:srgbClr val="FFFFFF"/>
          </a:solidFill>
          <a:ln w="38100" cap="flat">
            <a:gradFill flip="none" rotWithShape="1">
              <a:gsLst>
                <a:gs pos="0">
                  <a:srgbClr val="363D46"/>
                </a:gs>
                <a:gs pos="100000">
                  <a:srgbClr val="363D46">
                    <a:lumMod val="75000"/>
                  </a:srgbClr>
                </a:gs>
              </a:gsLst>
              <a:lin ang="5400000" scaled="0"/>
              <a:tileRect/>
            </a:gradFill>
            <a:miter lim="800000"/>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cxnSp>
      <p:sp>
        <p:nvSpPr>
          <p:cNvPr id="20" name="Rectangle 15">
            <a:extLst>
              <a:ext uri="{FF2B5EF4-FFF2-40B4-BE49-F238E27FC236}">
                <a16:creationId xmlns:a16="http://schemas.microsoft.com/office/drawing/2014/main" id="{E82ABBDC-7A44-4AE8-A04F-B5495481B9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894952" y="3195797"/>
            <a:ext cx="6858000" cy="466406"/>
          </a:xfrm>
          <a:prstGeom prst="rect">
            <a:avLst/>
          </a:prstGeom>
          <a:gradFill>
            <a:gsLst>
              <a:gs pos="0">
                <a:srgbClr val="363D46">
                  <a:alpha val="0"/>
                </a:srgbClr>
              </a:gs>
              <a:gs pos="100000">
                <a:srgbClr val="363D46">
                  <a:lumMod val="75000"/>
                </a:srgbClr>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 name="Date Placeholder 5">
            <a:extLst>
              <a:ext uri="{FF2B5EF4-FFF2-40B4-BE49-F238E27FC236}">
                <a16:creationId xmlns:a16="http://schemas.microsoft.com/office/drawing/2014/main" id="{431858C8-0EDB-4DB8-87BF-190153FFF932}"/>
              </a:ext>
            </a:extLst>
          </p:cNvPr>
          <p:cNvSpPr>
            <a:spLocks noGrp="1"/>
          </p:cNvSpPr>
          <p:nvPr>
            <p:ph type="dt" sz="half" idx="10"/>
          </p:nvPr>
        </p:nvSpPr>
        <p:spPr>
          <a:xfrm>
            <a:off x="8837612" y="5883275"/>
            <a:ext cx="1600200" cy="365125"/>
          </a:xfrm>
        </p:spPr>
        <p:txBody>
          <a:bodyPr>
            <a:normAutofit/>
          </a:bodyPr>
          <a:lstStyle/>
          <a:p>
            <a:pPr>
              <a:spcAft>
                <a:spcPts val="600"/>
              </a:spcAft>
            </a:pPr>
            <a:fld id="{893ED4B7-35A3-48DB-B0FB-894612E8D307}" type="datetime10">
              <a:rPr lang="en-US" smtClean="0"/>
              <a:pPr>
                <a:spcAft>
                  <a:spcPts val="600"/>
                </a:spcAft>
              </a:pPr>
              <a:t>17:58</a:t>
            </a:fld>
            <a:endParaRPr lang="en-US"/>
          </a:p>
        </p:txBody>
      </p:sp>
      <p:sp>
        <p:nvSpPr>
          <p:cNvPr id="5" name="Slide Number Placeholder 4">
            <a:extLst>
              <a:ext uri="{FF2B5EF4-FFF2-40B4-BE49-F238E27FC236}">
                <a16:creationId xmlns:a16="http://schemas.microsoft.com/office/drawing/2014/main" id="{BBCE414B-1908-43E5-BAF7-08373C9897D3}"/>
              </a:ext>
            </a:extLst>
          </p:cNvPr>
          <p:cNvSpPr>
            <a:spLocks noGrp="1"/>
          </p:cNvSpPr>
          <p:nvPr>
            <p:ph type="sldNum" sz="quarter" idx="12"/>
          </p:nvPr>
        </p:nvSpPr>
        <p:spPr>
          <a:xfrm>
            <a:off x="10514012" y="5883275"/>
            <a:ext cx="551167" cy="365125"/>
          </a:xfrm>
        </p:spPr>
        <p:txBody>
          <a:bodyPr>
            <a:normAutofit/>
          </a:bodyPr>
          <a:lstStyle/>
          <a:p>
            <a:pPr>
              <a:spcAft>
                <a:spcPts val="600"/>
              </a:spcAft>
            </a:pPr>
            <a:fld id="{6D22F896-40B5-4ADD-8801-0D06FADFA095}" type="slidenum">
              <a:rPr lang="en-US" smtClean="0"/>
              <a:pPr>
                <a:spcAft>
                  <a:spcPts val="600"/>
                </a:spcAft>
              </a:pPr>
              <a:t>49</a:t>
            </a:fld>
            <a:endParaRPr lang="en-US"/>
          </a:p>
        </p:txBody>
      </p:sp>
      <p:graphicFrame>
        <p:nvGraphicFramePr>
          <p:cNvPr id="21" name="Content Placeholder 2">
            <a:extLst>
              <a:ext uri="{FF2B5EF4-FFF2-40B4-BE49-F238E27FC236}">
                <a16:creationId xmlns:a16="http://schemas.microsoft.com/office/drawing/2014/main" id="{602A0FA3-6757-4AD5-A909-1476E7024DEF}"/>
              </a:ext>
            </a:extLst>
          </p:cNvPr>
          <p:cNvGraphicFramePr>
            <a:graphicFrameLocks noGrp="1"/>
          </p:cNvGraphicFramePr>
          <p:nvPr>
            <p:ph idx="1"/>
            <p:extLst>
              <p:ext uri="{D42A27DB-BD31-4B8C-83A1-F6EECF244321}">
                <p14:modId xmlns:p14="http://schemas.microsoft.com/office/powerpoint/2010/main" val="898621632"/>
              </p:ext>
            </p:extLst>
          </p:nvPr>
        </p:nvGraphicFramePr>
        <p:xfrm>
          <a:off x="5054375" y="965200"/>
          <a:ext cx="6046133" cy="460586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2648901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2611BCA-07BF-4845-86C3-B721805D090F}"/>
              </a:ext>
            </a:extLst>
          </p:cNvPr>
          <p:cNvSpPr>
            <a:spLocks noGrp="1"/>
          </p:cNvSpPr>
          <p:nvPr>
            <p:ph type="dt" sz="half" idx="10"/>
          </p:nvPr>
        </p:nvSpPr>
        <p:spPr/>
        <p:txBody>
          <a:bodyPr/>
          <a:lstStyle/>
          <a:p>
            <a:fld id="{3F4FFFD7-D8A1-4491-B156-4AB843D1858F}" type="datetime10">
              <a:rPr lang="en-US" smtClean="0"/>
              <a:t>17:58</a:t>
            </a:fld>
            <a:endParaRPr lang="en-US" dirty="0"/>
          </a:p>
        </p:txBody>
      </p:sp>
      <p:sp>
        <p:nvSpPr>
          <p:cNvPr id="3" name="Footer Placeholder 2">
            <a:extLst>
              <a:ext uri="{FF2B5EF4-FFF2-40B4-BE49-F238E27FC236}">
                <a16:creationId xmlns:a16="http://schemas.microsoft.com/office/drawing/2014/main" id="{864AAFBC-B555-4F65-B2D1-4DD326807E78}"/>
              </a:ext>
            </a:extLst>
          </p:cNvPr>
          <p:cNvSpPr>
            <a:spLocks noGrp="1"/>
          </p:cNvSpPr>
          <p:nvPr>
            <p:ph type="ftr" sz="quarter" idx="11"/>
          </p:nvPr>
        </p:nvSpPr>
        <p:spPr/>
        <p:txBody>
          <a:bodyPr/>
          <a:lstStyle/>
          <a:p>
            <a:r>
              <a:rPr lang="en-US"/>
              <a:t>Jameshoneycutt.net                                      twitter: @P0w3rChi3f                                      LinkedIn: in/james-honeycutt</a:t>
            </a:r>
            <a:endParaRPr lang="en-US" dirty="0"/>
          </a:p>
        </p:txBody>
      </p:sp>
      <p:sp>
        <p:nvSpPr>
          <p:cNvPr id="4" name="Slide Number Placeholder 3">
            <a:extLst>
              <a:ext uri="{FF2B5EF4-FFF2-40B4-BE49-F238E27FC236}">
                <a16:creationId xmlns:a16="http://schemas.microsoft.com/office/drawing/2014/main" id="{D44E0A65-A561-4440-900E-990C0CB7D3B5}"/>
              </a:ext>
            </a:extLst>
          </p:cNvPr>
          <p:cNvSpPr>
            <a:spLocks noGrp="1"/>
          </p:cNvSpPr>
          <p:nvPr>
            <p:ph type="sldNum" sz="quarter" idx="12"/>
          </p:nvPr>
        </p:nvSpPr>
        <p:spPr/>
        <p:txBody>
          <a:bodyPr/>
          <a:lstStyle/>
          <a:p>
            <a:fld id="{6D22F896-40B5-4ADD-8801-0D06FADFA095}" type="slidenum">
              <a:rPr lang="en-US" smtClean="0"/>
              <a:t>5</a:t>
            </a:fld>
            <a:endParaRPr lang="en-US" dirty="0"/>
          </a:p>
        </p:txBody>
      </p:sp>
    </p:spTree>
    <p:extLst>
      <p:ext uri="{BB962C8B-B14F-4D97-AF65-F5344CB8AC3E}">
        <p14:creationId xmlns:p14="http://schemas.microsoft.com/office/powerpoint/2010/main" val="406022725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EB8F47-73C7-4681-A780-DC2E74DBE388}"/>
              </a:ext>
            </a:extLst>
          </p:cNvPr>
          <p:cNvSpPr>
            <a:spLocks noGrp="1"/>
          </p:cNvSpPr>
          <p:nvPr>
            <p:ph type="title"/>
          </p:nvPr>
        </p:nvSpPr>
        <p:spPr>
          <a:xfrm>
            <a:off x="669851" y="1430179"/>
            <a:ext cx="3029313" cy="3675908"/>
          </a:xfrm>
        </p:spPr>
        <p:txBody>
          <a:bodyPr anchor="ctr">
            <a:normAutofit/>
          </a:bodyPr>
          <a:lstStyle/>
          <a:p>
            <a:r>
              <a:rPr lang="en-US" sz="3600" dirty="0">
                <a:effectLst/>
              </a:rPr>
              <a:t>Read-Host</a:t>
            </a:r>
            <a:endParaRPr lang="en-US" sz="3600" dirty="0"/>
          </a:p>
        </p:txBody>
      </p:sp>
      <p:sp>
        <p:nvSpPr>
          <p:cNvPr id="12" name="Rectangle 11">
            <a:extLst>
              <a:ext uri="{FF2B5EF4-FFF2-40B4-BE49-F238E27FC236}">
                <a16:creationId xmlns:a16="http://schemas.microsoft.com/office/drawing/2014/main" id="{7E475056-B0EB-44BE-8568-61ABEFB2E9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59934" y="0"/>
            <a:ext cx="8132066" cy="6858000"/>
          </a:xfrm>
          <a:prstGeom prst="rect">
            <a:avLst/>
          </a:prstGeom>
          <a:solidFill>
            <a:schemeClr val="bg2"/>
          </a:solidFill>
          <a:ln>
            <a:noFill/>
          </a:ln>
          <a:effectLst>
            <a:innerShdw blurRad="63500" dist="508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a:extLst>
              <a:ext uri="{FF2B5EF4-FFF2-40B4-BE49-F238E27FC236}">
                <a16:creationId xmlns:a16="http://schemas.microsoft.com/office/drawing/2014/main" id="{1BA01195-7AAC-46ED-B2F0-D331558F6415}"/>
              </a:ext>
            </a:extLst>
          </p:cNvPr>
          <p:cNvSpPr>
            <a:spLocks noGrp="1"/>
          </p:cNvSpPr>
          <p:nvPr>
            <p:ph type="ftr" sz="quarter" idx="11"/>
          </p:nvPr>
        </p:nvSpPr>
        <p:spPr>
          <a:xfrm>
            <a:off x="1141412" y="5883275"/>
            <a:ext cx="7543800" cy="365125"/>
          </a:xfrm>
        </p:spPr>
        <p:txBody>
          <a:bodyPr>
            <a:normAutofit/>
          </a:bodyPr>
          <a:lstStyle/>
          <a:p>
            <a:pPr>
              <a:spcAft>
                <a:spcPts val="600"/>
              </a:spcAft>
            </a:pPr>
            <a:r>
              <a:rPr lang="en-US"/>
              <a:t>Jameshoneycutt.net                                      twitter: @P0w3rChi3f                                      LinkedIn: in/james-honeycutt</a:t>
            </a:r>
          </a:p>
        </p:txBody>
      </p:sp>
      <p:cxnSp>
        <p:nvCxnSpPr>
          <p:cNvPr id="14" name="Straight Connector 13">
            <a:extLst>
              <a:ext uri="{FF2B5EF4-FFF2-40B4-BE49-F238E27FC236}">
                <a16:creationId xmlns:a16="http://schemas.microsoft.com/office/drawing/2014/main" id="{F2C8E2EC-73A4-48C2-B4D7-D7726BD908E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69971" y="0"/>
            <a:ext cx="0" cy="6858000"/>
          </a:xfrm>
          <a:prstGeom prst="line">
            <a:avLst/>
          </a:prstGeom>
          <a:solidFill>
            <a:srgbClr val="FFFFFF"/>
          </a:solidFill>
          <a:ln w="38100" cap="flat">
            <a:gradFill flip="none" rotWithShape="1">
              <a:gsLst>
                <a:gs pos="0">
                  <a:srgbClr val="363D46"/>
                </a:gs>
                <a:gs pos="100000">
                  <a:srgbClr val="363D46">
                    <a:lumMod val="75000"/>
                  </a:srgbClr>
                </a:gs>
              </a:gsLst>
              <a:lin ang="5400000" scaled="0"/>
              <a:tileRect/>
            </a:gradFill>
            <a:miter lim="800000"/>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cxnSp>
      <p:sp>
        <p:nvSpPr>
          <p:cNvPr id="16" name="Rectangle 15">
            <a:extLst>
              <a:ext uri="{FF2B5EF4-FFF2-40B4-BE49-F238E27FC236}">
                <a16:creationId xmlns:a16="http://schemas.microsoft.com/office/drawing/2014/main" id="{E82ABBDC-7A44-4AE8-A04F-B5495481B9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894952" y="3195797"/>
            <a:ext cx="6858000" cy="466406"/>
          </a:xfrm>
          <a:prstGeom prst="rect">
            <a:avLst/>
          </a:prstGeom>
          <a:gradFill>
            <a:gsLst>
              <a:gs pos="0">
                <a:srgbClr val="363D46">
                  <a:alpha val="0"/>
                </a:srgbClr>
              </a:gs>
              <a:gs pos="100000">
                <a:srgbClr val="363D46">
                  <a:lumMod val="75000"/>
                </a:srgbClr>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 name="Date Placeholder 5">
            <a:extLst>
              <a:ext uri="{FF2B5EF4-FFF2-40B4-BE49-F238E27FC236}">
                <a16:creationId xmlns:a16="http://schemas.microsoft.com/office/drawing/2014/main" id="{6166A5CC-DE80-4D1A-A42F-1269FF092657}"/>
              </a:ext>
            </a:extLst>
          </p:cNvPr>
          <p:cNvSpPr>
            <a:spLocks noGrp="1"/>
          </p:cNvSpPr>
          <p:nvPr>
            <p:ph type="dt" sz="half" idx="10"/>
          </p:nvPr>
        </p:nvSpPr>
        <p:spPr>
          <a:xfrm>
            <a:off x="8837612" y="5883275"/>
            <a:ext cx="1600200" cy="365125"/>
          </a:xfrm>
        </p:spPr>
        <p:txBody>
          <a:bodyPr>
            <a:normAutofit/>
          </a:bodyPr>
          <a:lstStyle/>
          <a:p>
            <a:pPr>
              <a:spcAft>
                <a:spcPts val="600"/>
              </a:spcAft>
            </a:pPr>
            <a:fld id="{51EEA2F8-AD0C-49BA-B8B6-5E565A340356}" type="datetime10">
              <a:rPr lang="en-US" smtClean="0"/>
              <a:pPr>
                <a:spcAft>
                  <a:spcPts val="600"/>
                </a:spcAft>
              </a:pPr>
              <a:t>17:58</a:t>
            </a:fld>
            <a:endParaRPr lang="en-US"/>
          </a:p>
        </p:txBody>
      </p:sp>
      <p:sp>
        <p:nvSpPr>
          <p:cNvPr id="5" name="Slide Number Placeholder 4">
            <a:extLst>
              <a:ext uri="{FF2B5EF4-FFF2-40B4-BE49-F238E27FC236}">
                <a16:creationId xmlns:a16="http://schemas.microsoft.com/office/drawing/2014/main" id="{68A08C6F-6245-4F9C-8EEB-E7D70242C449}"/>
              </a:ext>
            </a:extLst>
          </p:cNvPr>
          <p:cNvSpPr>
            <a:spLocks noGrp="1"/>
          </p:cNvSpPr>
          <p:nvPr>
            <p:ph type="sldNum" sz="quarter" idx="12"/>
          </p:nvPr>
        </p:nvSpPr>
        <p:spPr>
          <a:xfrm>
            <a:off x="10514012" y="5883275"/>
            <a:ext cx="551167" cy="365125"/>
          </a:xfrm>
        </p:spPr>
        <p:txBody>
          <a:bodyPr>
            <a:normAutofit/>
          </a:bodyPr>
          <a:lstStyle/>
          <a:p>
            <a:pPr>
              <a:spcAft>
                <a:spcPts val="600"/>
              </a:spcAft>
            </a:pPr>
            <a:fld id="{6D22F896-40B5-4ADD-8801-0D06FADFA095}" type="slidenum">
              <a:rPr lang="en-US" smtClean="0"/>
              <a:pPr>
                <a:spcAft>
                  <a:spcPts val="600"/>
                </a:spcAft>
              </a:pPr>
              <a:t>50</a:t>
            </a:fld>
            <a:endParaRPr lang="en-US"/>
          </a:p>
        </p:txBody>
      </p:sp>
      <p:graphicFrame>
        <p:nvGraphicFramePr>
          <p:cNvPr id="8" name="Content Placeholder 2">
            <a:extLst>
              <a:ext uri="{FF2B5EF4-FFF2-40B4-BE49-F238E27FC236}">
                <a16:creationId xmlns:a16="http://schemas.microsoft.com/office/drawing/2014/main" id="{AEECF824-16DD-48DA-9A5F-A45B9590FB92}"/>
              </a:ext>
            </a:extLst>
          </p:cNvPr>
          <p:cNvGraphicFramePr>
            <a:graphicFrameLocks noGrp="1"/>
          </p:cNvGraphicFramePr>
          <p:nvPr>
            <p:ph idx="1"/>
            <p:extLst>
              <p:ext uri="{D42A27DB-BD31-4B8C-83A1-F6EECF244321}">
                <p14:modId xmlns:p14="http://schemas.microsoft.com/office/powerpoint/2010/main" val="1159470271"/>
              </p:ext>
            </p:extLst>
          </p:nvPr>
        </p:nvGraphicFramePr>
        <p:xfrm>
          <a:off x="5054375" y="965200"/>
          <a:ext cx="6046133" cy="460586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06533769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B1A0F1-D32F-4C6A-B058-BDAAE8EF6B34}"/>
              </a:ext>
            </a:extLst>
          </p:cNvPr>
          <p:cNvSpPr>
            <a:spLocks noGrp="1"/>
          </p:cNvSpPr>
          <p:nvPr>
            <p:ph type="title"/>
          </p:nvPr>
        </p:nvSpPr>
        <p:spPr>
          <a:xfrm>
            <a:off x="8119869" y="643466"/>
            <a:ext cx="3143875" cy="5571065"/>
          </a:xfrm>
        </p:spPr>
        <p:txBody>
          <a:bodyPr anchor="ctr">
            <a:normAutofit/>
          </a:bodyPr>
          <a:lstStyle/>
          <a:p>
            <a:r>
              <a:rPr lang="en-US" sz="3600" dirty="0">
                <a:effectLst/>
              </a:rPr>
              <a:t>Read-Host (Cont.)</a:t>
            </a:r>
            <a:endParaRPr lang="en-US" sz="3600" dirty="0"/>
          </a:p>
        </p:txBody>
      </p:sp>
      <p:sp>
        <p:nvSpPr>
          <p:cNvPr id="12" name="Rectangle 11">
            <a:extLst>
              <a:ext uri="{FF2B5EF4-FFF2-40B4-BE49-F238E27FC236}">
                <a16:creationId xmlns:a16="http://schemas.microsoft.com/office/drawing/2014/main" id="{D0672142-94D6-400E-B188-309B101D8B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532169" cy="6858000"/>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ooter Placeholder 4">
            <a:extLst>
              <a:ext uri="{FF2B5EF4-FFF2-40B4-BE49-F238E27FC236}">
                <a16:creationId xmlns:a16="http://schemas.microsoft.com/office/drawing/2014/main" id="{0684E8D4-5B0C-4FA4-AB80-1C57C76D90A3}"/>
              </a:ext>
            </a:extLst>
          </p:cNvPr>
          <p:cNvSpPr>
            <a:spLocks noGrp="1"/>
          </p:cNvSpPr>
          <p:nvPr>
            <p:ph type="ftr" sz="quarter" idx="11"/>
          </p:nvPr>
        </p:nvSpPr>
        <p:spPr>
          <a:xfrm>
            <a:off x="1141412" y="6257351"/>
            <a:ext cx="7543800" cy="365125"/>
          </a:xfrm>
        </p:spPr>
        <p:txBody>
          <a:bodyPr>
            <a:normAutofit/>
          </a:bodyPr>
          <a:lstStyle/>
          <a:p>
            <a:pPr>
              <a:spcAft>
                <a:spcPts val="600"/>
              </a:spcAft>
            </a:pPr>
            <a:r>
              <a:rPr lang="en-US"/>
              <a:t>Jameshoneycutt.net                                      twitter: @P0w3rChi3f                                      LinkedIn: in/james-honeycutt</a:t>
            </a:r>
          </a:p>
        </p:txBody>
      </p:sp>
      <p:sp>
        <p:nvSpPr>
          <p:cNvPr id="14" name="Rectangle 13">
            <a:extLst>
              <a:ext uri="{FF2B5EF4-FFF2-40B4-BE49-F238E27FC236}">
                <a16:creationId xmlns:a16="http://schemas.microsoft.com/office/drawing/2014/main" id="{C127259A-B804-4AD2-9BC6-66F7BB2185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908066" y="3195797"/>
            <a:ext cx="6858000" cy="466406"/>
          </a:xfrm>
          <a:prstGeom prst="rect">
            <a:avLst/>
          </a:prstGeom>
          <a:gradFill>
            <a:gsLst>
              <a:gs pos="0">
                <a:srgbClr val="363D46">
                  <a:alpha val="0"/>
                </a:srgbClr>
              </a:gs>
              <a:gs pos="100000">
                <a:srgbClr val="363D46">
                  <a:lumMod val="75000"/>
                </a:srgbClr>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16" name="Straight Connector 15">
            <a:extLst>
              <a:ext uri="{FF2B5EF4-FFF2-40B4-BE49-F238E27FC236}">
                <a16:creationId xmlns:a16="http://schemas.microsoft.com/office/drawing/2014/main" id="{39B4E8A7-8505-4752-9B81-C739116CE02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5400000">
            <a:off x="4150420" y="3429000"/>
            <a:ext cx="6858000" cy="0"/>
          </a:xfrm>
          <a:prstGeom prst="line">
            <a:avLst/>
          </a:prstGeom>
          <a:solidFill>
            <a:srgbClr val="FFFFFF"/>
          </a:solidFill>
          <a:ln w="38100" cap="flat">
            <a:gradFill flip="none" rotWithShape="1">
              <a:gsLst>
                <a:gs pos="0">
                  <a:srgbClr val="363D46"/>
                </a:gs>
                <a:gs pos="100000">
                  <a:srgbClr val="363D46">
                    <a:lumMod val="75000"/>
                  </a:srgbClr>
                </a:gs>
              </a:gsLst>
              <a:lin ang="5400000" scaled="0"/>
              <a:tileRect/>
            </a:gradFill>
            <a:miter lim="800000"/>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cxnSp>
      <p:sp>
        <p:nvSpPr>
          <p:cNvPr id="4" name="Date Placeholder 3">
            <a:extLst>
              <a:ext uri="{FF2B5EF4-FFF2-40B4-BE49-F238E27FC236}">
                <a16:creationId xmlns:a16="http://schemas.microsoft.com/office/drawing/2014/main" id="{FEA6ED18-6794-4492-AF05-DEC2955FA6F9}"/>
              </a:ext>
            </a:extLst>
          </p:cNvPr>
          <p:cNvSpPr>
            <a:spLocks noGrp="1"/>
          </p:cNvSpPr>
          <p:nvPr>
            <p:ph type="dt" sz="half" idx="10"/>
          </p:nvPr>
        </p:nvSpPr>
        <p:spPr>
          <a:xfrm>
            <a:off x="8837612" y="6257351"/>
            <a:ext cx="1600200" cy="365125"/>
          </a:xfrm>
        </p:spPr>
        <p:txBody>
          <a:bodyPr>
            <a:normAutofit/>
          </a:bodyPr>
          <a:lstStyle/>
          <a:p>
            <a:pPr>
              <a:spcAft>
                <a:spcPts val="600"/>
              </a:spcAft>
            </a:pPr>
            <a:fld id="{BFAC2F79-8E42-4B05-A001-62A9AB046C0D}" type="datetime10">
              <a:rPr lang="en-US" smtClean="0"/>
              <a:pPr>
                <a:spcAft>
                  <a:spcPts val="600"/>
                </a:spcAft>
              </a:pPr>
              <a:t>17:58</a:t>
            </a:fld>
            <a:endParaRPr lang="en-US"/>
          </a:p>
        </p:txBody>
      </p:sp>
      <p:sp>
        <p:nvSpPr>
          <p:cNvPr id="6" name="Slide Number Placeholder 5">
            <a:extLst>
              <a:ext uri="{FF2B5EF4-FFF2-40B4-BE49-F238E27FC236}">
                <a16:creationId xmlns:a16="http://schemas.microsoft.com/office/drawing/2014/main" id="{E75A208F-A4A1-4A33-94CC-468193FA0F9C}"/>
              </a:ext>
            </a:extLst>
          </p:cNvPr>
          <p:cNvSpPr>
            <a:spLocks noGrp="1"/>
          </p:cNvSpPr>
          <p:nvPr>
            <p:ph type="sldNum" sz="quarter" idx="12"/>
          </p:nvPr>
        </p:nvSpPr>
        <p:spPr>
          <a:xfrm>
            <a:off x="10514012" y="6257351"/>
            <a:ext cx="551167" cy="365125"/>
          </a:xfrm>
        </p:spPr>
        <p:txBody>
          <a:bodyPr>
            <a:normAutofit/>
          </a:bodyPr>
          <a:lstStyle/>
          <a:p>
            <a:pPr>
              <a:spcAft>
                <a:spcPts val="600"/>
              </a:spcAft>
            </a:pPr>
            <a:fld id="{6D22F896-40B5-4ADD-8801-0D06FADFA095}" type="slidenum">
              <a:rPr lang="en-US" smtClean="0"/>
              <a:pPr>
                <a:spcAft>
                  <a:spcPts val="600"/>
                </a:spcAft>
              </a:pPr>
              <a:t>51</a:t>
            </a:fld>
            <a:endParaRPr lang="en-US"/>
          </a:p>
        </p:txBody>
      </p:sp>
      <p:graphicFrame>
        <p:nvGraphicFramePr>
          <p:cNvPr id="8" name="Content Placeholder 2">
            <a:extLst>
              <a:ext uri="{FF2B5EF4-FFF2-40B4-BE49-F238E27FC236}">
                <a16:creationId xmlns:a16="http://schemas.microsoft.com/office/drawing/2014/main" id="{F7D4DCA1-2B2F-4138-8B08-FBF52CF21401}"/>
              </a:ext>
            </a:extLst>
          </p:cNvPr>
          <p:cNvGraphicFramePr>
            <a:graphicFrameLocks noGrp="1"/>
          </p:cNvGraphicFramePr>
          <p:nvPr>
            <p:ph idx="1"/>
            <p:extLst>
              <p:ext uri="{D42A27DB-BD31-4B8C-83A1-F6EECF244321}">
                <p14:modId xmlns:p14="http://schemas.microsoft.com/office/powerpoint/2010/main" val="1659693349"/>
              </p:ext>
            </p:extLst>
          </p:nvPr>
        </p:nvGraphicFramePr>
        <p:xfrm>
          <a:off x="643467" y="643467"/>
          <a:ext cx="6243992" cy="557106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9387592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E0129F9-584E-4FEC-A900-BCFF0233CF8D}"/>
              </a:ext>
            </a:extLst>
          </p:cNvPr>
          <p:cNvSpPr>
            <a:spLocks noGrp="1"/>
          </p:cNvSpPr>
          <p:nvPr>
            <p:ph type="dt" sz="half" idx="10"/>
          </p:nvPr>
        </p:nvSpPr>
        <p:spPr/>
        <p:txBody>
          <a:bodyPr/>
          <a:lstStyle/>
          <a:p>
            <a:fld id="{3F4FFFD7-D8A1-4491-B156-4AB843D1858F}" type="datetime10">
              <a:rPr lang="en-US" smtClean="0"/>
              <a:t>17:58</a:t>
            </a:fld>
            <a:endParaRPr lang="en-US" dirty="0"/>
          </a:p>
        </p:txBody>
      </p:sp>
      <p:sp>
        <p:nvSpPr>
          <p:cNvPr id="3" name="Footer Placeholder 2">
            <a:extLst>
              <a:ext uri="{FF2B5EF4-FFF2-40B4-BE49-F238E27FC236}">
                <a16:creationId xmlns:a16="http://schemas.microsoft.com/office/drawing/2014/main" id="{3173CFCF-C20E-4FC9-B1AB-F352A885A2E0}"/>
              </a:ext>
            </a:extLst>
          </p:cNvPr>
          <p:cNvSpPr>
            <a:spLocks noGrp="1"/>
          </p:cNvSpPr>
          <p:nvPr>
            <p:ph type="ftr" sz="quarter" idx="11"/>
          </p:nvPr>
        </p:nvSpPr>
        <p:spPr/>
        <p:txBody>
          <a:bodyPr/>
          <a:lstStyle/>
          <a:p>
            <a:r>
              <a:rPr lang="en-US"/>
              <a:t>Jameshoneycutt.net                                      twitter: @P0w3rChi3f                                      LinkedIn: in/james-honeycutt</a:t>
            </a:r>
            <a:endParaRPr lang="en-US" dirty="0"/>
          </a:p>
        </p:txBody>
      </p:sp>
      <p:sp>
        <p:nvSpPr>
          <p:cNvPr id="4" name="Slide Number Placeholder 3">
            <a:extLst>
              <a:ext uri="{FF2B5EF4-FFF2-40B4-BE49-F238E27FC236}">
                <a16:creationId xmlns:a16="http://schemas.microsoft.com/office/drawing/2014/main" id="{6A4855B2-A652-414B-B34B-7DD32BB330B8}"/>
              </a:ext>
            </a:extLst>
          </p:cNvPr>
          <p:cNvSpPr>
            <a:spLocks noGrp="1"/>
          </p:cNvSpPr>
          <p:nvPr>
            <p:ph type="sldNum" sz="quarter" idx="12"/>
          </p:nvPr>
        </p:nvSpPr>
        <p:spPr/>
        <p:txBody>
          <a:bodyPr/>
          <a:lstStyle/>
          <a:p>
            <a:fld id="{6D22F896-40B5-4ADD-8801-0D06FADFA095}" type="slidenum">
              <a:rPr lang="en-US" smtClean="0"/>
              <a:t>52</a:t>
            </a:fld>
            <a:endParaRPr lang="en-US" dirty="0"/>
          </a:p>
        </p:txBody>
      </p:sp>
      <p:sp>
        <p:nvSpPr>
          <p:cNvPr id="5" name="Rectangle 4">
            <a:extLst>
              <a:ext uri="{FF2B5EF4-FFF2-40B4-BE49-F238E27FC236}">
                <a16:creationId xmlns:a16="http://schemas.microsoft.com/office/drawing/2014/main" id="{A22E9B48-2F89-4845-B686-4A436DAE9E11}"/>
              </a:ext>
            </a:extLst>
          </p:cNvPr>
          <p:cNvSpPr/>
          <p:nvPr/>
        </p:nvSpPr>
        <p:spPr>
          <a:xfrm>
            <a:off x="2747971" y="2967335"/>
            <a:ext cx="6696064" cy="923330"/>
          </a:xfrm>
          <a:prstGeom prst="rect">
            <a:avLst/>
          </a:prstGeom>
          <a:noFill/>
        </p:spPr>
        <p:txBody>
          <a:bodyPr wrap="none" lIns="91440" tIns="45720" rIns="91440" bIns="45720">
            <a:spAutoFit/>
          </a:bodyPr>
          <a:lstStyle/>
          <a:p>
            <a:pPr algn="ctr"/>
            <a:r>
              <a:rPr lang="en-US" sz="54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Input/Output Demo</a:t>
            </a:r>
          </a:p>
        </p:txBody>
      </p:sp>
    </p:spTree>
    <p:extLst>
      <p:ext uri="{BB962C8B-B14F-4D97-AF65-F5344CB8AC3E}">
        <p14:creationId xmlns:p14="http://schemas.microsoft.com/office/powerpoint/2010/main" val="199516407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Date Placeholder 9">
            <a:extLst>
              <a:ext uri="{FF2B5EF4-FFF2-40B4-BE49-F238E27FC236}">
                <a16:creationId xmlns:a16="http://schemas.microsoft.com/office/drawing/2014/main" id="{8E3BDE71-3DE6-440E-8D61-A42C21D73703}"/>
              </a:ext>
            </a:extLst>
          </p:cNvPr>
          <p:cNvSpPr>
            <a:spLocks noGrp="1"/>
          </p:cNvSpPr>
          <p:nvPr>
            <p:ph type="dt" sz="half" idx="10"/>
          </p:nvPr>
        </p:nvSpPr>
        <p:spPr/>
        <p:txBody>
          <a:bodyPr/>
          <a:lstStyle/>
          <a:p>
            <a:fld id="{612721A5-9267-4A84-AAA4-EAA27041C262}" type="datetime10">
              <a:rPr lang="en-US" smtClean="0"/>
              <a:t>17:58</a:t>
            </a:fld>
            <a:endParaRPr lang="en-US" dirty="0"/>
          </a:p>
        </p:txBody>
      </p:sp>
      <p:sp>
        <p:nvSpPr>
          <p:cNvPr id="4" name="Footer Placeholder 3">
            <a:extLst>
              <a:ext uri="{FF2B5EF4-FFF2-40B4-BE49-F238E27FC236}">
                <a16:creationId xmlns:a16="http://schemas.microsoft.com/office/drawing/2014/main" id="{89E8E0F6-8F93-4113-BAD0-9FAE4DB6836E}"/>
              </a:ext>
            </a:extLst>
          </p:cNvPr>
          <p:cNvSpPr>
            <a:spLocks noGrp="1"/>
          </p:cNvSpPr>
          <p:nvPr>
            <p:ph type="ftr" sz="quarter" idx="11"/>
          </p:nvPr>
        </p:nvSpPr>
        <p:spPr>
          <a:xfrm>
            <a:off x="1141411" y="5883275"/>
            <a:ext cx="9134910" cy="365125"/>
          </a:xfrm>
        </p:spPr>
        <p:txBody>
          <a:bodyPr/>
          <a:lstStyle/>
          <a:p>
            <a:r>
              <a:rPr lang="en-US" dirty="0"/>
              <a:t>Jameshoneycutt.net                                      twitter: @P0w3rChi3f                                      LinkedIn: in/</a:t>
            </a:r>
            <a:r>
              <a:rPr lang="en-US" dirty="0" err="1"/>
              <a:t>james-honeycutt</a:t>
            </a:r>
            <a:endParaRPr lang="en-US" dirty="0"/>
          </a:p>
        </p:txBody>
      </p:sp>
      <p:sp>
        <p:nvSpPr>
          <p:cNvPr id="5" name="Slide Number Placeholder 4">
            <a:extLst>
              <a:ext uri="{FF2B5EF4-FFF2-40B4-BE49-F238E27FC236}">
                <a16:creationId xmlns:a16="http://schemas.microsoft.com/office/drawing/2014/main" id="{3EBE1342-19AC-4646-84CB-0348C4B90369}"/>
              </a:ext>
            </a:extLst>
          </p:cNvPr>
          <p:cNvSpPr>
            <a:spLocks noGrp="1"/>
          </p:cNvSpPr>
          <p:nvPr>
            <p:ph type="sldNum" sz="quarter" idx="12"/>
          </p:nvPr>
        </p:nvSpPr>
        <p:spPr/>
        <p:txBody>
          <a:bodyPr/>
          <a:lstStyle/>
          <a:p>
            <a:fld id="{6D22F896-40B5-4ADD-8801-0D06FADFA095}" type="slidenum">
              <a:rPr lang="en-US" smtClean="0"/>
              <a:t>53</a:t>
            </a:fld>
            <a:endParaRPr lang="en-US" dirty="0"/>
          </a:p>
        </p:txBody>
      </p:sp>
      <p:pic>
        <p:nvPicPr>
          <p:cNvPr id="3" name="Picture 2">
            <a:extLst>
              <a:ext uri="{FF2B5EF4-FFF2-40B4-BE49-F238E27FC236}">
                <a16:creationId xmlns:a16="http://schemas.microsoft.com/office/drawing/2014/main" id="{6DE8D7CB-8489-47BF-96F0-D89C36757F49}"/>
              </a:ext>
            </a:extLst>
          </p:cNvPr>
          <p:cNvPicPr>
            <a:picLocks noChangeAspect="1"/>
          </p:cNvPicPr>
          <p:nvPr/>
        </p:nvPicPr>
        <p:blipFill>
          <a:blip r:embed="rId3"/>
          <a:stretch>
            <a:fillRect/>
          </a:stretch>
        </p:blipFill>
        <p:spPr>
          <a:xfrm>
            <a:off x="2963556" y="609600"/>
            <a:ext cx="5859218" cy="5273674"/>
          </a:xfrm>
          <a:prstGeom prst="rect">
            <a:avLst/>
          </a:prstGeom>
        </p:spPr>
      </p:pic>
    </p:spTree>
    <p:extLst>
      <p:ext uri="{BB962C8B-B14F-4D97-AF65-F5344CB8AC3E}">
        <p14:creationId xmlns:p14="http://schemas.microsoft.com/office/powerpoint/2010/main" val="384113141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297BB6-089B-451A-9478-EEECC09FE4CE}"/>
              </a:ext>
            </a:extLst>
          </p:cNvPr>
          <p:cNvSpPr>
            <a:spLocks noGrp="1"/>
          </p:cNvSpPr>
          <p:nvPr>
            <p:ph type="title"/>
          </p:nvPr>
        </p:nvSpPr>
        <p:spPr/>
        <p:txBody>
          <a:bodyPr/>
          <a:lstStyle/>
          <a:p>
            <a:pPr algn="ctr"/>
            <a:r>
              <a:rPr lang="en-US" dirty="0"/>
              <a:t>Filtering</a:t>
            </a:r>
          </a:p>
        </p:txBody>
      </p:sp>
      <p:sp>
        <p:nvSpPr>
          <p:cNvPr id="3" name="Content Placeholder 2">
            <a:extLst>
              <a:ext uri="{FF2B5EF4-FFF2-40B4-BE49-F238E27FC236}">
                <a16:creationId xmlns:a16="http://schemas.microsoft.com/office/drawing/2014/main" id="{3BD3DB10-52F7-4EB1-A5A3-2F81269292DC}"/>
              </a:ext>
            </a:extLst>
          </p:cNvPr>
          <p:cNvSpPr>
            <a:spLocks noGrp="1"/>
          </p:cNvSpPr>
          <p:nvPr>
            <p:ph idx="1"/>
          </p:nvPr>
        </p:nvSpPr>
        <p:spPr>
          <a:xfrm>
            <a:off x="1382282" y="1395248"/>
            <a:ext cx="9905998" cy="3124201"/>
          </a:xfrm>
        </p:spPr>
        <p:txBody>
          <a:bodyPr/>
          <a:lstStyle/>
          <a:p>
            <a:pPr lvl="1"/>
            <a:endParaRPr lang="en-US" dirty="0"/>
          </a:p>
          <a:p>
            <a:endParaRPr lang="en-US" dirty="0"/>
          </a:p>
          <a:p>
            <a:endParaRPr lang="en-US" dirty="0"/>
          </a:p>
        </p:txBody>
      </p:sp>
      <p:sp>
        <p:nvSpPr>
          <p:cNvPr id="6" name="Date Placeholder 5">
            <a:extLst>
              <a:ext uri="{FF2B5EF4-FFF2-40B4-BE49-F238E27FC236}">
                <a16:creationId xmlns:a16="http://schemas.microsoft.com/office/drawing/2014/main" id="{9191A151-3986-4E10-A426-6FDCDBD53C7E}"/>
              </a:ext>
            </a:extLst>
          </p:cNvPr>
          <p:cNvSpPr>
            <a:spLocks noGrp="1"/>
          </p:cNvSpPr>
          <p:nvPr>
            <p:ph type="dt" sz="half" idx="10"/>
          </p:nvPr>
        </p:nvSpPr>
        <p:spPr/>
        <p:txBody>
          <a:bodyPr/>
          <a:lstStyle/>
          <a:p>
            <a:fld id="{47BE7236-3E68-4B6D-8DB3-088608DA9894}" type="datetime10">
              <a:rPr lang="en-US" smtClean="0"/>
              <a:t>17:58</a:t>
            </a:fld>
            <a:endParaRPr lang="en-US" dirty="0"/>
          </a:p>
        </p:txBody>
      </p:sp>
      <p:sp>
        <p:nvSpPr>
          <p:cNvPr id="4" name="Footer Placeholder 3">
            <a:extLst>
              <a:ext uri="{FF2B5EF4-FFF2-40B4-BE49-F238E27FC236}">
                <a16:creationId xmlns:a16="http://schemas.microsoft.com/office/drawing/2014/main" id="{4936064C-A158-47FC-A2B0-84972B6F0828}"/>
              </a:ext>
            </a:extLst>
          </p:cNvPr>
          <p:cNvSpPr>
            <a:spLocks noGrp="1"/>
          </p:cNvSpPr>
          <p:nvPr>
            <p:ph type="ftr" sz="quarter" idx="11"/>
          </p:nvPr>
        </p:nvSpPr>
        <p:spPr>
          <a:xfrm>
            <a:off x="1141411" y="5883276"/>
            <a:ext cx="9134910" cy="457196"/>
          </a:xfrm>
        </p:spPr>
        <p:txBody>
          <a:bodyPr/>
          <a:lstStyle/>
          <a:p>
            <a:r>
              <a:rPr lang="en-US" dirty="0"/>
              <a:t>Jameshoneycutt.net                                      twitter: @P0w3rChi3f                                      LinkedIn: in/</a:t>
            </a:r>
            <a:r>
              <a:rPr lang="en-US" dirty="0" err="1"/>
              <a:t>james-honeycutt</a:t>
            </a:r>
            <a:endParaRPr lang="en-US" dirty="0"/>
          </a:p>
        </p:txBody>
      </p:sp>
      <p:sp>
        <p:nvSpPr>
          <p:cNvPr id="5" name="Slide Number Placeholder 4">
            <a:extLst>
              <a:ext uri="{FF2B5EF4-FFF2-40B4-BE49-F238E27FC236}">
                <a16:creationId xmlns:a16="http://schemas.microsoft.com/office/drawing/2014/main" id="{B1A9FC22-1569-4FCA-A4F7-006A26952D17}"/>
              </a:ext>
            </a:extLst>
          </p:cNvPr>
          <p:cNvSpPr>
            <a:spLocks noGrp="1"/>
          </p:cNvSpPr>
          <p:nvPr>
            <p:ph type="sldNum" sz="quarter" idx="12"/>
          </p:nvPr>
        </p:nvSpPr>
        <p:spPr/>
        <p:txBody>
          <a:bodyPr/>
          <a:lstStyle/>
          <a:p>
            <a:fld id="{6D22F896-40B5-4ADD-8801-0D06FADFA095}" type="slidenum">
              <a:rPr lang="en-US" smtClean="0"/>
              <a:t>54</a:t>
            </a:fld>
            <a:endParaRPr lang="en-US" dirty="0"/>
          </a:p>
        </p:txBody>
      </p:sp>
      <p:graphicFrame>
        <p:nvGraphicFramePr>
          <p:cNvPr id="7" name="Diagram 6">
            <a:extLst>
              <a:ext uri="{FF2B5EF4-FFF2-40B4-BE49-F238E27FC236}">
                <a16:creationId xmlns:a16="http://schemas.microsoft.com/office/drawing/2014/main" id="{F9BEE68E-652C-4EC0-9AB0-B86381F148A7}"/>
              </a:ext>
            </a:extLst>
          </p:cNvPr>
          <p:cNvGraphicFramePr/>
          <p:nvPr>
            <p:extLst>
              <p:ext uri="{D42A27DB-BD31-4B8C-83A1-F6EECF244321}">
                <p14:modId xmlns:p14="http://schemas.microsoft.com/office/powerpoint/2010/main" val="2334693031"/>
              </p:ext>
            </p:extLst>
          </p:nvPr>
        </p:nvGraphicFramePr>
        <p:xfrm>
          <a:off x="2614506" y="1870842"/>
          <a:ext cx="6962989" cy="40124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7644954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1CA91E-2FAE-4736-A8FB-783610619F73}"/>
              </a:ext>
            </a:extLst>
          </p:cNvPr>
          <p:cNvSpPr>
            <a:spLocks noGrp="1"/>
          </p:cNvSpPr>
          <p:nvPr>
            <p:ph type="title"/>
          </p:nvPr>
        </p:nvSpPr>
        <p:spPr/>
        <p:txBody>
          <a:bodyPr/>
          <a:lstStyle/>
          <a:p>
            <a:pPr algn="ctr"/>
            <a:r>
              <a:rPr lang="en-US" dirty="0">
                <a:effectLst/>
              </a:rPr>
              <a:t>Comparison Operators</a:t>
            </a:r>
            <a:endParaRPr lang="en-US" dirty="0"/>
          </a:p>
        </p:txBody>
      </p:sp>
      <p:sp>
        <p:nvSpPr>
          <p:cNvPr id="6" name="Date Placeholder 5">
            <a:extLst>
              <a:ext uri="{FF2B5EF4-FFF2-40B4-BE49-F238E27FC236}">
                <a16:creationId xmlns:a16="http://schemas.microsoft.com/office/drawing/2014/main" id="{E7E918A9-D71B-4E8E-9EEB-99ED8FD2DEDD}"/>
              </a:ext>
            </a:extLst>
          </p:cNvPr>
          <p:cNvSpPr>
            <a:spLocks noGrp="1"/>
          </p:cNvSpPr>
          <p:nvPr>
            <p:ph type="dt" sz="half" idx="10"/>
          </p:nvPr>
        </p:nvSpPr>
        <p:spPr/>
        <p:txBody>
          <a:bodyPr/>
          <a:lstStyle/>
          <a:p>
            <a:fld id="{5B2150E8-F027-444C-B5C7-8A3DEFDD4617}" type="datetime10">
              <a:rPr lang="en-US" smtClean="0"/>
              <a:t>17:58</a:t>
            </a:fld>
            <a:endParaRPr lang="en-US" dirty="0"/>
          </a:p>
        </p:txBody>
      </p:sp>
      <p:sp>
        <p:nvSpPr>
          <p:cNvPr id="4" name="Footer Placeholder 3">
            <a:extLst>
              <a:ext uri="{FF2B5EF4-FFF2-40B4-BE49-F238E27FC236}">
                <a16:creationId xmlns:a16="http://schemas.microsoft.com/office/drawing/2014/main" id="{2B75C85D-9F18-4AC0-AD6F-4F008D42C144}"/>
              </a:ext>
            </a:extLst>
          </p:cNvPr>
          <p:cNvSpPr>
            <a:spLocks noGrp="1"/>
          </p:cNvSpPr>
          <p:nvPr>
            <p:ph type="ftr" sz="quarter" idx="11"/>
          </p:nvPr>
        </p:nvSpPr>
        <p:spPr>
          <a:xfrm>
            <a:off x="1141411" y="5883275"/>
            <a:ext cx="8829903" cy="365125"/>
          </a:xfrm>
        </p:spPr>
        <p:txBody>
          <a:bodyPr/>
          <a:lstStyle/>
          <a:p>
            <a:r>
              <a:rPr lang="en-US" dirty="0"/>
              <a:t>Jameshoneycutt.net                                      twitter: @P0w3rChi3f                                      LinkedIn: in/</a:t>
            </a:r>
            <a:r>
              <a:rPr lang="en-US" dirty="0" err="1"/>
              <a:t>james-honeycutt</a:t>
            </a:r>
            <a:endParaRPr lang="en-US" dirty="0"/>
          </a:p>
        </p:txBody>
      </p:sp>
      <p:sp>
        <p:nvSpPr>
          <p:cNvPr id="5" name="Slide Number Placeholder 4">
            <a:extLst>
              <a:ext uri="{FF2B5EF4-FFF2-40B4-BE49-F238E27FC236}">
                <a16:creationId xmlns:a16="http://schemas.microsoft.com/office/drawing/2014/main" id="{0129551D-1297-4164-AFA2-79B18A8E9359}"/>
              </a:ext>
            </a:extLst>
          </p:cNvPr>
          <p:cNvSpPr>
            <a:spLocks noGrp="1"/>
          </p:cNvSpPr>
          <p:nvPr>
            <p:ph type="sldNum" sz="quarter" idx="12"/>
          </p:nvPr>
        </p:nvSpPr>
        <p:spPr/>
        <p:txBody>
          <a:bodyPr/>
          <a:lstStyle/>
          <a:p>
            <a:fld id="{6D22F896-40B5-4ADD-8801-0D06FADFA095}" type="slidenum">
              <a:rPr lang="en-US" smtClean="0"/>
              <a:t>55</a:t>
            </a:fld>
            <a:endParaRPr lang="en-US" dirty="0"/>
          </a:p>
        </p:txBody>
      </p:sp>
      <p:graphicFrame>
        <p:nvGraphicFramePr>
          <p:cNvPr id="7" name="Diagram 6">
            <a:extLst>
              <a:ext uri="{FF2B5EF4-FFF2-40B4-BE49-F238E27FC236}">
                <a16:creationId xmlns:a16="http://schemas.microsoft.com/office/drawing/2014/main" id="{E89D1D82-FD92-46E6-AA4A-634704C11BF8}"/>
              </a:ext>
            </a:extLst>
          </p:cNvPr>
          <p:cNvGraphicFramePr/>
          <p:nvPr>
            <p:extLst>
              <p:ext uri="{D42A27DB-BD31-4B8C-83A1-F6EECF244321}">
                <p14:modId xmlns:p14="http://schemas.microsoft.com/office/powerpoint/2010/main" val="1064685801"/>
              </p:ext>
            </p:extLst>
          </p:nvPr>
        </p:nvGraphicFramePr>
        <p:xfrm>
          <a:off x="2286000" y="1891862"/>
          <a:ext cx="7620001" cy="39914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0864399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1CA91E-2FAE-4736-A8FB-783610619F73}"/>
              </a:ext>
            </a:extLst>
          </p:cNvPr>
          <p:cNvSpPr>
            <a:spLocks noGrp="1"/>
          </p:cNvSpPr>
          <p:nvPr>
            <p:ph type="title"/>
          </p:nvPr>
        </p:nvSpPr>
        <p:spPr>
          <a:xfrm>
            <a:off x="1141413" y="609600"/>
            <a:ext cx="9905998" cy="1468582"/>
          </a:xfrm>
        </p:spPr>
        <p:txBody>
          <a:bodyPr>
            <a:normAutofit/>
          </a:bodyPr>
          <a:lstStyle/>
          <a:p>
            <a:r>
              <a:rPr lang="en-US">
                <a:effectLst/>
              </a:rPr>
              <a:t>Comparison (cont.)</a:t>
            </a:r>
            <a:endParaRPr lang="en-US"/>
          </a:p>
        </p:txBody>
      </p:sp>
      <p:sp>
        <p:nvSpPr>
          <p:cNvPr id="4" name="Footer Placeholder 3">
            <a:extLst>
              <a:ext uri="{FF2B5EF4-FFF2-40B4-BE49-F238E27FC236}">
                <a16:creationId xmlns:a16="http://schemas.microsoft.com/office/drawing/2014/main" id="{2B75C85D-9F18-4AC0-AD6F-4F008D42C144}"/>
              </a:ext>
            </a:extLst>
          </p:cNvPr>
          <p:cNvSpPr>
            <a:spLocks noGrp="1"/>
          </p:cNvSpPr>
          <p:nvPr>
            <p:ph type="ftr" sz="quarter" idx="11"/>
          </p:nvPr>
        </p:nvSpPr>
        <p:spPr>
          <a:xfrm>
            <a:off x="1141412" y="5883275"/>
            <a:ext cx="7543800" cy="365125"/>
          </a:xfrm>
        </p:spPr>
        <p:txBody>
          <a:bodyPr>
            <a:normAutofit/>
          </a:bodyPr>
          <a:lstStyle/>
          <a:p>
            <a:pPr>
              <a:spcAft>
                <a:spcPts val="600"/>
              </a:spcAft>
            </a:pPr>
            <a:r>
              <a:rPr lang="en-US" dirty="0"/>
              <a:t>Jameshoneycutt.net                                      twitter: @P0w3rChi3f                                      LinkedIn: in/</a:t>
            </a:r>
            <a:r>
              <a:rPr lang="en-US" dirty="0" err="1"/>
              <a:t>james-honeycutt</a:t>
            </a:r>
            <a:endParaRPr lang="en-US"/>
          </a:p>
        </p:txBody>
      </p:sp>
      <p:sp>
        <p:nvSpPr>
          <p:cNvPr id="6" name="Date Placeholder 5">
            <a:extLst>
              <a:ext uri="{FF2B5EF4-FFF2-40B4-BE49-F238E27FC236}">
                <a16:creationId xmlns:a16="http://schemas.microsoft.com/office/drawing/2014/main" id="{823802F1-BBC5-4060-B4D0-2A2C37BC43C0}"/>
              </a:ext>
            </a:extLst>
          </p:cNvPr>
          <p:cNvSpPr>
            <a:spLocks noGrp="1"/>
          </p:cNvSpPr>
          <p:nvPr>
            <p:ph type="dt" sz="half" idx="10"/>
          </p:nvPr>
        </p:nvSpPr>
        <p:spPr>
          <a:xfrm>
            <a:off x="8837612" y="5883275"/>
            <a:ext cx="1600200" cy="365125"/>
          </a:xfrm>
        </p:spPr>
        <p:txBody>
          <a:bodyPr>
            <a:normAutofit/>
          </a:bodyPr>
          <a:lstStyle/>
          <a:p>
            <a:pPr>
              <a:spcAft>
                <a:spcPts val="600"/>
              </a:spcAft>
            </a:pPr>
            <a:fld id="{6F4A90D8-1917-4A04-AF17-F7B02F8F60EE}" type="datetime10">
              <a:rPr lang="en-US" smtClean="0"/>
              <a:pPr>
                <a:spcAft>
                  <a:spcPts val="600"/>
                </a:spcAft>
              </a:pPr>
              <a:t>17:58</a:t>
            </a:fld>
            <a:endParaRPr lang="en-US"/>
          </a:p>
        </p:txBody>
      </p:sp>
      <p:sp>
        <p:nvSpPr>
          <p:cNvPr id="5" name="Slide Number Placeholder 4">
            <a:extLst>
              <a:ext uri="{FF2B5EF4-FFF2-40B4-BE49-F238E27FC236}">
                <a16:creationId xmlns:a16="http://schemas.microsoft.com/office/drawing/2014/main" id="{0129551D-1297-4164-AFA2-79B18A8E9359}"/>
              </a:ext>
            </a:extLst>
          </p:cNvPr>
          <p:cNvSpPr>
            <a:spLocks noGrp="1"/>
          </p:cNvSpPr>
          <p:nvPr>
            <p:ph type="sldNum" sz="quarter" idx="12"/>
          </p:nvPr>
        </p:nvSpPr>
        <p:spPr>
          <a:xfrm>
            <a:off x="10514012" y="5883275"/>
            <a:ext cx="551167" cy="365125"/>
          </a:xfrm>
        </p:spPr>
        <p:txBody>
          <a:bodyPr>
            <a:normAutofit/>
          </a:bodyPr>
          <a:lstStyle/>
          <a:p>
            <a:pPr>
              <a:spcAft>
                <a:spcPts val="600"/>
              </a:spcAft>
            </a:pPr>
            <a:fld id="{6D22F896-40B5-4ADD-8801-0D06FADFA095}" type="slidenum">
              <a:rPr lang="en-US" smtClean="0"/>
              <a:pPr>
                <a:spcAft>
                  <a:spcPts val="600"/>
                </a:spcAft>
              </a:pPr>
              <a:t>56</a:t>
            </a:fld>
            <a:endParaRPr lang="en-US"/>
          </a:p>
        </p:txBody>
      </p:sp>
      <p:graphicFrame>
        <p:nvGraphicFramePr>
          <p:cNvPr id="8" name="Content Placeholder 2">
            <a:extLst>
              <a:ext uri="{FF2B5EF4-FFF2-40B4-BE49-F238E27FC236}">
                <a16:creationId xmlns:a16="http://schemas.microsoft.com/office/drawing/2014/main" id="{461DDA48-A73D-4BA6-ABB2-807A74CCD552}"/>
              </a:ext>
            </a:extLst>
          </p:cNvPr>
          <p:cNvGraphicFramePr>
            <a:graphicFrameLocks noGrp="1"/>
          </p:cNvGraphicFramePr>
          <p:nvPr>
            <p:ph idx="1"/>
            <p:extLst>
              <p:ext uri="{D42A27DB-BD31-4B8C-83A1-F6EECF244321}">
                <p14:modId xmlns:p14="http://schemas.microsoft.com/office/powerpoint/2010/main" val="1527922168"/>
              </p:ext>
            </p:extLst>
          </p:nvPr>
        </p:nvGraphicFramePr>
        <p:xfrm>
          <a:off x="1141413" y="2286000"/>
          <a:ext cx="9906000" cy="338743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69536442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CF4D63F-26E6-46D4-A7E9-565A2EFE5BFD}"/>
              </a:ext>
            </a:extLst>
          </p:cNvPr>
          <p:cNvSpPr>
            <a:spLocks noGrp="1"/>
          </p:cNvSpPr>
          <p:nvPr>
            <p:ph type="dt" sz="half" idx="10"/>
          </p:nvPr>
        </p:nvSpPr>
        <p:spPr/>
        <p:txBody>
          <a:bodyPr/>
          <a:lstStyle/>
          <a:p>
            <a:fld id="{3F4FFFD7-D8A1-4491-B156-4AB843D1858F}" type="datetime10">
              <a:rPr lang="en-US" smtClean="0"/>
              <a:t>17:58</a:t>
            </a:fld>
            <a:endParaRPr lang="en-US" dirty="0"/>
          </a:p>
        </p:txBody>
      </p:sp>
      <p:sp>
        <p:nvSpPr>
          <p:cNvPr id="3" name="Footer Placeholder 2">
            <a:extLst>
              <a:ext uri="{FF2B5EF4-FFF2-40B4-BE49-F238E27FC236}">
                <a16:creationId xmlns:a16="http://schemas.microsoft.com/office/drawing/2014/main" id="{46380B83-A7EF-4FAD-908A-EC26FB978FFD}"/>
              </a:ext>
            </a:extLst>
          </p:cNvPr>
          <p:cNvSpPr>
            <a:spLocks noGrp="1"/>
          </p:cNvSpPr>
          <p:nvPr>
            <p:ph type="ftr" sz="quarter" idx="11"/>
          </p:nvPr>
        </p:nvSpPr>
        <p:spPr/>
        <p:txBody>
          <a:bodyPr/>
          <a:lstStyle/>
          <a:p>
            <a:r>
              <a:rPr lang="en-US"/>
              <a:t>Jameshoneycutt.net                                      twitter: @P0w3rChi3f                                      LinkedIn: in/james-honeycutt</a:t>
            </a:r>
            <a:endParaRPr lang="en-US" dirty="0"/>
          </a:p>
        </p:txBody>
      </p:sp>
      <p:sp>
        <p:nvSpPr>
          <p:cNvPr id="4" name="Slide Number Placeholder 3">
            <a:extLst>
              <a:ext uri="{FF2B5EF4-FFF2-40B4-BE49-F238E27FC236}">
                <a16:creationId xmlns:a16="http://schemas.microsoft.com/office/drawing/2014/main" id="{71DFECDE-5E98-41EE-8F9B-275D737E768B}"/>
              </a:ext>
            </a:extLst>
          </p:cNvPr>
          <p:cNvSpPr>
            <a:spLocks noGrp="1"/>
          </p:cNvSpPr>
          <p:nvPr>
            <p:ph type="sldNum" sz="quarter" idx="12"/>
          </p:nvPr>
        </p:nvSpPr>
        <p:spPr/>
        <p:txBody>
          <a:bodyPr/>
          <a:lstStyle/>
          <a:p>
            <a:fld id="{6D22F896-40B5-4ADD-8801-0D06FADFA095}" type="slidenum">
              <a:rPr lang="en-US" smtClean="0"/>
              <a:t>57</a:t>
            </a:fld>
            <a:endParaRPr lang="en-US" dirty="0"/>
          </a:p>
        </p:txBody>
      </p:sp>
      <p:sp>
        <p:nvSpPr>
          <p:cNvPr id="5" name="Rectangle 4">
            <a:extLst>
              <a:ext uri="{FF2B5EF4-FFF2-40B4-BE49-F238E27FC236}">
                <a16:creationId xmlns:a16="http://schemas.microsoft.com/office/drawing/2014/main" id="{AA5D5F1C-3608-4202-8E1B-089A432FA11F}"/>
              </a:ext>
            </a:extLst>
          </p:cNvPr>
          <p:cNvSpPr/>
          <p:nvPr/>
        </p:nvSpPr>
        <p:spPr>
          <a:xfrm>
            <a:off x="2844953" y="2967335"/>
            <a:ext cx="6502101" cy="923330"/>
          </a:xfrm>
          <a:prstGeom prst="rect">
            <a:avLst/>
          </a:prstGeom>
          <a:noFill/>
        </p:spPr>
        <p:txBody>
          <a:bodyPr wrap="none" lIns="91440" tIns="45720" rIns="91440" bIns="45720">
            <a:spAutoFit/>
          </a:bodyPr>
          <a:lstStyle/>
          <a:p>
            <a:pPr algn="ctr"/>
            <a:r>
              <a:rPr lang="en-US" sz="54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Comparison Demo</a:t>
            </a:r>
          </a:p>
        </p:txBody>
      </p:sp>
    </p:spTree>
    <p:extLst>
      <p:ext uri="{BB962C8B-B14F-4D97-AF65-F5344CB8AC3E}">
        <p14:creationId xmlns:p14="http://schemas.microsoft.com/office/powerpoint/2010/main" val="174283650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EAF67E-13BE-4571-9290-318786C8BB49}"/>
              </a:ext>
            </a:extLst>
          </p:cNvPr>
          <p:cNvSpPr>
            <a:spLocks noGrp="1"/>
          </p:cNvSpPr>
          <p:nvPr>
            <p:ph type="title"/>
          </p:nvPr>
        </p:nvSpPr>
        <p:spPr>
          <a:xfrm>
            <a:off x="974179" y="714375"/>
            <a:ext cx="3332955" cy="5076826"/>
          </a:xfrm>
        </p:spPr>
        <p:txBody>
          <a:bodyPr anchor="ctr">
            <a:normAutofit/>
          </a:bodyPr>
          <a:lstStyle/>
          <a:p>
            <a:r>
              <a:rPr lang="en-US" sz="3700"/>
              <a:t>Remote PowerShell</a:t>
            </a:r>
          </a:p>
        </p:txBody>
      </p:sp>
      <p:sp>
        <p:nvSpPr>
          <p:cNvPr id="4" name="Footer Placeholder 3">
            <a:extLst>
              <a:ext uri="{FF2B5EF4-FFF2-40B4-BE49-F238E27FC236}">
                <a16:creationId xmlns:a16="http://schemas.microsoft.com/office/drawing/2014/main" id="{54D36FBC-EB70-4DF8-A4C4-10DCE479CB82}"/>
              </a:ext>
            </a:extLst>
          </p:cNvPr>
          <p:cNvSpPr>
            <a:spLocks noGrp="1"/>
          </p:cNvSpPr>
          <p:nvPr>
            <p:ph type="ftr" sz="quarter" idx="11"/>
          </p:nvPr>
        </p:nvSpPr>
        <p:spPr>
          <a:xfrm>
            <a:off x="974178" y="5883275"/>
            <a:ext cx="3383280" cy="365125"/>
          </a:xfrm>
        </p:spPr>
        <p:txBody>
          <a:bodyPr>
            <a:normAutofit/>
          </a:bodyPr>
          <a:lstStyle/>
          <a:p>
            <a:pPr>
              <a:spcAft>
                <a:spcPts val="600"/>
              </a:spcAft>
            </a:pPr>
            <a:r>
              <a:rPr lang="en-US" sz="800"/>
              <a:t>Jameshoneycutt.net                                      twitter: @P0w3rChi3f                                      LinkedIn: in/james-honeycutt</a:t>
            </a:r>
          </a:p>
        </p:txBody>
      </p:sp>
      <p:sp>
        <p:nvSpPr>
          <p:cNvPr id="11" name="Rectangle 10">
            <a:extLst>
              <a:ext uri="{FF2B5EF4-FFF2-40B4-BE49-F238E27FC236}">
                <a16:creationId xmlns:a16="http://schemas.microsoft.com/office/drawing/2014/main" id="{375136A9-49F9-4DA0-A741-F065B0FA0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3356" y="0"/>
            <a:ext cx="7558643" cy="6858000"/>
          </a:xfrm>
          <a:prstGeom prst="rect">
            <a:avLst/>
          </a:prstGeom>
          <a:solidFill>
            <a:schemeClr val="bg2"/>
          </a:solidFill>
          <a:ln>
            <a:noFill/>
          </a:ln>
          <a:effectLst>
            <a:innerShdw blurRad="63500" dist="508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B912F6C7-0423-4B6F-AECE-710C848918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46539" y="3195797"/>
            <a:ext cx="6858000" cy="466406"/>
          </a:xfrm>
          <a:prstGeom prst="rect">
            <a:avLst/>
          </a:prstGeom>
          <a:gradFill>
            <a:gsLst>
              <a:gs pos="0">
                <a:srgbClr val="363D46">
                  <a:alpha val="0"/>
                </a:srgbClr>
              </a:gs>
              <a:gs pos="100000">
                <a:srgbClr val="363D46">
                  <a:lumMod val="75000"/>
                </a:srgbClr>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15" name="Straight Connector 14">
            <a:extLst>
              <a:ext uri="{FF2B5EF4-FFF2-40B4-BE49-F238E27FC236}">
                <a16:creationId xmlns:a16="http://schemas.microsoft.com/office/drawing/2014/main" id="{A7208205-03EE-4EC8-9C34-59270C1880D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2336" y="0"/>
            <a:ext cx="0" cy="6858000"/>
          </a:xfrm>
          <a:prstGeom prst="line">
            <a:avLst/>
          </a:prstGeom>
          <a:solidFill>
            <a:srgbClr val="FFFFFF"/>
          </a:solidFill>
          <a:ln w="38100" cap="flat">
            <a:gradFill flip="none" rotWithShape="1">
              <a:gsLst>
                <a:gs pos="0">
                  <a:srgbClr val="363D46"/>
                </a:gs>
                <a:gs pos="100000">
                  <a:srgbClr val="363D46">
                    <a:lumMod val="75000"/>
                  </a:srgbClr>
                </a:gs>
              </a:gsLst>
              <a:lin ang="5400000" scaled="0"/>
              <a:tileRect/>
            </a:gradFill>
            <a:miter lim="800000"/>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cxnSp>
      <p:sp>
        <p:nvSpPr>
          <p:cNvPr id="3" name="Content Placeholder 2">
            <a:extLst>
              <a:ext uri="{FF2B5EF4-FFF2-40B4-BE49-F238E27FC236}">
                <a16:creationId xmlns:a16="http://schemas.microsoft.com/office/drawing/2014/main" id="{982B17A5-2D79-4E11-B5A5-7F79C583F013}"/>
              </a:ext>
            </a:extLst>
          </p:cNvPr>
          <p:cNvSpPr>
            <a:spLocks noGrp="1"/>
          </p:cNvSpPr>
          <p:nvPr>
            <p:ph idx="1"/>
          </p:nvPr>
        </p:nvSpPr>
        <p:spPr>
          <a:xfrm>
            <a:off x="4973046" y="714375"/>
            <a:ext cx="6253751" cy="5076825"/>
          </a:xfrm>
        </p:spPr>
        <p:txBody>
          <a:bodyPr>
            <a:normAutofit/>
          </a:bodyPr>
          <a:lstStyle/>
          <a:p>
            <a:r>
              <a:rPr lang="en-US" sz="2400" dirty="0">
                <a:solidFill>
                  <a:schemeClr val="tx1"/>
                </a:solidFill>
                <a:effectLst>
                  <a:outerShdw blurRad="38100" dist="38100" dir="2700000" algn="tl">
                    <a:srgbClr val="000000">
                      <a:alpha val="43137"/>
                    </a:srgbClr>
                  </a:outerShdw>
                </a:effectLst>
              </a:rPr>
              <a:t>Remote PowerShell</a:t>
            </a:r>
          </a:p>
          <a:p>
            <a:pPr lvl="1"/>
            <a:r>
              <a:rPr lang="en-US" sz="2400" dirty="0">
                <a:solidFill>
                  <a:schemeClr val="tx1"/>
                </a:solidFill>
                <a:effectLst>
                  <a:outerShdw blurRad="38100" dist="38100" dir="2700000" algn="tl">
                    <a:srgbClr val="000000">
                      <a:alpha val="43137"/>
                    </a:srgbClr>
                  </a:outerShdw>
                </a:effectLst>
              </a:rPr>
              <a:t>Similar to </a:t>
            </a:r>
            <a:r>
              <a:rPr lang="en-US" sz="2400" dirty="0" err="1">
                <a:solidFill>
                  <a:schemeClr val="tx1"/>
                </a:solidFill>
                <a:effectLst>
                  <a:outerShdw blurRad="38100" dist="38100" dir="2700000" algn="tl">
                    <a:srgbClr val="000000">
                      <a:alpha val="43137"/>
                    </a:srgbClr>
                  </a:outerShdw>
                </a:effectLst>
              </a:rPr>
              <a:t>Telent</a:t>
            </a:r>
            <a:r>
              <a:rPr lang="en-US" sz="2400" dirty="0">
                <a:solidFill>
                  <a:schemeClr val="tx1"/>
                </a:solidFill>
                <a:effectLst>
                  <a:outerShdw blurRad="38100" dist="38100" dir="2700000" algn="tl">
                    <a:srgbClr val="000000">
                      <a:alpha val="43137"/>
                    </a:srgbClr>
                  </a:outerShdw>
                </a:effectLst>
              </a:rPr>
              <a:t> and SSH</a:t>
            </a:r>
          </a:p>
          <a:p>
            <a:pPr lvl="1"/>
            <a:r>
              <a:rPr lang="en-US" sz="2400" dirty="0">
                <a:solidFill>
                  <a:schemeClr val="tx1"/>
                </a:solidFill>
                <a:effectLst>
                  <a:outerShdw blurRad="38100" dist="38100" dir="2700000" algn="tl">
                    <a:srgbClr val="000000">
                      <a:alpha val="43137"/>
                    </a:srgbClr>
                  </a:outerShdw>
                </a:effectLst>
              </a:rPr>
              <a:t>Uses WS-Man protocol (Web Services for Management)</a:t>
            </a:r>
          </a:p>
          <a:p>
            <a:pPr lvl="1"/>
            <a:r>
              <a:rPr lang="en-US" sz="2400" dirty="0">
                <a:solidFill>
                  <a:schemeClr val="tx1"/>
                </a:solidFill>
                <a:effectLst>
                  <a:outerShdw blurRad="38100" dist="38100" dir="2700000" algn="tl">
                    <a:srgbClr val="000000">
                      <a:alpha val="43137"/>
                    </a:srgbClr>
                  </a:outerShdw>
                </a:effectLst>
              </a:rPr>
              <a:t>WinRM is MS implementation of WS-MAN</a:t>
            </a:r>
          </a:p>
          <a:p>
            <a:pPr lvl="1"/>
            <a:r>
              <a:rPr lang="en-US" sz="2400" dirty="0">
                <a:solidFill>
                  <a:schemeClr val="tx1"/>
                </a:solidFill>
                <a:effectLst>
                  <a:outerShdw blurRad="38100" dist="38100" dir="2700000" algn="tl">
                    <a:srgbClr val="000000">
                      <a:alpha val="43137"/>
                    </a:srgbClr>
                  </a:outerShdw>
                </a:effectLst>
              </a:rPr>
              <a:t>Must configure WinRM on machines that will receive remote PS connections</a:t>
            </a:r>
          </a:p>
          <a:p>
            <a:pPr lvl="1"/>
            <a:r>
              <a:rPr lang="en-US" sz="2400" dirty="0">
                <a:solidFill>
                  <a:schemeClr val="tx1"/>
                </a:solidFill>
                <a:effectLst>
                  <a:outerShdw blurRad="38100" dist="38100" dir="2700000" algn="tl">
                    <a:srgbClr val="000000">
                      <a:alpha val="43137"/>
                    </a:srgbClr>
                  </a:outerShdw>
                </a:effectLst>
              </a:rPr>
              <a:t>XML format of object is sent back to originating machine</a:t>
            </a:r>
          </a:p>
        </p:txBody>
      </p:sp>
      <p:sp>
        <p:nvSpPr>
          <p:cNvPr id="6" name="Date Placeholder 5">
            <a:extLst>
              <a:ext uri="{FF2B5EF4-FFF2-40B4-BE49-F238E27FC236}">
                <a16:creationId xmlns:a16="http://schemas.microsoft.com/office/drawing/2014/main" id="{A525E887-E251-4F38-ACE9-07E59A0D9B0C}"/>
              </a:ext>
            </a:extLst>
          </p:cNvPr>
          <p:cNvSpPr>
            <a:spLocks noGrp="1"/>
          </p:cNvSpPr>
          <p:nvPr>
            <p:ph type="dt" sz="half" idx="10"/>
          </p:nvPr>
        </p:nvSpPr>
        <p:spPr>
          <a:xfrm>
            <a:off x="7705493" y="5883275"/>
            <a:ext cx="2732319" cy="365125"/>
          </a:xfrm>
        </p:spPr>
        <p:txBody>
          <a:bodyPr>
            <a:normAutofit/>
          </a:bodyPr>
          <a:lstStyle/>
          <a:p>
            <a:pPr>
              <a:spcAft>
                <a:spcPts val="600"/>
              </a:spcAft>
            </a:pPr>
            <a:fld id="{F6CC9819-AC06-4FC2-A796-082031AA6AC8}" type="datetime10">
              <a:rPr lang="en-US">
                <a:solidFill>
                  <a:schemeClr val="tx1">
                    <a:lumMod val="85000"/>
                  </a:schemeClr>
                </a:solidFill>
              </a:rPr>
              <a:pPr>
                <a:spcAft>
                  <a:spcPts val="600"/>
                </a:spcAft>
              </a:pPr>
              <a:t>17:58</a:t>
            </a:fld>
            <a:endParaRPr lang="en-US">
              <a:solidFill>
                <a:schemeClr val="tx1">
                  <a:lumMod val="85000"/>
                </a:schemeClr>
              </a:solidFill>
            </a:endParaRPr>
          </a:p>
        </p:txBody>
      </p:sp>
      <p:sp>
        <p:nvSpPr>
          <p:cNvPr id="5" name="Slide Number Placeholder 4">
            <a:extLst>
              <a:ext uri="{FF2B5EF4-FFF2-40B4-BE49-F238E27FC236}">
                <a16:creationId xmlns:a16="http://schemas.microsoft.com/office/drawing/2014/main" id="{643BD031-7BAF-4153-ABD3-87DC3698B8CC}"/>
              </a:ext>
            </a:extLst>
          </p:cNvPr>
          <p:cNvSpPr>
            <a:spLocks noGrp="1"/>
          </p:cNvSpPr>
          <p:nvPr>
            <p:ph type="sldNum" sz="quarter" idx="12"/>
          </p:nvPr>
        </p:nvSpPr>
        <p:spPr>
          <a:xfrm>
            <a:off x="10514012" y="5883275"/>
            <a:ext cx="565789" cy="365125"/>
          </a:xfrm>
        </p:spPr>
        <p:txBody>
          <a:bodyPr>
            <a:normAutofit/>
          </a:bodyPr>
          <a:lstStyle/>
          <a:p>
            <a:pPr>
              <a:spcAft>
                <a:spcPts val="600"/>
              </a:spcAft>
            </a:pPr>
            <a:fld id="{6D22F896-40B5-4ADD-8801-0D06FADFA095}" type="slidenum">
              <a:rPr lang="en-US">
                <a:solidFill>
                  <a:schemeClr val="tx1">
                    <a:lumMod val="85000"/>
                  </a:schemeClr>
                </a:solidFill>
              </a:rPr>
              <a:pPr>
                <a:spcAft>
                  <a:spcPts val="600"/>
                </a:spcAft>
              </a:pPr>
              <a:t>58</a:t>
            </a:fld>
            <a:endParaRPr lang="en-US">
              <a:solidFill>
                <a:schemeClr val="tx1">
                  <a:lumMod val="85000"/>
                </a:schemeClr>
              </a:solidFill>
            </a:endParaRPr>
          </a:p>
        </p:txBody>
      </p:sp>
    </p:spTree>
    <p:extLst>
      <p:ext uri="{BB962C8B-B14F-4D97-AF65-F5344CB8AC3E}">
        <p14:creationId xmlns:p14="http://schemas.microsoft.com/office/powerpoint/2010/main" val="971016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9.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FFA7A-4B93-4053-8511-7D6A24E3171F}"/>
              </a:ext>
            </a:extLst>
          </p:cNvPr>
          <p:cNvSpPr>
            <a:spLocks noGrp="1"/>
          </p:cNvSpPr>
          <p:nvPr>
            <p:ph type="title"/>
          </p:nvPr>
        </p:nvSpPr>
        <p:spPr>
          <a:xfrm>
            <a:off x="1141413" y="609600"/>
            <a:ext cx="9905998" cy="1468582"/>
          </a:xfrm>
        </p:spPr>
        <p:txBody>
          <a:bodyPr>
            <a:normAutofit/>
          </a:bodyPr>
          <a:lstStyle/>
          <a:p>
            <a:r>
              <a:rPr lang="en-US" dirty="0"/>
              <a:t>Enter-</a:t>
            </a:r>
            <a:r>
              <a:rPr lang="en-US" dirty="0" err="1"/>
              <a:t>PSSession</a:t>
            </a:r>
            <a:endParaRPr lang="en-US"/>
          </a:p>
        </p:txBody>
      </p:sp>
      <p:sp>
        <p:nvSpPr>
          <p:cNvPr id="4" name="Footer Placeholder 3">
            <a:extLst>
              <a:ext uri="{FF2B5EF4-FFF2-40B4-BE49-F238E27FC236}">
                <a16:creationId xmlns:a16="http://schemas.microsoft.com/office/drawing/2014/main" id="{0B3AAE64-B016-4EB5-953D-A076B38BA71F}"/>
              </a:ext>
            </a:extLst>
          </p:cNvPr>
          <p:cNvSpPr>
            <a:spLocks noGrp="1"/>
          </p:cNvSpPr>
          <p:nvPr>
            <p:ph type="ftr" sz="quarter" idx="11"/>
          </p:nvPr>
        </p:nvSpPr>
        <p:spPr>
          <a:xfrm>
            <a:off x="1141412" y="5883275"/>
            <a:ext cx="7543800" cy="365125"/>
          </a:xfrm>
        </p:spPr>
        <p:txBody>
          <a:bodyPr>
            <a:normAutofit/>
          </a:bodyPr>
          <a:lstStyle/>
          <a:p>
            <a:pPr>
              <a:spcAft>
                <a:spcPts val="600"/>
              </a:spcAft>
            </a:pPr>
            <a:r>
              <a:rPr lang="en-US" dirty="0"/>
              <a:t>Jameshoneycutt.net                                      twitter: @P0w3rChi3f                                      LinkedIn: in/</a:t>
            </a:r>
            <a:r>
              <a:rPr lang="en-US" dirty="0" err="1"/>
              <a:t>james-honeycutt</a:t>
            </a:r>
            <a:endParaRPr lang="en-US"/>
          </a:p>
        </p:txBody>
      </p:sp>
      <p:sp>
        <p:nvSpPr>
          <p:cNvPr id="6" name="Date Placeholder 5">
            <a:extLst>
              <a:ext uri="{FF2B5EF4-FFF2-40B4-BE49-F238E27FC236}">
                <a16:creationId xmlns:a16="http://schemas.microsoft.com/office/drawing/2014/main" id="{523D94BE-E64F-4E1F-ABAA-C2010CACC0EC}"/>
              </a:ext>
            </a:extLst>
          </p:cNvPr>
          <p:cNvSpPr>
            <a:spLocks noGrp="1"/>
          </p:cNvSpPr>
          <p:nvPr>
            <p:ph type="dt" sz="half" idx="10"/>
          </p:nvPr>
        </p:nvSpPr>
        <p:spPr>
          <a:xfrm>
            <a:off x="8837612" y="5883275"/>
            <a:ext cx="1600200" cy="365125"/>
          </a:xfrm>
        </p:spPr>
        <p:txBody>
          <a:bodyPr>
            <a:normAutofit/>
          </a:bodyPr>
          <a:lstStyle/>
          <a:p>
            <a:pPr>
              <a:spcAft>
                <a:spcPts val="600"/>
              </a:spcAft>
            </a:pPr>
            <a:fld id="{40DD72D6-CE72-41E8-9278-06CFFC5756C2}" type="datetime10">
              <a:rPr lang="en-US" smtClean="0"/>
              <a:pPr>
                <a:spcAft>
                  <a:spcPts val="600"/>
                </a:spcAft>
              </a:pPr>
              <a:t>17:58</a:t>
            </a:fld>
            <a:endParaRPr lang="en-US"/>
          </a:p>
        </p:txBody>
      </p:sp>
      <p:sp>
        <p:nvSpPr>
          <p:cNvPr id="5" name="Slide Number Placeholder 4">
            <a:extLst>
              <a:ext uri="{FF2B5EF4-FFF2-40B4-BE49-F238E27FC236}">
                <a16:creationId xmlns:a16="http://schemas.microsoft.com/office/drawing/2014/main" id="{BBCE414B-1908-43E5-BAF7-08373C9897D3}"/>
              </a:ext>
            </a:extLst>
          </p:cNvPr>
          <p:cNvSpPr>
            <a:spLocks noGrp="1"/>
          </p:cNvSpPr>
          <p:nvPr>
            <p:ph type="sldNum" sz="quarter" idx="12"/>
          </p:nvPr>
        </p:nvSpPr>
        <p:spPr>
          <a:xfrm>
            <a:off x="10514012" y="5883275"/>
            <a:ext cx="551167" cy="365125"/>
          </a:xfrm>
        </p:spPr>
        <p:txBody>
          <a:bodyPr>
            <a:normAutofit/>
          </a:bodyPr>
          <a:lstStyle/>
          <a:p>
            <a:pPr>
              <a:spcAft>
                <a:spcPts val="600"/>
              </a:spcAft>
            </a:pPr>
            <a:fld id="{6D22F896-40B5-4ADD-8801-0D06FADFA095}" type="slidenum">
              <a:rPr lang="en-US" smtClean="0"/>
              <a:pPr>
                <a:spcAft>
                  <a:spcPts val="600"/>
                </a:spcAft>
              </a:pPr>
              <a:t>59</a:t>
            </a:fld>
            <a:endParaRPr lang="en-US"/>
          </a:p>
        </p:txBody>
      </p:sp>
      <p:graphicFrame>
        <p:nvGraphicFramePr>
          <p:cNvPr id="8" name="Content Placeholder 2">
            <a:extLst>
              <a:ext uri="{FF2B5EF4-FFF2-40B4-BE49-F238E27FC236}">
                <a16:creationId xmlns:a16="http://schemas.microsoft.com/office/drawing/2014/main" id="{010C4FBD-25FC-4222-AC6D-F0A87889FFDF}"/>
              </a:ext>
            </a:extLst>
          </p:cNvPr>
          <p:cNvGraphicFramePr>
            <a:graphicFrameLocks noGrp="1"/>
          </p:cNvGraphicFramePr>
          <p:nvPr>
            <p:ph idx="1"/>
            <p:extLst>
              <p:ext uri="{D42A27DB-BD31-4B8C-83A1-F6EECF244321}">
                <p14:modId xmlns:p14="http://schemas.microsoft.com/office/powerpoint/2010/main" val="1741556775"/>
              </p:ext>
            </p:extLst>
          </p:nvPr>
        </p:nvGraphicFramePr>
        <p:xfrm>
          <a:off x="1141413" y="2286000"/>
          <a:ext cx="9906000" cy="338743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244551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3F628E-255D-4B4C-A6E1-9067C9FF1DB3}"/>
              </a:ext>
            </a:extLst>
          </p:cNvPr>
          <p:cNvSpPr>
            <a:spLocks noGrp="1"/>
          </p:cNvSpPr>
          <p:nvPr>
            <p:ph type="title"/>
          </p:nvPr>
        </p:nvSpPr>
        <p:spPr/>
        <p:txBody>
          <a:bodyPr/>
          <a:lstStyle/>
          <a:p>
            <a:pPr algn="ctr"/>
            <a:r>
              <a:rPr lang="en-US" dirty="0"/>
              <a:t>Agenda</a:t>
            </a:r>
          </a:p>
        </p:txBody>
      </p:sp>
      <p:sp>
        <p:nvSpPr>
          <p:cNvPr id="3" name="Content Placeholder 2">
            <a:extLst>
              <a:ext uri="{FF2B5EF4-FFF2-40B4-BE49-F238E27FC236}">
                <a16:creationId xmlns:a16="http://schemas.microsoft.com/office/drawing/2014/main" id="{FF6AAA66-27FC-4D14-8842-9B0C73AB7C04}"/>
              </a:ext>
            </a:extLst>
          </p:cNvPr>
          <p:cNvSpPr>
            <a:spLocks noGrp="1"/>
          </p:cNvSpPr>
          <p:nvPr>
            <p:ph idx="1"/>
          </p:nvPr>
        </p:nvSpPr>
        <p:spPr/>
        <p:txBody>
          <a:bodyPr/>
          <a:lstStyle/>
          <a:p>
            <a:r>
              <a:rPr lang="en-US" dirty="0"/>
              <a:t>Lecture and Demos</a:t>
            </a:r>
          </a:p>
          <a:p>
            <a:r>
              <a:rPr lang="en-US" dirty="0"/>
              <a:t>Lunch </a:t>
            </a:r>
          </a:p>
          <a:p>
            <a:r>
              <a:rPr lang="en-US" dirty="0"/>
              <a:t>Lecture and Demos</a:t>
            </a:r>
          </a:p>
          <a:p>
            <a:r>
              <a:rPr lang="en-US" dirty="0"/>
              <a:t>CTF</a:t>
            </a:r>
          </a:p>
          <a:p>
            <a:r>
              <a:rPr lang="en-US" dirty="0"/>
              <a:t>CTF Walkthrough</a:t>
            </a:r>
          </a:p>
          <a:p>
            <a:endParaRPr lang="en-US" dirty="0"/>
          </a:p>
        </p:txBody>
      </p:sp>
      <p:sp>
        <p:nvSpPr>
          <p:cNvPr id="4" name="Date Placeholder 3">
            <a:extLst>
              <a:ext uri="{FF2B5EF4-FFF2-40B4-BE49-F238E27FC236}">
                <a16:creationId xmlns:a16="http://schemas.microsoft.com/office/drawing/2014/main" id="{1B04C9C3-90E5-4793-8A2E-1F679DA6D075}"/>
              </a:ext>
            </a:extLst>
          </p:cNvPr>
          <p:cNvSpPr>
            <a:spLocks noGrp="1"/>
          </p:cNvSpPr>
          <p:nvPr>
            <p:ph type="dt" sz="half" idx="10"/>
          </p:nvPr>
        </p:nvSpPr>
        <p:spPr/>
        <p:txBody>
          <a:bodyPr/>
          <a:lstStyle/>
          <a:p>
            <a:fld id="{ED8BBD01-6901-4DE0-8BAF-918E7D20561B}" type="datetime10">
              <a:rPr lang="en-US" smtClean="0"/>
              <a:t>17:58</a:t>
            </a:fld>
            <a:endParaRPr lang="en-US" dirty="0"/>
          </a:p>
        </p:txBody>
      </p:sp>
      <p:sp>
        <p:nvSpPr>
          <p:cNvPr id="6" name="Footer Placeholder 5">
            <a:extLst>
              <a:ext uri="{FF2B5EF4-FFF2-40B4-BE49-F238E27FC236}">
                <a16:creationId xmlns:a16="http://schemas.microsoft.com/office/drawing/2014/main" id="{5D34EBA8-E1F7-4184-8151-3D54E7574135}"/>
              </a:ext>
            </a:extLst>
          </p:cNvPr>
          <p:cNvSpPr>
            <a:spLocks noGrp="1"/>
          </p:cNvSpPr>
          <p:nvPr>
            <p:ph type="ftr" sz="quarter" idx="11"/>
          </p:nvPr>
        </p:nvSpPr>
        <p:spPr>
          <a:xfrm>
            <a:off x="1141411" y="5883275"/>
            <a:ext cx="9473580" cy="365125"/>
          </a:xfrm>
        </p:spPr>
        <p:txBody>
          <a:bodyPr/>
          <a:lstStyle/>
          <a:p>
            <a:r>
              <a:rPr lang="en-US" dirty="0"/>
              <a:t>Jameshoneycutt.net                                      twitter: @P0w3rChi3f                                      LinkedIn: in/</a:t>
            </a:r>
            <a:r>
              <a:rPr lang="en-US" dirty="0" err="1"/>
              <a:t>james-honeycutt</a:t>
            </a:r>
            <a:endParaRPr lang="en-US" dirty="0"/>
          </a:p>
        </p:txBody>
      </p:sp>
      <p:sp>
        <p:nvSpPr>
          <p:cNvPr id="7" name="Slide Number Placeholder 6">
            <a:extLst>
              <a:ext uri="{FF2B5EF4-FFF2-40B4-BE49-F238E27FC236}">
                <a16:creationId xmlns:a16="http://schemas.microsoft.com/office/drawing/2014/main" id="{558C604C-DEE8-4A07-8719-5891D2C015B9}"/>
              </a:ext>
            </a:extLst>
          </p:cNvPr>
          <p:cNvSpPr>
            <a:spLocks noGrp="1"/>
          </p:cNvSpPr>
          <p:nvPr>
            <p:ph type="sldNum" sz="quarter" idx="12"/>
          </p:nvPr>
        </p:nvSpPr>
        <p:spPr/>
        <p:txBody>
          <a:bodyPr/>
          <a:lstStyle/>
          <a:p>
            <a:fld id="{6D22F896-40B5-4ADD-8801-0D06FADFA095}" type="slidenum">
              <a:rPr lang="en-US" smtClean="0"/>
              <a:t>6</a:t>
            </a:fld>
            <a:endParaRPr lang="en-US" dirty="0"/>
          </a:p>
        </p:txBody>
      </p:sp>
    </p:spTree>
    <p:extLst>
      <p:ext uri="{BB962C8B-B14F-4D97-AF65-F5344CB8AC3E}">
        <p14:creationId xmlns:p14="http://schemas.microsoft.com/office/powerpoint/2010/main" val="5775097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FFA7A-4B93-4053-8511-7D6A24E3171F}"/>
              </a:ext>
            </a:extLst>
          </p:cNvPr>
          <p:cNvSpPr>
            <a:spLocks noGrp="1"/>
          </p:cNvSpPr>
          <p:nvPr>
            <p:ph type="title"/>
          </p:nvPr>
        </p:nvSpPr>
        <p:spPr>
          <a:xfrm>
            <a:off x="669851" y="1430179"/>
            <a:ext cx="3029313" cy="3675908"/>
          </a:xfrm>
        </p:spPr>
        <p:txBody>
          <a:bodyPr anchor="ctr">
            <a:normAutofit/>
          </a:bodyPr>
          <a:lstStyle/>
          <a:p>
            <a:r>
              <a:rPr lang="en-US" sz="3700"/>
              <a:t>Invoke-command</a:t>
            </a:r>
          </a:p>
        </p:txBody>
      </p:sp>
      <p:sp>
        <p:nvSpPr>
          <p:cNvPr id="12" name="Rectangle 11">
            <a:extLst>
              <a:ext uri="{FF2B5EF4-FFF2-40B4-BE49-F238E27FC236}">
                <a16:creationId xmlns:a16="http://schemas.microsoft.com/office/drawing/2014/main" id="{7E475056-B0EB-44BE-8568-61ABEFB2E9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59934" y="0"/>
            <a:ext cx="8132066" cy="6858000"/>
          </a:xfrm>
          <a:prstGeom prst="rect">
            <a:avLst/>
          </a:prstGeom>
          <a:solidFill>
            <a:schemeClr val="bg2"/>
          </a:solidFill>
          <a:ln>
            <a:noFill/>
          </a:ln>
          <a:effectLst>
            <a:innerShdw blurRad="63500" dist="508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a:extLst>
              <a:ext uri="{FF2B5EF4-FFF2-40B4-BE49-F238E27FC236}">
                <a16:creationId xmlns:a16="http://schemas.microsoft.com/office/drawing/2014/main" id="{0B3AAE64-B016-4EB5-953D-A076B38BA71F}"/>
              </a:ext>
            </a:extLst>
          </p:cNvPr>
          <p:cNvSpPr>
            <a:spLocks noGrp="1"/>
          </p:cNvSpPr>
          <p:nvPr>
            <p:ph type="ftr" sz="quarter" idx="11"/>
          </p:nvPr>
        </p:nvSpPr>
        <p:spPr>
          <a:xfrm>
            <a:off x="1141412" y="5883275"/>
            <a:ext cx="7543800" cy="365125"/>
          </a:xfrm>
        </p:spPr>
        <p:txBody>
          <a:bodyPr>
            <a:normAutofit/>
          </a:bodyPr>
          <a:lstStyle/>
          <a:p>
            <a:pPr>
              <a:spcAft>
                <a:spcPts val="600"/>
              </a:spcAft>
            </a:pPr>
            <a:r>
              <a:rPr lang="en-US" dirty="0"/>
              <a:t>Jameshoneycutt.net                                      twitter: @P0w3rChi3f                                      LinkedIn: in/</a:t>
            </a:r>
            <a:r>
              <a:rPr lang="en-US" dirty="0" err="1"/>
              <a:t>james-honeycutt</a:t>
            </a:r>
            <a:endParaRPr lang="en-US"/>
          </a:p>
        </p:txBody>
      </p:sp>
      <p:cxnSp>
        <p:nvCxnSpPr>
          <p:cNvPr id="14" name="Straight Connector 13">
            <a:extLst>
              <a:ext uri="{FF2B5EF4-FFF2-40B4-BE49-F238E27FC236}">
                <a16:creationId xmlns:a16="http://schemas.microsoft.com/office/drawing/2014/main" id="{F2C8E2EC-73A4-48C2-B4D7-D7726BD908E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69971" y="0"/>
            <a:ext cx="0" cy="6858000"/>
          </a:xfrm>
          <a:prstGeom prst="line">
            <a:avLst/>
          </a:prstGeom>
          <a:solidFill>
            <a:srgbClr val="FFFFFF"/>
          </a:solidFill>
          <a:ln w="38100" cap="flat">
            <a:gradFill flip="none" rotWithShape="1">
              <a:gsLst>
                <a:gs pos="0">
                  <a:srgbClr val="363D46"/>
                </a:gs>
                <a:gs pos="100000">
                  <a:srgbClr val="363D46">
                    <a:lumMod val="75000"/>
                  </a:srgbClr>
                </a:gs>
              </a:gsLst>
              <a:lin ang="5400000" scaled="0"/>
              <a:tileRect/>
            </a:gradFill>
            <a:miter lim="800000"/>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cxnSp>
      <p:sp>
        <p:nvSpPr>
          <p:cNvPr id="16" name="Rectangle 15">
            <a:extLst>
              <a:ext uri="{FF2B5EF4-FFF2-40B4-BE49-F238E27FC236}">
                <a16:creationId xmlns:a16="http://schemas.microsoft.com/office/drawing/2014/main" id="{E82ABBDC-7A44-4AE8-A04F-B5495481B9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894952" y="3195797"/>
            <a:ext cx="6858000" cy="466406"/>
          </a:xfrm>
          <a:prstGeom prst="rect">
            <a:avLst/>
          </a:prstGeom>
          <a:gradFill>
            <a:gsLst>
              <a:gs pos="0">
                <a:srgbClr val="363D46">
                  <a:alpha val="0"/>
                </a:srgbClr>
              </a:gs>
              <a:gs pos="100000">
                <a:srgbClr val="363D46">
                  <a:lumMod val="75000"/>
                </a:srgbClr>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 name="Date Placeholder 5">
            <a:extLst>
              <a:ext uri="{FF2B5EF4-FFF2-40B4-BE49-F238E27FC236}">
                <a16:creationId xmlns:a16="http://schemas.microsoft.com/office/drawing/2014/main" id="{22682C24-9E03-4975-B3CD-CAF6A7594C01}"/>
              </a:ext>
            </a:extLst>
          </p:cNvPr>
          <p:cNvSpPr>
            <a:spLocks noGrp="1"/>
          </p:cNvSpPr>
          <p:nvPr>
            <p:ph type="dt" sz="half" idx="10"/>
          </p:nvPr>
        </p:nvSpPr>
        <p:spPr>
          <a:xfrm>
            <a:off x="8837612" y="5883275"/>
            <a:ext cx="1600200" cy="365125"/>
          </a:xfrm>
        </p:spPr>
        <p:txBody>
          <a:bodyPr>
            <a:normAutofit/>
          </a:bodyPr>
          <a:lstStyle/>
          <a:p>
            <a:pPr>
              <a:spcAft>
                <a:spcPts val="600"/>
              </a:spcAft>
            </a:pPr>
            <a:fld id="{34065890-7EAB-4B6B-8919-A39510E705EF}" type="datetime10">
              <a:rPr lang="en-US" smtClean="0"/>
              <a:pPr>
                <a:spcAft>
                  <a:spcPts val="600"/>
                </a:spcAft>
              </a:pPr>
              <a:t>17:58</a:t>
            </a:fld>
            <a:endParaRPr lang="en-US"/>
          </a:p>
        </p:txBody>
      </p:sp>
      <p:sp>
        <p:nvSpPr>
          <p:cNvPr id="5" name="Slide Number Placeholder 4">
            <a:extLst>
              <a:ext uri="{FF2B5EF4-FFF2-40B4-BE49-F238E27FC236}">
                <a16:creationId xmlns:a16="http://schemas.microsoft.com/office/drawing/2014/main" id="{BBCE414B-1908-43E5-BAF7-08373C9897D3}"/>
              </a:ext>
            </a:extLst>
          </p:cNvPr>
          <p:cNvSpPr>
            <a:spLocks noGrp="1"/>
          </p:cNvSpPr>
          <p:nvPr>
            <p:ph type="sldNum" sz="quarter" idx="12"/>
          </p:nvPr>
        </p:nvSpPr>
        <p:spPr>
          <a:xfrm>
            <a:off x="10514012" y="5883275"/>
            <a:ext cx="551167" cy="365125"/>
          </a:xfrm>
        </p:spPr>
        <p:txBody>
          <a:bodyPr>
            <a:normAutofit/>
          </a:bodyPr>
          <a:lstStyle/>
          <a:p>
            <a:pPr>
              <a:spcAft>
                <a:spcPts val="600"/>
              </a:spcAft>
            </a:pPr>
            <a:fld id="{6D22F896-40B5-4ADD-8801-0D06FADFA095}" type="slidenum">
              <a:rPr lang="en-US" smtClean="0"/>
              <a:pPr>
                <a:spcAft>
                  <a:spcPts val="600"/>
                </a:spcAft>
              </a:pPr>
              <a:t>60</a:t>
            </a:fld>
            <a:endParaRPr lang="en-US"/>
          </a:p>
        </p:txBody>
      </p:sp>
      <p:graphicFrame>
        <p:nvGraphicFramePr>
          <p:cNvPr id="8" name="Content Placeholder 2">
            <a:extLst>
              <a:ext uri="{FF2B5EF4-FFF2-40B4-BE49-F238E27FC236}">
                <a16:creationId xmlns:a16="http://schemas.microsoft.com/office/drawing/2014/main" id="{2F2E94BD-885D-40F0-9245-33436C26B0BF}"/>
              </a:ext>
            </a:extLst>
          </p:cNvPr>
          <p:cNvGraphicFramePr>
            <a:graphicFrameLocks noGrp="1"/>
          </p:cNvGraphicFramePr>
          <p:nvPr>
            <p:ph idx="1"/>
            <p:extLst>
              <p:ext uri="{D42A27DB-BD31-4B8C-83A1-F6EECF244321}">
                <p14:modId xmlns:p14="http://schemas.microsoft.com/office/powerpoint/2010/main" val="3558256405"/>
              </p:ext>
            </p:extLst>
          </p:nvPr>
        </p:nvGraphicFramePr>
        <p:xfrm>
          <a:off x="5054375" y="965200"/>
          <a:ext cx="6046133" cy="460586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16689170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FFA7A-4B93-4053-8511-7D6A24E3171F}"/>
              </a:ext>
            </a:extLst>
          </p:cNvPr>
          <p:cNvSpPr>
            <a:spLocks noGrp="1"/>
          </p:cNvSpPr>
          <p:nvPr>
            <p:ph type="title"/>
          </p:nvPr>
        </p:nvSpPr>
        <p:spPr>
          <a:xfrm>
            <a:off x="669851" y="1430179"/>
            <a:ext cx="3029313" cy="3675908"/>
          </a:xfrm>
        </p:spPr>
        <p:txBody>
          <a:bodyPr anchor="ctr">
            <a:normAutofit/>
          </a:bodyPr>
          <a:lstStyle/>
          <a:p>
            <a:r>
              <a:rPr lang="en-US" sz="3700" dirty="0"/>
              <a:t>Invoke-command (cont.)</a:t>
            </a:r>
          </a:p>
        </p:txBody>
      </p:sp>
      <p:sp>
        <p:nvSpPr>
          <p:cNvPr id="12" name="Rectangle 11">
            <a:extLst>
              <a:ext uri="{FF2B5EF4-FFF2-40B4-BE49-F238E27FC236}">
                <a16:creationId xmlns:a16="http://schemas.microsoft.com/office/drawing/2014/main" id="{7E475056-B0EB-44BE-8568-61ABEFB2E9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59934" y="0"/>
            <a:ext cx="8132066" cy="6858000"/>
          </a:xfrm>
          <a:prstGeom prst="rect">
            <a:avLst/>
          </a:prstGeom>
          <a:solidFill>
            <a:schemeClr val="bg2"/>
          </a:solidFill>
          <a:ln>
            <a:noFill/>
          </a:ln>
          <a:effectLst>
            <a:innerShdw blurRad="63500" dist="508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a:extLst>
              <a:ext uri="{FF2B5EF4-FFF2-40B4-BE49-F238E27FC236}">
                <a16:creationId xmlns:a16="http://schemas.microsoft.com/office/drawing/2014/main" id="{0B3AAE64-B016-4EB5-953D-A076B38BA71F}"/>
              </a:ext>
            </a:extLst>
          </p:cNvPr>
          <p:cNvSpPr>
            <a:spLocks noGrp="1"/>
          </p:cNvSpPr>
          <p:nvPr>
            <p:ph type="ftr" sz="quarter" idx="11"/>
          </p:nvPr>
        </p:nvSpPr>
        <p:spPr>
          <a:xfrm>
            <a:off x="1141412" y="5883275"/>
            <a:ext cx="7543800" cy="365125"/>
          </a:xfrm>
        </p:spPr>
        <p:txBody>
          <a:bodyPr>
            <a:normAutofit/>
          </a:bodyPr>
          <a:lstStyle/>
          <a:p>
            <a:pPr>
              <a:spcAft>
                <a:spcPts val="600"/>
              </a:spcAft>
            </a:pPr>
            <a:r>
              <a:rPr lang="en-US" dirty="0"/>
              <a:t>Jameshoneycutt.net                                      twitter: @P0w3rChi3f                                      LinkedIn: in/</a:t>
            </a:r>
            <a:r>
              <a:rPr lang="en-US" dirty="0" err="1"/>
              <a:t>james-honeycutt</a:t>
            </a:r>
            <a:endParaRPr lang="en-US"/>
          </a:p>
        </p:txBody>
      </p:sp>
      <p:cxnSp>
        <p:nvCxnSpPr>
          <p:cNvPr id="14" name="Straight Connector 13">
            <a:extLst>
              <a:ext uri="{FF2B5EF4-FFF2-40B4-BE49-F238E27FC236}">
                <a16:creationId xmlns:a16="http://schemas.microsoft.com/office/drawing/2014/main" id="{F2C8E2EC-73A4-48C2-B4D7-D7726BD908E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69971" y="0"/>
            <a:ext cx="0" cy="6858000"/>
          </a:xfrm>
          <a:prstGeom prst="line">
            <a:avLst/>
          </a:prstGeom>
          <a:solidFill>
            <a:srgbClr val="FFFFFF"/>
          </a:solidFill>
          <a:ln w="38100" cap="flat">
            <a:gradFill flip="none" rotWithShape="1">
              <a:gsLst>
                <a:gs pos="0">
                  <a:srgbClr val="363D46"/>
                </a:gs>
                <a:gs pos="100000">
                  <a:srgbClr val="363D46">
                    <a:lumMod val="75000"/>
                  </a:srgbClr>
                </a:gs>
              </a:gsLst>
              <a:lin ang="5400000" scaled="0"/>
              <a:tileRect/>
            </a:gradFill>
            <a:miter lim="800000"/>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cxnSp>
      <p:sp>
        <p:nvSpPr>
          <p:cNvPr id="16" name="Rectangle 15">
            <a:extLst>
              <a:ext uri="{FF2B5EF4-FFF2-40B4-BE49-F238E27FC236}">
                <a16:creationId xmlns:a16="http://schemas.microsoft.com/office/drawing/2014/main" id="{E82ABBDC-7A44-4AE8-A04F-B5495481B9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894952" y="3195797"/>
            <a:ext cx="6858000" cy="466406"/>
          </a:xfrm>
          <a:prstGeom prst="rect">
            <a:avLst/>
          </a:prstGeom>
          <a:gradFill>
            <a:gsLst>
              <a:gs pos="0">
                <a:srgbClr val="363D46">
                  <a:alpha val="0"/>
                </a:srgbClr>
              </a:gs>
              <a:gs pos="100000">
                <a:srgbClr val="363D46">
                  <a:lumMod val="75000"/>
                </a:srgbClr>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 name="Date Placeholder 5">
            <a:extLst>
              <a:ext uri="{FF2B5EF4-FFF2-40B4-BE49-F238E27FC236}">
                <a16:creationId xmlns:a16="http://schemas.microsoft.com/office/drawing/2014/main" id="{22682C24-9E03-4975-B3CD-CAF6A7594C01}"/>
              </a:ext>
            </a:extLst>
          </p:cNvPr>
          <p:cNvSpPr>
            <a:spLocks noGrp="1"/>
          </p:cNvSpPr>
          <p:nvPr>
            <p:ph type="dt" sz="half" idx="10"/>
          </p:nvPr>
        </p:nvSpPr>
        <p:spPr>
          <a:xfrm>
            <a:off x="8837612" y="5883275"/>
            <a:ext cx="1600200" cy="365125"/>
          </a:xfrm>
        </p:spPr>
        <p:txBody>
          <a:bodyPr>
            <a:normAutofit/>
          </a:bodyPr>
          <a:lstStyle/>
          <a:p>
            <a:pPr>
              <a:spcAft>
                <a:spcPts val="600"/>
              </a:spcAft>
            </a:pPr>
            <a:fld id="{34065890-7EAB-4B6B-8919-A39510E705EF}" type="datetime10">
              <a:rPr lang="en-US" smtClean="0"/>
              <a:pPr>
                <a:spcAft>
                  <a:spcPts val="600"/>
                </a:spcAft>
              </a:pPr>
              <a:t>17:58</a:t>
            </a:fld>
            <a:endParaRPr lang="en-US"/>
          </a:p>
        </p:txBody>
      </p:sp>
      <p:sp>
        <p:nvSpPr>
          <p:cNvPr id="5" name="Slide Number Placeholder 4">
            <a:extLst>
              <a:ext uri="{FF2B5EF4-FFF2-40B4-BE49-F238E27FC236}">
                <a16:creationId xmlns:a16="http://schemas.microsoft.com/office/drawing/2014/main" id="{BBCE414B-1908-43E5-BAF7-08373C9897D3}"/>
              </a:ext>
            </a:extLst>
          </p:cNvPr>
          <p:cNvSpPr>
            <a:spLocks noGrp="1"/>
          </p:cNvSpPr>
          <p:nvPr>
            <p:ph type="sldNum" sz="quarter" idx="12"/>
          </p:nvPr>
        </p:nvSpPr>
        <p:spPr>
          <a:xfrm>
            <a:off x="10514012" y="5883275"/>
            <a:ext cx="551167" cy="365125"/>
          </a:xfrm>
        </p:spPr>
        <p:txBody>
          <a:bodyPr>
            <a:normAutofit/>
          </a:bodyPr>
          <a:lstStyle/>
          <a:p>
            <a:pPr>
              <a:spcAft>
                <a:spcPts val="600"/>
              </a:spcAft>
            </a:pPr>
            <a:fld id="{6D22F896-40B5-4ADD-8801-0D06FADFA095}" type="slidenum">
              <a:rPr lang="en-US" smtClean="0"/>
              <a:pPr>
                <a:spcAft>
                  <a:spcPts val="600"/>
                </a:spcAft>
              </a:pPr>
              <a:t>61</a:t>
            </a:fld>
            <a:endParaRPr lang="en-US"/>
          </a:p>
        </p:txBody>
      </p:sp>
      <p:graphicFrame>
        <p:nvGraphicFramePr>
          <p:cNvPr id="8" name="Content Placeholder 2">
            <a:extLst>
              <a:ext uri="{FF2B5EF4-FFF2-40B4-BE49-F238E27FC236}">
                <a16:creationId xmlns:a16="http://schemas.microsoft.com/office/drawing/2014/main" id="{2F2E94BD-885D-40F0-9245-33436C26B0BF}"/>
              </a:ext>
            </a:extLst>
          </p:cNvPr>
          <p:cNvGraphicFramePr>
            <a:graphicFrameLocks noGrp="1"/>
          </p:cNvGraphicFramePr>
          <p:nvPr>
            <p:ph idx="1"/>
            <p:extLst>
              <p:ext uri="{D42A27DB-BD31-4B8C-83A1-F6EECF244321}">
                <p14:modId xmlns:p14="http://schemas.microsoft.com/office/powerpoint/2010/main" val="2694587842"/>
              </p:ext>
            </p:extLst>
          </p:nvPr>
        </p:nvGraphicFramePr>
        <p:xfrm>
          <a:off x="4577932" y="609599"/>
          <a:ext cx="7099061" cy="527367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06899142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FFA7A-4B93-4053-8511-7D6A24E3171F}"/>
              </a:ext>
            </a:extLst>
          </p:cNvPr>
          <p:cNvSpPr>
            <a:spLocks noGrp="1"/>
          </p:cNvSpPr>
          <p:nvPr>
            <p:ph type="title"/>
          </p:nvPr>
        </p:nvSpPr>
        <p:spPr>
          <a:xfrm>
            <a:off x="462455" y="1430179"/>
            <a:ext cx="3236709" cy="3675908"/>
          </a:xfrm>
        </p:spPr>
        <p:txBody>
          <a:bodyPr anchor="ctr">
            <a:normAutofit/>
          </a:bodyPr>
          <a:lstStyle/>
          <a:p>
            <a:r>
              <a:rPr lang="en-US" sz="2800" dirty="0" err="1"/>
              <a:t>Computername</a:t>
            </a:r>
            <a:endParaRPr lang="en-US" sz="3700" dirty="0"/>
          </a:p>
        </p:txBody>
      </p:sp>
      <p:sp>
        <p:nvSpPr>
          <p:cNvPr id="12" name="Rectangle 11">
            <a:extLst>
              <a:ext uri="{FF2B5EF4-FFF2-40B4-BE49-F238E27FC236}">
                <a16:creationId xmlns:a16="http://schemas.microsoft.com/office/drawing/2014/main" id="{7E475056-B0EB-44BE-8568-61ABEFB2E9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59934" y="0"/>
            <a:ext cx="8132066" cy="6858000"/>
          </a:xfrm>
          <a:prstGeom prst="rect">
            <a:avLst/>
          </a:prstGeom>
          <a:solidFill>
            <a:schemeClr val="bg2"/>
          </a:solidFill>
          <a:ln>
            <a:noFill/>
          </a:ln>
          <a:effectLst>
            <a:innerShdw blurRad="63500" dist="508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a:extLst>
              <a:ext uri="{FF2B5EF4-FFF2-40B4-BE49-F238E27FC236}">
                <a16:creationId xmlns:a16="http://schemas.microsoft.com/office/drawing/2014/main" id="{0B3AAE64-B016-4EB5-953D-A076B38BA71F}"/>
              </a:ext>
            </a:extLst>
          </p:cNvPr>
          <p:cNvSpPr>
            <a:spLocks noGrp="1"/>
          </p:cNvSpPr>
          <p:nvPr>
            <p:ph type="ftr" sz="quarter" idx="11"/>
          </p:nvPr>
        </p:nvSpPr>
        <p:spPr>
          <a:xfrm>
            <a:off x="1141412" y="5883275"/>
            <a:ext cx="7543800" cy="365125"/>
          </a:xfrm>
        </p:spPr>
        <p:txBody>
          <a:bodyPr>
            <a:normAutofit/>
          </a:bodyPr>
          <a:lstStyle/>
          <a:p>
            <a:pPr>
              <a:spcAft>
                <a:spcPts val="600"/>
              </a:spcAft>
            </a:pPr>
            <a:r>
              <a:rPr lang="en-US" dirty="0"/>
              <a:t>Jameshoneycutt.net                                      twitter: @P0w3rChi3f                                      LinkedIn: in/</a:t>
            </a:r>
            <a:r>
              <a:rPr lang="en-US" dirty="0" err="1"/>
              <a:t>james-honeycutt</a:t>
            </a:r>
            <a:endParaRPr lang="en-US"/>
          </a:p>
        </p:txBody>
      </p:sp>
      <p:cxnSp>
        <p:nvCxnSpPr>
          <p:cNvPr id="14" name="Straight Connector 13">
            <a:extLst>
              <a:ext uri="{FF2B5EF4-FFF2-40B4-BE49-F238E27FC236}">
                <a16:creationId xmlns:a16="http://schemas.microsoft.com/office/drawing/2014/main" id="{F2C8E2EC-73A4-48C2-B4D7-D7726BD908E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69971" y="0"/>
            <a:ext cx="0" cy="6858000"/>
          </a:xfrm>
          <a:prstGeom prst="line">
            <a:avLst/>
          </a:prstGeom>
          <a:solidFill>
            <a:srgbClr val="FFFFFF"/>
          </a:solidFill>
          <a:ln w="38100" cap="flat">
            <a:gradFill flip="none" rotWithShape="1">
              <a:gsLst>
                <a:gs pos="0">
                  <a:srgbClr val="363D46"/>
                </a:gs>
                <a:gs pos="100000">
                  <a:srgbClr val="363D46">
                    <a:lumMod val="75000"/>
                  </a:srgbClr>
                </a:gs>
              </a:gsLst>
              <a:lin ang="5400000" scaled="0"/>
              <a:tileRect/>
            </a:gradFill>
            <a:miter lim="800000"/>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cxnSp>
      <p:sp>
        <p:nvSpPr>
          <p:cNvPr id="16" name="Rectangle 15">
            <a:extLst>
              <a:ext uri="{FF2B5EF4-FFF2-40B4-BE49-F238E27FC236}">
                <a16:creationId xmlns:a16="http://schemas.microsoft.com/office/drawing/2014/main" id="{E82ABBDC-7A44-4AE8-A04F-B5495481B9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894952" y="3195797"/>
            <a:ext cx="6858000" cy="466406"/>
          </a:xfrm>
          <a:prstGeom prst="rect">
            <a:avLst/>
          </a:prstGeom>
          <a:gradFill>
            <a:gsLst>
              <a:gs pos="0">
                <a:srgbClr val="363D46">
                  <a:alpha val="0"/>
                </a:srgbClr>
              </a:gs>
              <a:gs pos="100000">
                <a:srgbClr val="363D46">
                  <a:lumMod val="75000"/>
                </a:srgbClr>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 name="Date Placeholder 5">
            <a:extLst>
              <a:ext uri="{FF2B5EF4-FFF2-40B4-BE49-F238E27FC236}">
                <a16:creationId xmlns:a16="http://schemas.microsoft.com/office/drawing/2014/main" id="{22682C24-9E03-4975-B3CD-CAF6A7594C01}"/>
              </a:ext>
            </a:extLst>
          </p:cNvPr>
          <p:cNvSpPr>
            <a:spLocks noGrp="1"/>
          </p:cNvSpPr>
          <p:nvPr>
            <p:ph type="dt" sz="half" idx="10"/>
          </p:nvPr>
        </p:nvSpPr>
        <p:spPr>
          <a:xfrm>
            <a:off x="8837612" y="5883275"/>
            <a:ext cx="1600200" cy="365125"/>
          </a:xfrm>
        </p:spPr>
        <p:txBody>
          <a:bodyPr>
            <a:normAutofit/>
          </a:bodyPr>
          <a:lstStyle/>
          <a:p>
            <a:pPr>
              <a:spcAft>
                <a:spcPts val="600"/>
              </a:spcAft>
            </a:pPr>
            <a:fld id="{34065890-7EAB-4B6B-8919-A39510E705EF}" type="datetime10">
              <a:rPr lang="en-US" smtClean="0"/>
              <a:pPr>
                <a:spcAft>
                  <a:spcPts val="600"/>
                </a:spcAft>
              </a:pPr>
              <a:t>17:58</a:t>
            </a:fld>
            <a:endParaRPr lang="en-US"/>
          </a:p>
        </p:txBody>
      </p:sp>
      <p:sp>
        <p:nvSpPr>
          <p:cNvPr id="5" name="Slide Number Placeholder 4">
            <a:extLst>
              <a:ext uri="{FF2B5EF4-FFF2-40B4-BE49-F238E27FC236}">
                <a16:creationId xmlns:a16="http://schemas.microsoft.com/office/drawing/2014/main" id="{BBCE414B-1908-43E5-BAF7-08373C9897D3}"/>
              </a:ext>
            </a:extLst>
          </p:cNvPr>
          <p:cNvSpPr>
            <a:spLocks noGrp="1"/>
          </p:cNvSpPr>
          <p:nvPr>
            <p:ph type="sldNum" sz="quarter" idx="12"/>
          </p:nvPr>
        </p:nvSpPr>
        <p:spPr>
          <a:xfrm>
            <a:off x="10514012" y="5883275"/>
            <a:ext cx="551167" cy="365125"/>
          </a:xfrm>
        </p:spPr>
        <p:txBody>
          <a:bodyPr>
            <a:normAutofit/>
          </a:bodyPr>
          <a:lstStyle/>
          <a:p>
            <a:pPr>
              <a:spcAft>
                <a:spcPts val="600"/>
              </a:spcAft>
            </a:pPr>
            <a:fld id="{6D22F896-40B5-4ADD-8801-0D06FADFA095}" type="slidenum">
              <a:rPr lang="en-US" smtClean="0"/>
              <a:pPr>
                <a:spcAft>
                  <a:spcPts val="600"/>
                </a:spcAft>
              </a:pPr>
              <a:t>62</a:t>
            </a:fld>
            <a:endParaRPr lang="en-US"/>
          </a:p>
        </p:txBody>
      </p:sp>
      <p:graphicFrame>
        <p:nvGraphicFramePr>
          <p:cNvPr id="8" name="Content Placeholder 2">
            <a:extLst>
              <a:ext uri="{FF2B5EF4-FFF2-40B4-BE49-F238E27FC236}">
                <a16:creationId xmlns:a16="http://schemas.microsoft.com/office/drawing/2014/main" id="{2F2E94BD-885D-40F0-9245-33436C26B0BF}"/>
              </a:ext>
            </a:extLst>
          </p:cNvPr>
          <p:cNvGraphicFramePr>
            <a:graphicFrameLocks noGrp="1"/>
          </p:cNvGraphicFramePr>
          <p:nvPr>
            <p:ph idx="1"/>
            <p:extLst>
              <p:ext uri="{D42A27DB-BD31-4B8C-83A1-F6EECF244321}">
                <p14:modId xmlns:p14="http://schemas.microsoft.com/office/powerpoint/2010/main" val="1138509045"/>
              </p:ext>
            </p:extLst>
          </p:nvPr>
        </p:nvGraphicFramePr>
        <p:xfrm>
          <a:off x="5054375" y="609600"/>
          <a:ext cx="6467774" cy="496146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61079589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FFA7A-4B93-4053-8511-7D6A24E3171F}"/>
              </a:ext>
            </a:extLst>
          </p:cNvPr>
          <p:cNvSpPr>
            <a:spLocks noGrp="1"/>
          </p:cNvSpPr>
          <p:nvPr>
            <p:ph type="title"/>
          </p:nvPr>
        </p:nvSpPr>
        <p:spPr>
          <a:xfrm>
            <a:off x="669851" y="1430179"/>
            <a:ext cx="3029313" cy="3675908"/>
          </a:xfrm>
        </p:spPr>
        <p:txBody>
          <a:bodyPr anchor="ctr">
            <a:normAutofit/>
          </a:bodyPr>
          <a:lstStyle/>
          <a:p>
            <a:r>
              <a:rPr lang="en-US" sz="4000"/>
              <a:t>Sessions</a:t>
            </a:r>
          </a:p>
        </p:txBody>
      </p:sp>
      <p:sp>
        <p:nvSpPr>
          <p:cNvPr id="18" name="Rectangle 11">
            <a:extLst>
              <a:ext uri="{FF2B5EF4-FFF2-40B4-BE49-F238E27FC236}">
                <a16:creationId xmlns:a16="http://schemas.microsoft.com/office/drawing/2014/main" id="{7E475056-B0EB-44BE-8568-61ABEFB2E9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59934" y="0"/>
            <a:ext cx="8132066" cy="6858000"/>
          </a:xfrm>
          <a:prstGeom prst="rect">
            <a:avLst/>
          </a:prstGeom>
          <a:solidFill>
            <a:schemeClr val="bg2"/>
          </a:solidFill>
          <a:ln>
            <a:noFill/>
          </a:ln>
          <a:effectLst>
            <a:innerShdw blurRad="63500" dist="508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a:extLst>
              <a:ext uri="{FF2B5EF4-FFF2-40B4-BE49-F238E27FC236}">
                <a16:creationId xmlns:a16="http://schemas.microsoft.com/office/drawing/2014/main" id="{0B3AAE64-B016-4EB5-953D-A076B38BA71F}"/>
              </a:ext>
            </a:extLst>
          </p:cNvPr>
          <p:cNvSpPr>
            <a:spLocks noGrp="1"/>
          </p:cNvSpPr>
          <p:nvPr>
            <p:ph type="ftr" sz="quarter" idx="11"/>
          </p:nvPr>
        </p:nvSpPr>
        <p:spPr>
          <a:xfrm>
            <a:off x="1141412" y="5883275"/>
            <a:ext cx="7543800" cy="365125"/>
          </a:xfrm>
        </p:spPr>
        <p:txBody>
          <a:bodyPr>
            <a:normAutofit/>
          </a:bodyPr>
          <a:lstStyle/>
          <a:p>
            <a:pPr>
              <a:spcAft>
                <a:spcPts val="600"/>
              </a:spcAft>
            </a:pPr>
            <a:r>
              <a:rPr lang="en-US"/>
              <a:t>Jameshoneycutt.net                                      twitter: @P0w3rChi3f                                      LinkedIn: in/james-honeycutt</a:t>
            </a:r>
          </a:p>
        </p:txBody>
      </p:sp>
      <p:cxnSp>
        <p:nvCxnSpPr>
          <p:cNvPr id="19" name="Straight Connector 13">
            <a:extLst>
              <a:ext uri="{FF2B5EF4-FFF2-40B4-BE49-F238E27FC236}">
                <a16:creationId xmlns:a16="http://schemas.microsoft.com/office/drawing/2014/main" id="{F2C8E2EC-73A4-48C2-B4D7-D7726BD908E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69971" y="0"/>
            <a:ext cx="0" cy="6858000"/>
          </a:xfrm>
          <a:prstGeom prst="line">
            <a:avLst/>
          </a:prstGeom>
          <a:solidFill>
            <a:srgbClr val="FFFFFF"/>
          </a:solidFill>
          <a:ln w="38100" cap="flat">
            <a:gradFill flip="none" rotWithShape="1">
              <a:gsLst>
                <a:gs pos="0">
                  <a:srgbClr val="363D46"/>
                </a:gs>
                <a:gs pos="100000">
                  <a:srgbClr val="363D46">
                    <a:lumMod val="75000"/>
                  </a:srgbClr>
                </a:gs>
              </a:gsLst>
              <a:lin ang="5400000" scaled="0"/>
              <a:tileRect/>
            </a:gradFill>
            <a:miter lim="800000"/>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cxnSp>
      <p:sp>
        <p:nvSpPr>
          <p:cNvPr id="20" name="Rectangle 15">
            <a:extLst>
              <a:ext uri="{FF2B5EF4-FFF2-40B4-BE49-F238E27FC236}">
                <a16:creationId xmlns:a16="http://schemas.microsoft.com/office/drawing/2014/main" id="{E82ABBDC-7A44-4AE8-A04F-B5495481B9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894952" y="3195797"/>
            <a:ext cx="6858000" cy="466406"/>
          </a:xfrm>
          <a:prstGeom prst="rect">
            <a:avLst/>
          </a:prstGeom>
          <a:gradFill>
            <a:gsLst>
              <a:gs pos="0">
                <a:srgbClr val="363D46">
                  <a:alpha val="0"/>
                </a:srgbClr>
              </a:gs>
              <a:gs pos="100000">
                <a:srgbClr val="363D46">
                  <a:lumMod val="75000"/>
                </a:srgbClr>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 name="Date Placeholder 5">
            <a:extLst>
              <a:ext uri="{FF2B5EF4-FFF2-40B4-BE49-F238E27FC236}">
                <a16:creationId xmlns:a16="http://schemas.microsoft.com/office/drawing/2014/main" id="{2BD9607C-A632-40A7-B3D0-6B5DB5256A6F}"/>
              </a:ext>
            </a:extLst>
          </p:cNvPr>
          <p:cNvSpPr>
            <a:spLocks noGrp="1"/>
          </p:cNvSpPr>
          <p:nvPr>
            <p:ph type="dt" sz="half" idx="10"/>
          </p:nvPr>
        </p:nvSpPr>
        <p:spPr>
          <a:xfrm>
            <a:off x="8837612" y="5883275"/>
            <a:ext cx="1600200" cy="365125"/>
          </a:xfrm>
        </p:spPr>
        <p:txBody>
          <a:bodyPr>
            <a:normAutofit/>
          </a:bodyPr>
          <a:lstStyle/>
          <a:p>
            <a:pPr>
              <a:spcAft>
                <a:spcPts val="600"/>
              </a:spcAft>
            </a:pPr>
            <a:fld id="{37F56A88-4E0A-48B6-B34B-1001C096C1CF}" type="datetime10">
              <a:rPr lang="en-US" smtClean="0"/>
              <a:pPr>
                <a:spcAft>
                  <a:spcPts val="600"/>
                </a:spcAft>
              </a:pPr>
              <a:t>17:58</a:t>
            </a:fld>
            <a:endParaRPr lang="en-US"/>
          </a:p>
        </p:txBody>
      </p:sp>
      <p:sp>
        <p:nvSpPr>
          <p:cNvPr id="5" name="Slide Number Placeholder 4">
            <a:extLst>
              <a:ext uri="{FF2B5EF4-FFF2-40B4-BE49-F238E27FC236}">
                <a16:creationId xmlns:a16="http://schemas.microsoft.com/office/drawing/2014/main" id="{BBCE414B-1908-43E5-BAF7-08373C9897D3}"/>
              </a:ext>
            </a:extLst>
          </p:cNvPr>
          <p:cNvSpPr>
            <a:spLocks noGrp="1"/>
          </p:cNvSpPr>
          <p:nvPr>
            <p:ph type="sldNum" sz="quarter" idx="12"/>
          </p:nvPr>
        </p:nvSpPr>
        <p:spPr>
          <a:xfrm>
            <a:off x="10514012" y="5883275"/>
            <a:ext cx="551167" cy="365125"/>
          </a:xfrm>
        </p:spPr>
        <p:txBody>
          <a:bodyPr>
            <a:normAutofit/>
          </a:bodyPr>
          <a:lstStyle/>
          <a:p>
            <a:pPr>
              <a:spcAft>
                <a:spcPts val="600"/>
              </a:spcAft>
            </a:pPr>
            <a:fld id="{6D22F896-40B5-4ADD-8801-0D06FADFA095}" type="slidenum">
              <a:rPr lang="en-US" smtClean="0"/>
              <a:pPr>
                <a:spcAft>
                  <a:spcPts val="600"/>
                </a:spcAft>
              </a:pPr>
              <a:t>63</a:t>
            </a:fld>
            <a:endParaRPr lang="en-US"/>
          </a:p>
        </p:txBody>
      </p:sp>
      <p:graphicFrame>
        <p:nvGraphicFramePr>
          <p:cNvPr id="21" name="Content Placeholder 2">
            <a:extLst>
              <a:ext uri="{FF2B5EF4-FFF2-40B4-BE49-F238E27FC236}">
                <a16:creationId xmlns:a16="http://schemas.microsoft.com/office/drawing/2014/main" id="{377988F4-FBDA-4D40-A447-C84319225E57}"/>
              </a:ext>
            </a:extLst>
          </p:cNvPr>
          <p:cNvGraphicFramePr>
            <a:graphicFrameLocks noGrp="1"/>
          </p:cNvGraphicFramePr>
          <p:nvPr>
            <p:ph idx="1"/>
            <p:extLst>
              <p:ext uri="{D42A27DB-BD31-4B8C-83A1-F6EECF244321}">
                <p14:modId xmlns:p14="http://schemas.microsoft.com/office/powerpoint/2010/main" val="1135688016"/>
              </p:ext>
            </p:extLst>
          </p:nvPr>
        </p:nvGraphicFramePr>
        <p:xfrm>
          <a:off x="5054375" y="965200"/>
          <a:ext cx="6046133" cy="460586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75224008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FFA7A-4B93-4053-8511-7D6A24E3171F}"/>
              </a:ext>
            </a:extLst>
          </p:cNvPr>
          <p:cNvSpPr>
            <a:spLocks noGrp="1"/>
          </p:cNvSpPr>
          <p:nvPr>
            <p:ph type="title"/>
          </p:nvPr>
        </p:nvSpPr>
        <p:spPr/>
        <p:txBody>
          <a:bodyPr/>
          <a:lstStyle/>
          <a:p>
            <a:pPr algn="ctr"/>
            <a:r>
              <a:rPr lang="en-US">
                <a:effectLst/>
              </a:rPr>
              <a:t>Advanced remoting configuration</a:t>
            </a:r>
            <a:endParaRPr lang="en-US" dirty="0"/>
          </a:p>
        </p:txBody>
      </p:sp>
      <p:graphicFrame>
        <p:nvGraphicFramePr>
          <p:cNvPr id="8" name="Content Placeholder 2">
            <a:extLst>
              <a:ext uri="{FF2B5EF4-FFF2-40B4-BE49-F238E27FC236}">
                <a16:creationId xmlns:a16="http://schemas.microsoft.com/office/drawing/2014/main" id="{DC82CF06-F85A-4C7B-91B4-6B1053908AA9}"/>
              </a:ext>
            </a:extLst>
          </p:cNvPr>
          <p:cNvGraphicFramePr>
            <a:graphicFrameLocks noGrp="1"/>
          </p:cNvGraphicFramePr>
          <p:nvPr>
            <p:ph idx="1"/>
            <p:extLst>
              <p:ext uri="{D42A27DB-BD31-4B8C-83A1-F6EECF244321}">
                <p14:modId xmlns:p14="http://schemas.microsoft.com/office/powerpoint/2010/main" val="657568872"/>
              </p:ext>
            </p:extLst>
          </p:nvPr>
        </p:nvGraphicFramePr>
        <p:xfrm>
          <a:off x="1141413" y="2666999"/>
          <a:ext cx="9905998" cy="312420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Date Placeholder 5">
            <a:extLst>
              <a:ext uri="{FF2B5EF4-FFF2-40B4-BE49-F238E27FC236}">
                <a16:creationId xmlns:a16="http://schemas.microsoft.com/office/drawing/2014/main" id="{36FB8F7A-5FC4-4134-A780-0CB8746AACF1}"/>
              </a:ext>
            </a:extLst>
          </p:cNvPr>
          <p:cNvSpPr>
            <a:spLocks noGrp="1"/>
          </p:cNvSpPr>
          <p:nvPr>
            <p:ph type="dt" sz="half" idx="10"/>
          </p:nvPr>
        </p:nvSpPr>
        <p:spPr/>
        <p:txBody>
          <a:bodyPr/>
          <a:lstStyle/>
          <a:p>
            <a:fld id="{DB87CD69-3618-4B1F-84C8-B918BE91689D}" type="datetime10">
              <a:rPr lang="en-US" smtClean="0"/>
              <a:t>17:58</a:t>
            </a:fld>
            <a:endParaRPr lang="en-US" dirty="0"/>
          </a:p>
        </p:txBody>
      </p:sp>
      <p:sp>
        <p:nvSpPr>
          <p:cNvPr id="4" name="Footer Placeholder 3">
            <a:extLst>
              <a:ext uri="{FF2B5EF4-FFF2-40B4-BE49-F238E27FC236}">
                <a16:creationId xmlns:a16="http://schemas.microsoft.com/office/drawing/2014/main" id="{0B3AAE64-B016-4EB5-953D-A076B38BA71F}"/>
              </a:ext>
            </a:extLst>
          </p:cNvPr>
          <p:cNvSpPr>
            <a:spLocks noGrp="1"/>
          </p:cNvSpPr>
          <p:nvPr>
            <p:ph type="ftr" sz="quarter" idx="11"/>
          </p:nvPr>
        </p:nvSpPr>
        <p:spPr>
          <a:xfrm>
            <a:off x="1141411" y="5883275"/>
            <a:ext cx="9602789" cy="365125"/>
          </a:xfrm>
        </p:spPr>
        <p:txBody>
          <a:bodyPr/>
          <a:lstStyle/>
          <a:p>
            <a:r>
              <a:rPr lang="en-US"/>
              <a:t>Jameshoneycutt.net                                      twitter: @P0w3rChi3f                                      LinkedIn: in/james-honeycutt</a:t>
            </a:r>
            <a:endParaRPr lang="en-US" dirty="0"/>
          </a:p>
        </p:txBody>
      </p:sp>
      <p:sp>
        <p:nvSpPr>
          <p:cNvPr id="5" name="Slide Number Placeholder 4">
            <a:extLst>
              <a:ext uri="{FF2B5EF4-FFF2-40B4-BE49-F238E27FC236}">
                <a16:creationId xmlns:a16="http://schemas.microsoft.com/office/drawing/2014/main" id="{BBCE414B-1908-43E5-BAF7-08373C9897D3}"/>
              </a:ext>
            </a:extLst>
          </p:cNvPr>
          <p:cNvSpPr>
            <a:spLocks noGrp="1"/>
          </p:cNvSpPr>
          <p:nvPr>
            <p:ph type="sldNum" sz="quarter" idx="12"/>
          </p:nvPr>
        </p:nvSpPr>
        <p:spPr/>
        <p:txBody>
          <a:bodyPr/>
          <a:lstStyle/>
          <a:p>
            <a:fld id="{6D22F896-40B5-4ADD-8801-0D06FADFA095}" type="slidenum">
              <a:rPr lang="en-US" smtClean="0"/>
              <a:t>64</a:t>
            </a:fld>
            <a:endParaRPr lang="en-US" dirty="0"/>
          </a:p>
        </p:txBody>
      </p:sp>
    </p:spTree>
    <p:extLst>
      <p:ext uri="{BB962C8B-B14F-4D97-AF65-F5344CB8AC3E}">
        <p14:creationId xmlns:p14="http://schemas.microsoft.com/office/powerpoint/2010/main" val="88823449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FFA7A-4B93-4053-8511-7D6A24E3171F}"/>
              </a:ext>
            </a:extLst>
          </p:cNvPr>
          <p:cNvSpPr>
            <a:spLocks noGrp="1"/>
          </p:cNvSpPr>
          <p:nvPr>
            <p:ph type="title"/>
          </p:nvPr>
        </p:nvSpPr>
        <p:spPr>
          <a:xfrm>
            <a:off x="669851" y="1430179"/>
            <a:ext cx="3029313" cy="3675908"/>
          </a:xfrm>
        </p:spPr>
        <p:txBody>
          <a:bodyPr anchor="ctr">
            <a:normAutofit/>
          </a:bodyPr>
          <a:lstStyle/>
          <a:p>
            <a:r>
              <a:rPr lang="en-US" sz="4000"/>
              <a:t>Implicit remoting: importing a session</a:t>
            </a:r>
          </a:p>
        </p:txBody>
      </p:sp>
      <p:sp>
        <p:nvSpPr>
          <p:cNvPr id="12" name="Rectangle 11">
            <a:extLst>
              <a:ext uri="{FF2B5EF4-FFF2-40B4-BE49-F238E27FC236}">
                <a16:creationId xmlns:a16="http://schemas.microsoft.com/office/drawing/2014/main" id="{7E475056-B0EB-44BE-8568-61ABEFB2E9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59934" y="0"/>
            <a:ext cx="8132066" cy="6858000"/>
          </a:xfrm>
          <a:prstGeom prst="rect">
            <a:avLst/>
          </a:prstGeom>
          <a:solidFill>
            <a:schemeClr val="bg2"/>
          </a:solidFill>
          <a:ln>
            <a:noFill/>
          </a:ln>
          <a:effectLst>
            <a:innerShdw blurRad="63500" dist="508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a:extLst>
              <a:ext uri="{FF2B5EF4-FFF2-40B4-BE49-F238E27FC236}">
                <a16:creationId xmlns:a16="http://schemas.microsoft.com/office/drawing/2014/main" id="{0B3AAE64-B016-4EB5-953D-A076B38BA71F}"/>
              </a:ext>
            </a:extLst>
          </p:cNvPr>
          <p:cNvSpPr>
            <a:spLocks noGrp="1"/>
          </p:cNvSpPr>
          <p:nvPr>
            <p:ph type="ftr" sz="quarter" idx="11"/>
          </p:nvPr>
        </p:nvSpPr>
        <p:spPr>
          <a:xfrm>
            <a:off x="1141412" y="5883275"/>
            <a:ext cx="7543800" cy="365125"/>
          </a:xfrm>
        </p:spPr>
        <p:txBody>
          <a:bodyPr>
            <a:normAutofit/>
          </a:bodyPr>
          <a:lstStyle/>
          <a:p>
            <a:pPr>
              <a:spcAft>
                <a:spcPts val="600"/>
              </a:spcAft>
            </a:pPr>
            <a:r>
              <a:rPr lang="en-US" dirty="0"/>
              <a:t>Jameshoneycutt.net                                      twitter: @P0w3rChi3f                                      LinkedIn: in/</a:t>
            </a:r>
            <a:r>
              <a:rPr lang="en-US" dirty="0" err="1"/>
              <a:t>james-honeycutt</a:t>
            </a:r>
            <a:endParaRPr lang="en-US"/>
          </a:p>
        </p:txBody>
      </p:sp>
      <p:cxnSp>
        <p:nvCxnSpPr>
          <p:cNvPr id="14" name="Straight Connector 13">
            <a:extLst>
              <a:ext uri="{FF2B5EF4-FFF2-40B4-BE49-F238E27FC236}">
                <a16:creationId xmlns:a16="http://schemas.microsoft.com/office/drawing/2014/main" id="{F2C8E2EC-73A4-48C2-B4D7-D7726BD908E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69971" y="0"/>
            <a:ext cx="0" cy="6858000"/>
          </a:xfrm>
          <a:prstGeom prst="line">
            <a:avLst/>
          </a:prstGeom>
          <a:solidFill>
            <a:srgbClr val="FFFFFF"/>
          </a:solidFill>
          <a:ln w="38100" cap="flat">
            <a:gradFill flip="none" rotWithShape="1">
              <a:gsLst>
                <a:gs pos="0">
                  <a:srgbClr val="363D46"/>
                </a:gs>
                <a:gs pos="100000">
                  <a:srgbClr val="363D46">
                    <a:lumMod val="75000"/>
                  </a:srgbClr>
                </a:gs>
              </a:gsLst>
              <a:lin ang="5400000" scaled="0"/>
              <a:tileRect/>
            </a:gradFill>
            <a:miter lim="800000"/>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cxnSp>
      <p:sp>
        <p:nvSpPr>
          <p:cNvPr id="16" name="Rectangle 15">
            <a:extLst>
              <a:ext uri="{FF2B5EF4-FFF2-40B4-BE49-F238E27FC236}">
                <a16:creationId xmlns:a16="http://schemas.microsoft.com/office/drawing/2014/main" id="{E82ABBDC-7A44-4AE8-A04F-B5495481B9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894952" y="3195797"/>
            <a:ext cx="6858000" cy="466406"/>
          </a:xfrm>
          <a:prstGeom prst="rect">
            <a:avLst/>
          </a:prstGeom>
          <a:gradFill>
            <a:gsLst>
              <a:gs pos="0">
                <a:srgbClr val="363D46">
                  <a:alpha val="0"/>
                </a:srgbClr>
              </a:gs>
              <a:gs pos="100000">
                <a:srgbClr val="363D46">
                  <a:lumMod val="75000"/>
                </a:srgbClr>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 name="Date Placeholder 5">
            <a:extLst>
              <a:ext uri="{FF2B5EF4-FFF2-40B4-BE49-F238E27FC236}">
                <a16:creationId xmlns:a16="http://schemas.microsoft.com/office/drawing/2014/main" id="{E38FC3EC-3D64-4B29-BEEB-2F71473996E2}"/>
              </a:ext>
            </a:extLst>
          </p:cNvPr>
          <p:cNvSpPr>
            <a:spLocks noGrp="1"/>
          </p:cNvSpPr>
          <p:nvPr>
            <p:ph type="dt" sz="half" idx="10"/>
          </p:nvPr>
        </p:nvSpPr>
        <p:spPr>
          <a:xfrm>
            <a:off x="8837612" y="5883275"/>
            <a:ext cx="1600200" cy="365125"/>
          </a:xfrm>
        </p:spPr>
        <p:txBody>
          <a:bodyPr>
            <a:normAutofit/>
          </a:bodyPr>
          <a:lstStyle/>
          <a:p>
            <a:pPr>
              <a:spcAft>
                <a:spcPts val="600"/>
              </a:spcAft>
            </a:pPr>
            <a:fld id="{E012DB48-4E84-4715-BDDD-C8F1A9028912}" type="datetime10">
              <a:rPr lang="en-US" smtClean="0"/>
              <a:pPr>
                <a:spcAft>
                  <a:spcPts val="600"/>
                </a:spcAft>
              </a:pPr>
              <a:t>17:58</a:t>
            </a:fld>
            <a:endParaRPr lang="en-US"/>
          </a:p>
        </p:txBody>
      </p:sp>
      <p:sp>
        <p:nvSpPr>
          <p:cNvPr id="5" name="Slide Number Placeholder 4">
            <a:extLst>
              <a:ext uri="{FF2B5EF4-FFF2-40B4-BE49-F238E27FC236}">
                <a16:creationId xmlns:a16="http://schemas.microsoft.com/office/drawing/2014/main" id="{BBCE414B-1908-43E5-BAF7-08373C9897D3}"/>
              </a:ext>
            </a:extLst>
          </p:cNvPr>
          <p:cNvSpPr>
            <a:spLocks noGrp="1"/>
          </p:cNvSpPr>
          <p:nvPr>
            <p:ph type="sldNum" sz="quarter" idx="12"/>
          </p:nvPr>
        </p:nvSpPr>
        <p:spPr>
          <a:xfrm>
            <a:off x="10514012" y="5883275"/>
            <a:ext cx="551167" cy="365125"/>
          </a:xfrm>
        </p:spPr>
        <p:txBody>
          <a:bodyPr>
            <a:normAutofit/>
          </a:bodyPr>
          <a:lstStyle/>
          <a:p>
            <a:pPr>
              <a:spcAft>
                <a:spcPts val="600"/>
              </a:spcAft>
            </a:pPr>
            <a:fld id="{6D22F896-40B5-4ADD-8801-0D06FADFA095}" type="slidenum">
              <a:rPr lang="en-US" smtClean="0"/>
              <a:pPr>
                <a:spcAft>
                  <a:spcPts val="600"/>
                </a:spcAft>
              </a:pPr>
              <a:t>65</a:t>
            </a:fld>
            <a:endParaRPr lang="en-US"/>
          </a:p>
        </p:txBody>
      </p:sp>
      <p:graphicFrame>
        <p:nvGraphicFramePr>
          <p:cNvPr id="7" name="Diagram 6">
            <a:extLst>
              <a:ext uri="{FF2B5EF4-FFF2-40B4-BE49-F238E27FC236}">
                <a16:creationId xmlns:a16="http://schemas.microsoft.com/office/drawing/2014/main" id="{44309AF8-907C-4F57-A017-28D2922F4D95}"/>
              </a:ext>
            </a:extLst>
          </p:cNvPr>
          <p:cNvGraphicFramePr/>
          <p:nvPr>
            <p:extLst>
              <p:ext uri="{D42A27DB-BD31-4B8C-83A1-F6EECF244321}">
                <p14:modId xmlns:p14="http://schemas.microsoft.com/office/powerpoint/2010/main" val="3388783603"/>
              </p:ext>
            </p:extLst>
          </p:nvPr>
        </p:nvGraphicFramePr>
        <p:xfrm>
          <a:off x="5054375" y="965200"/>
          <a:ext cx="6046133" cy="460586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78121050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9714C98-2D1B-4FF4-8199-888BA252B80D}"/>
              </a:ext>
            </a:extLst>
          </p:cNvPr>
          <p:cNvSpPr>
            <a:spLocks noGrp="1"/>
          </p:cNvSpPr>
          <p:nvPr>
            <p:ph type="dt" sz="half" idx="10"/>
          </p:nvPr>
        </p:nvSpPr>
        <p:spPr/>
        <p:txBody>
          <a:bodyPr/>
          <a:lstStyle/>
          <a:p>
            <a:fld id="{3F4FFFD7-D8A1-4491-B156-4AB843D1858F}" type="datetime10">
              <a:rPr lang="en-US" smtClean="0"/>
              <a:t>17:58</a:t>
            </a:fld>
            <a:endParaRPr lang="en-US" dirty="0"/>
          </a:p>
        </p:txBody>
      </p:sp>
      <p:sp>
        <p:nvSpPr>
          <p:cNvPr id="3" name="Footer Placeholder 2">
            <a:extLst>
              <a:ext uri="{FF2B5EF4-FFF2-40B4-BE49-F238E27FC236}">
                <a16:creationId xmlns:a16="http://schemas.microsoft.com/office/drawing/2014/main" id="{8B81C1E9-C01B-488E-A1AA-951BA53BED78}"/>
              </a:ext>
            </a:extLst>
          </p:cNvPr>
          <p:cNvSpPr>
            <a:spLocks noGrp="1"/>
          </p:cNvSpPr>
          <p:nvPr>
            <p:ph type="ftr" sz="quarter" idx="11"/>
          </p:nvPr>
        </p:nvSpPr>
        <p:spPr/>
        <p:txBody>
          <a:bodyPr/>
          <a:lstStyle/>
          <a:p>
            <a:r>
              <a:rPr lang="en-US"/>
              <a:t>Jameshoneycutt.net                                      twitter: @P0w3rChi3f                                      LinkedIn: in/james-honeycutt</a:t>
            </a:r>
            <a:endParaRPr lang="en-US" dirty="0"/>
          </a:p>
        </p:txBody>
      </p:sp>
      <p:sp>
        <p:nvSpPr>
          <p:cNvPr id="4" name="Slide Number Placeholder 3">
            <a:extLst>
              <a:ext uri="{FF2B5EF4-FFF2-40B4-BE49-F238E27FC236}">
                <a16:creationId xmlns:a16="http://schemas.microsoft.com/office/drawing/2014/main" id="{E2B11741-C2A9-4476-8EF4-583ED8AF1F16}"/>
              </a:ext>
            </a:extLst>
          </p:cNvPr>
          <p:cNvSpPr>
            <a:spLocks noGrp="1"/>
          </p:cNvSpPr>
          <p:nvPr>
            <p:ph type="sldNum" sz="quarter" idx="12"/>
          </p:nvPr>
        </p:nvSpPr>
        <p:spPr/>
        <p:txBody>
          <a:bodyPr/>
          <a:lstStyle/>
          <a:p>
            <a:fld id="{6D22F896-40B5-4ADD-8801-0D06FADFA095}" type="slidenum">
              <a:rPr lang="en-US" smtClean="0"/>
              <a:t>66</a:t>
            </a:fld>
            <a:endParaRPr lang="en-US" dirty="0"/>
          </a:p>
        </p:txBody>
      </p:sp>
      <p:sp>
        <p:nvSpPr>
          <p:cNvPr id="5" name="Rectangle 4">
            <a:extLst>
              <a:ext uri="{FF2B5EF4-FFF2-40B4-BE49-F238E27FC236}">
                <a16:creationId xmlns:a16="http://schemas.microsoft.com/office/drawing/2014/main" id="{CB87F117-D17E-4C44-B016-4F3B6F7711B6}"/>
              </a:ext>
            </a:extLst>
          </p:cNvPr>
          <p:cNvSpPr/>
          <p:nvPr/>
        </p:nvSpPr>
        <p:spPr>
          <a:xfrm>
            <a:off x="3148721" y="2967335"/>
            <a:ext cx="5894562" cy="923330"/>
          </a:xfrm>
          <a:prstGeom prst="rect">
            <a:avLst/>
          </a:prstGeom>
          <a:noFill/>
        </p:spPr>
        <p:txBody>
          <a:bodyPr wrap="none" lIns="91440" tIns="45720" rIns="91440" bIns="45720">
            <a:spAutoFit/>
          </a:bodyPr>
          <a:lstStyle/>
          <a:p>
            <a:pPr algn="ctr"/>
            <a:r>
              <a:rPr lang="en-US" sz="54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Remoting Demos</a:t>
            </a:r>
          </a:p>
        </p:txBody>
      </p:sp>
    </p:spTree>
    <p:extLst>
      <p:ext uri="{BB962C8B-B14F-4D97-AF65-F5344CB8AC3E}">
        <p14:creationId xmlns:p14="http://schemas.microsoft.com/office/powerpoint/2010/main" val="248261462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Date Placeholder 9">
            <a:extLst>
              <a:ext uri="{FF2B5EF4-FFF2-40B4-BE49-F238E27FC236}">
                <a16:creationId xmlns:a16="http://schemas.microsoft.com/office/drawing/2014/main" id="{8E3BDE71-3DE6-440E-8D61-A42C21D73703}"/>
              </a:ext>
            </a:extLst>
          </p:cNvPr>
          <p:cNvSpPr>
            <a:spLocks noGrp="1"/>
          </p:cNvSpPr>
          <p:nvPr>
            <p:ph type="dt" sz="half" idx="10"/>
          </p:nvPr>
        </p:nvSpPr>
        <p:spPr/>
        <p:txBody>
          <a:bodyPr/>
          <a:lstStyle/>
          <a:p>
            <a:fld id="{612721A5-9267-4A84-AAA4-EAA27041C262}" type="datetime10">
              <a:rPr lang="en-US" smtClean="0"/>
              <a:t>17:58</a:t>
            </a:fld>
            <a:endParaRPr lang="en-US" dirty="0"/>
          </a:p>
        </p:txBody>
      </p:sp>
      <p:sp>
        <p:nvSpPr>
          <p:cNvPr id="4" name="Footer Placeholder 3">
            <a:extLst>
              <a:ext uri="{FF2B5EF4-FFF2-40B4-BE49-F238E27FC236}">
                <a16:creationId xmlns:a16="http://schemas.microsoft.com/office/drawing/2014/main" id="{89E8E0F6-8F93-4113-BAD0-9FAE4DB6836E}"/>
              </a:ext>
            </a:extLst>
          </p:cNvPr>
          <p:cNvSpPr>
            <a:spLocks noGrp="1"/>
          </p:cNvSpPr>
          <p:nvPr>
            <p:ph type="ftr" sz="quarter" idx="11"/>
          </p:nvPr>
        </p:nvSpPr>
        <p:spPr>
          <a:xfrm>
            <a:off x="1141411" y="5883275"/>
            <a:ext cx="9134910" cy="365125"/>
          </a:xfrm>
        </p:spPr>
        <p:txBody>
          <a:bodyPr/>
          <a:lstStyle/>
          <a:p>
            <a:r>
              <a:rPr lang="en-US" dirty="0"/>
              <a:t>Jameshoneycutt.net                                      twitter: @P0w3rChi3f                                      LinkedIn: in/</a:t>
            </a:r>
            <a:r>
              <a:rPr lang="en-US" dirty="0" err="1"/>
              <a:t>james-honeycutt</a:t>
            </a:r>
            <a:endParaRPr lang="en-US" dirty="0"/>
          </a:p>
        </p:txBody>
      </p:sp>
      <p:sp>
        <p:nvSpPr>
          <p:cNvPr id="5" name="Slide Number Placeholder 4">
            <a:extLst>
              <a:ext uri="{FF2B5EF4-FFF2-40B4-BE49-F238E27FC236}">
                <a16:creationId xmlns:a16="http://schemas.microsoft.com/office/drawing/2014/main" id="{3EBE1342-19AC-4646-84CB-0348C4B90369}"/>
              </a:ext>
            </a:extLst>
          </p:cNvPr>
          <p:cNvSpPr>
            <a:spLocks noGrp="1"/>
          </p:cNvSpPr>
          <p:nvPr>
            <p:ph type="sldNum" sz="quarter" idx="12"/>
          </p:nvPr>
        </p:nvSpPr>
        <p:spPr/>
        <p:txBody>
          <a:bodyPr/>
          <a:lstStyle/>
          <a:p>
            <a:fld id="{6D22F896-40B5-4ADD-8801-0D06FADFA095}" type="slidenum">
              <a:rPr lang="en-US" smtClean="0"/>
              <a:t>67</a:t>
            </a:fld>
            <a:endParaRPr lang="en-US" dirty="0"/>
          </a:p>
        </p:txBody>
      </p:sp>
      <p:pic>
        <p:nvPicPr>
          <p:cNvPr id="9" name="Picture 8">
            <a:extLst>
              <a:ext uri="{FF2B5EF4-FFF2-40B4-BE49-F238E27FC236}">
                <a16:creationId xmlns:a16="http://schemas.microsoft.com/office/drawing/2014/main" id="{CC4B246C-4075-47BC-B1E7-564C466788DF}"/>
              </a:ext>
            </a:extLst>
          </p:cNvPr>
          <p:cNvPicPr>
            <a:picLocks noChangeAspect="1"/>
          </p:cNvPicPr>
          <p:nvPr/>
        </p:nvPicPr>
        <p:blipFill>
          <a:blip r:embed="rId3"/>
          <a:stretch>
            <a:fillRect/>
          </a:stretch>
        </p:blipFill>
        <p:spPr>
          <a:xfrm>
            <a:off x="3918857" y="931690"/>
            <a:ext cx="4354286" cy="4994621"/>
          </a:xfrm>
          <a:prstGeom prst="rect">
            <a:avLst/>
          </a:prstGeom>
        </p:spPr>
      </p:pic>
    </p:spTree>
    <p:extLst>
      <p:ext uri="{BB962C8B-B14F-4D97-AF65-F5344CB8AC3E}">
        <p14:creationId xmlns:p14="http://schemas.microsoft.com/office/powerpoint/2010/main" val="82659457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FFA7A-4B93-4053-8511-7D6A24E3171F}"/>
              </a:ext>
            </a:extLst>
          </p:cNvPr>
          <p:cNvSpPr>
            <a:spLocks noGrp="1"/>
          </p:cNvSpPr>
          <p:nvPr>
            <p:ph type="title"/>
          </p:nvPr>
        </p:nvSpPr>
        <p:spPr>
          <a:xfrm>
            <a:off x="669851" y="1430179"/>
            <a:ext cx="3029313" cy="3675908"/>
          </a:xfrm>
        </p:spPr>
        <p:txBody>
          <a:bodyPr anchor="ctr">
            <a:normAutofit/>
          </a:bodyPr>
          <a:lstStyle/>
          <a:p>
            <a:pPr>
              <a:lnSpc>
                <a:spcPct val="90000"/>
              </a:lnSpc>
            </a:pPr>
            <a:r>
              <a:rPr lang="en-US" sz="2500"/>
              <a:t>Windows Management Instrumentation (WMI)</a:t>
            </a:r>
          </a:p>
        </p:txBody>
      </p:sp>
      <p:sp>
        <p:nvSpPr>
          <p:cNvPr id="22" name="Rectangle 21">
            <a:extLst>
              <a:ext uri="{FF2B5EF4-FFF2-40B4-BE49-F238E27FC236}">
                <a16:creationId xmlns:a16="http://schemas.microsoft.com/office/drawing/2014/main" id="{7E475056-B0EB-44BE-8568-61ABEFB2E9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59934" y="0"/>
            <a:ext cx="8132066" cy="6858000"/>
          </a:xfrm>
          <a:prstGeom prst="rect">
            <a:avLst/>
          </a:prstGeom>
          <a:solidFill>
            <a:schemeClr val="bg2"/>
          </a:solidFill>
          <a:ln>
            <a:noFill/>
          </a:ln>
          <a:effectLst>
            <a:innerShdw blurRad="63500" dist="508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a:extLst>
              <a:ext uri="{FF2B5EF4-FFF2-40B4-BE49-F238E27FC236}">
                <a16:creationId xmlns:a16="http://schemas.microsoft.com/office/drawing/2014/main" id="{0B3AAE64-B016-4EB5-953D-A076B38BA71F}"/>
              </a:ext>
            </a:extLst>
          </p:cNvPr>
          <p:cNvSpPr>
            <a:spLocks noGrp="1"/>
          </p:cNvSpPr>
          <p:nvPr>
            <p:ph type="ftr" sz="quarter" idx="11"/>
          </p:nvPr>
        </p:nvSpPr>
        <p:spPr>
          <a:xfrm>
            <a:off x="1141412" y="5883275"/>
            <a:ext cx="7543800" cy="365125"/>
          </a:xfrm>
        </p:spPr>
        <p:txBody>
          <a:bodyPr>
            <a:normAutofit/>
          </a:bodyPr>
          <a:lstStyle/>
          <a:p>
            <a:pPr>
              <a:spcAft>
                <a:spcPts val="600"/>
              </a:spcAft>
            </a:pPr>
            <a:r>
              <a:rPr lang="en-US"/>
              <a:t>Jameshoneycutt.net                                      twitter: @P0w3rChi3f                                      LinkedIn: in/james-honeycutt</a:t>
            </a:r>
          </a:p>
        </p:txBody>
      </p:sp>
      <p:cxnSp>
        <p:nvCxnSpPr>
          <p:cNvPr id="24" name="Straight Connector 23">
            <a:extLst>
              <a:ext uri="{FF2B5EF4-FFF2-40B4-BE49-F238E27FC236}">
                <a16:creationId xmlns:a16="http://schemas.microsoft.com/office/drawing/2014/main" id="{F2C8E2EC-73A4-48C2-B4D7-D7726BD908E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69971" y="0"/>
            <a:ext cx="0" cy="6858000"/>
          </a:xfrm>
          <a:prstGeom prst="line">
            <a:avLst/>
          </a:prstGeom>
          <a:solidFill>
            <a:srgbClr val="FFFFFF"/>
          </a:solidFill>
          <a:ln w="38100" cap="flat">
            <a:gradFill flip="none" rotWithShape="1">
              <a:gsLst>
                <a:gs pos="0">
                  <a:srgbClr val="363D46"/>
                </a:gs>
                <a:gs pos="100000">
                  <a:srgbClr val="363D46">
                    <a:lumMod val="75000"/>
                  </a:srgbClr>
                </a:gs>
              </a:gsLst>
              <a:lin ang="5400000" scaled="0"/>
              <a:tileRect/>
            </a:gradFill>
            <a:miter lim="800000"/>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cxnSp>
      <p:sp>
        <p:nvSpPr>
          <p:cNvPr id="26" name="Rectangle 25">
            <a:extLst>
              <a:ext uri="{FF2B5EF4-FFF2-40B4-BE49-F238E27FC236}">
                <a16:creationId xmlns:a16="http://schemas.microsoft.com/office/drawing/2014/main" id="{E82ABBDC-7A44-4AE8-A04F-B5495481B9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894952" y="3195797"/>
            <a:ext cx="6858000" cy="466406"/>
          </a:xfrm>
          <a:prstGeom prst="rect">
            <a:avLst/>
          </a:prstGeom>
          <a:gradFill>
            <a:gsLst>
              <a:gs pos="0">
                <a:srgbClr val="363D46">
                  <a:alpha val="0"/>
                </a:srgbClr>
              </a:gs>
              <a:gs pos="100000">
                <a:srgbClr val="363D46">
                  <a:lumMod val="75000"/>
                </a:srgbClr>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 name="Date Placeholder 5">
            <a:extLst>
              <a:ext uri="{FF2B5EF4-FFF2-40B4-BE49-F238E27FC236}">
                <a16:creationId xmlns:a16="http://schemas.microsoft.com/office/drawing/2014/main" id="{CE65B99C-DF89-46EF-A37A-B0ADA0B03954}"/>
              </a:ext>
            </a:extLst>
          </p:cNvPr>
          <p:cNvSpPr>
            <a:spLocks noGrp="1"/>
          </p:cNvSpPr>
          <p:nvPr>
            <p:ph type="dt" sz="half" idx="10"/>
          </p:nvPr>
        </p:nvSpPr>
        <p:spPr>
          <a:xfrm>
            <a:off x="8837612" y="5883275"/>
            <a:ext cx="1600200" cy="365125"/>
          </a:xfrm>
        </p:spPr>
        <p:txBody>
          <a:bodyPr>
            <a:normAutofit/>
          </a:bodyPr>
          <a:lstStyle/>
          <a:p>
            <a:pPr>
              <a:spcAft>
                <a:spcPts val="600"/>
              </a:spcAft>
            </a:pPr>
            <a:fld id="{2D04F858-08DB-41EB-9CB2-80C61205FD3A}" type="datetime10">
              <a:rPr lang="en-US"/>
              <a:pPr>
                <a:spcAft>
                  <a:spcPts val="600"/>
                </a:spcAft>
              </a:pPr>
              <a:t>17:58</a:t>
            </a:fld>
            <a:endParaRPr lang="en-US"/>
          </a:p>
        </p:txBody>
      </p:sp>
      <p:sp>
        <p:nvSpPr>
          <p:cNvPr id="5" name="Slide Number Placeholder 4">
            <a:extLst>
              <a:ext uri="{FF2B5EF4-FFF2-40B4-BE49-F238E27FC236}">
                <a16:creationId xmlns:a16="http://schemas.microsoft.com/office/drawing/2014/main" id="{BBCE414B-1908-43E5-BAF7-08373C9897D3}"/>
              </a:ext>
            </a:extLst>
          </p:cNvPr>
          <p:cNvSpPr>
            <a:spLocks noGrp="1"/>
          </p:cNvSpPr>
          <p:nvPr>
            <p:ph type="sldNum" sz="quarter" idx="12"/>
          </p:nvPr>
        </p:nvSpPr>
        <p:spPr>
          <a:xfrm>
            <a:off x="10514012" y="5883275"/>
            <a:ext cx="551167" cy="365125"/>
          </a:xfrm>
        </p:spPr>
        <p:txBody>
          <a:bodyPr>
            <a:normAutofit/>
          </a:bodyPr>
          <a:lstStyle/>
          <a:p>
            <a:pPr>
              <a:spcAft>
                <a:spcPts val="600"/>
              </a:spcAft>
            </a:pPr>
            <a:fld id="{6D22F896-40B5-4ADD-8801-0D06FADFA095}" type="slidenum">
              <a:rPr lang="en-US"/>
              <a:pPr>
                <a:spcAft>
                  <a:spcPts val="600"/>
                </a:spcAft>
              </a:pPr>
              <a:t>68</a:t>
            </a:fld>
            <a:endParaRPr lang="en-US"/>
          </a:p>
        </p:txBody>
      </p:sp>
      <p:graphicFrame>
        <p:nvGraphicFramePr>
          <p:cNvPr id="18" name="Content Placeholder 15">
            <a:extLst>
              <a:ext uri="{FF2B5EF4-FFF2-40B4-BE49-F238E27FC236}">
                <a16:creationId xmlns:a16="http://schemas.microsoft.com/office/drawing/2014/main" id="{F3A27EF2-EA89-47C1-9E5A-E6A319B35F69}"/>
              </a:ext>
            </a:extLst>
          </p:cNvPr>
          <p:cNvGraphicFramePr>
            <a:graphicFrameLocks noGrp="1"/>
          </p:cNvGraphicFramePr>
          <p:nvPr>
            <p:ph idx="1"/>
            <p:extLst>
              <p:ext uri="{D42A27DB-BD31-4B8C-83A1-F6EECF244321}">
                <p14:modId xmlns:p14="http://schemas.microsoft.com/office/powerpoint/2010/main" val="481680473"/>
              </p:ext>
            </p:extLst>
          </p:nvPr>
        </p:nvGraphicFramePr>
        <p:xfrm>
          <a:off x="5054375" y="965200"/>
          <a:ext cx="6046133" cy="460586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59653012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FFA7A-4B93-4053-8511-7D6A24E3171F}"/>
              </a:ext>
            </a:extLst>
          </p:cNvPr>
          <p:cNvSpPr>
            <a:spLocks noGrp="1"/>
          </p:cNvSpPr>
          <p:nvPr>
            <p:ph type="title"/>
          </p:nvPr>
        </p:nvSpPr>
        <p:spPr>
          <a:xfrm>
            <a:off x="669851" y="1430179"/>
            <a:ext cx="3029313" cy="3675908"/>
          </a:xfrm>
        </p:spPr>
        <p:txBody>
          <a:bodyPr anchor="ctr">
            <a:normAutofit/>
          </a:bodyPr>
          <a:lstStyle/>
          <a:p>
            <a:pPr>
              <a:lnSpc>
                <a:spcPct val="90000"/>
              </a:lnSpc>
            </a:pPr>
            <a:r>
              <a:rPr lang="en-US" sz="2500" dirty="0"/>
              <a:t>Windows Management Instrumentation (WMI) (cont.)</a:t>
            </a:r>
          </a:p>
        </p:txBody>
      </p:sp>
      <p:sp>
        <p:nvSpPr>
          <p:cNvPr id="22" name="Rectangle 21">
            <a:extLst>
              <a:ext uri="{FF2B5EF4-FFF2-40B4-BE49-F238E27FC236}">
                <a16:creationId xmlns:a16="http://schemas.microsoft.com/office/drawing/2014/main" id="{7E475056-B0EB-44BE-8568-61ABEFB2E9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59934" y="0"/>
            <a:ext cx="8132066" cy="6858000"/>
          </a:xfrm>
          <a:prstGeom prst="rect">
            <a:avLst/>
          </a:prstGeom>
          <a:solidFill>
            <a:schemeClr val="bg2"/>
          </a:solidFill>
          <a:ln>
            <a:noFill/>
          </a:ln>
          <a:effectLst>
            <a:innerShdw blurRad="63500" dist="508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a:extLst>
              <a:ext uri="{FF2B5EF4-FFF2-40B4-BE49-F238E27FC236}">
                <a16:creationId xmlns:a16="http://schemas.microsoft.com/office/drawing/2014/main" id="{0B3AAE64-B016-4EB5-953D-A076B38BA71F}"/>
              </a:ext>
            </a:extLst>
          </p:cNvPr>
          <p:cNvSpPr>
            <a:spLocks noGrp="1"/>
          </p:cNvSpPr>
          <p:nvPr>
            <p:ph type="ftr" sz="quarter" idx="11"/>
          </p:nvPr>
        </p:nvSpPr>
        <p:spPr>
          <a:xfrm>
            <a:off x="1141412" y="5883275"/>
            <a:ext cx="7543800" cy="365125"/>
          </a:xfrm>
        </p:spPr>
        <p:txBody>
          <a:bodyPr>
            <a:normAutofit/>
          </a:bodyPr>
          <a:lstStyle/>
          <a:p>
            <a:pPr>
              <a:spcAft>
                <a:spcPts val="600"/>
              </a:spcAft>
            </a:pPr>
            <a:r>
              <a:rPr lang="en-US"/>
              <a:t>Jameshoneycutt.net                                      twitter: @P0w3rChi3f                                      LinkedIn: in/james-honeycutt</a:t>
            </a:r>
          </a:p>
        </p:txBody>
      </p:sp>
      <p:cxnSp>
        <p:nvCxnSpPr>
          <p:cNvPr id="24" name="Straight Connector 23">
            <a:extLst>
              <a:ext uri="{FF2B5EF4-FFF2-40B4-BE49-F238E27FC236}">
                <a16:creationId xmlns:a16="http://schemas.microsoft.com/office/drawing/2014/main" id="{F2C8E2EC-73A4-48C2-B4D7-D7726BD908E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69971" y="0"/>
            <a:ext cx="0" cy="6858000"/>
          </a:xfrm>
          <a:prstGeom prst="line">
            <a:avLst/>
          </a:prstGeom>
          <a:solidFill>
            <a:srgbClr val="FFFFFF"/>
          </a:solidFill>
          <a:ln w="38100" cap="flat">
            <a:gradFill flip="none" rotWithShape="1">
              <a:gsLst>
                <a:gs pos="0">
                  <a:srgbClr val="363D46"/>
                </a:gs>
                <a:gs pos="100000">
                  <a:srgbClr val="363D46">
                    <a:lumMod val="75000"/>
                  </a:srgbClr>
                </a:gs>
              </a:gsLst>
              <a:lin ang="5400000" scaled="0"/>
              <a:tileRect/>
            </a:gradFill>
            <a:miter lim="800000"/>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cxnSp>
      <p:sp>
        <p:nvSpPr>
          <p:cNvPr id="26" name="Rectangle 25">
            <a:extLst>
              <a:ext uri="{FF2B5EF4-FFF2-40B4-BE49-F238E27FC236}">
                <a16:creationId xmlns:a16="http://schemas.microsoft.com/office/drawing/2014/main" id="{E82ABBDC-7A44-4AE8-A04F-B5495481B9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894952" y="3195797"/>
            <a:ext cx="6858000" cy="466406"/>
          </a:xfrm>
          <a:prstGeom prst="rect">
            <a:avLst/>
          </a:prstGeom>
          <a:gradFill>
            <a:gsLst>
              <a:gs pos="0">
                <a:srgbClr val="363D46">
                  <a:alpha val="0"/>
                </a:srgbClr>
              </a:gs>
              <a:gs pos="100000">
                <a:srgbClr val="363D46">
                  <a:lumMod val="75000"/>
                </a:srgbClr>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 name="Date Placeholder 5">
            <a:extLst>
              <a:ext uri="{FF2B5EF4-FFF2-40B4-BE49-F238E27FC236}">
                <a16:creationId xmlns:a16="http://schemas.microsoft.com/office/drawing/2014/main" id="{CE65B99C-DF89-46EF-A37A-B0ADA0B03954}"/>
              </a:ext>
            </a:extLst>
          </p:cNvPr>
          <p:cNvSpPr>
            <a:spLocks noGrp="1"/>
          </p:cNvSpPr>
          <p:nvPr>
            <p:ph type="dt" sz="half" idx="10"/>
          </p:nvPr>
        </p:nvSpPr>
        <p:spPr>
          <a:xfrm>
            <a:off x="8837612" y="5883275"/>
            <a:ext cx="1600200" cy="365125"/>
          </a:xfrm>
        </p:spPr>
        <p:txBody>
          <a:bodyPr>
            <a:normAutofit/>
          </a:bodyPr>
          <a:lstStyle/>
          <a:p>
            <a:pPr>
              <a:spcAft>
                <a:spcPts val="600"/>
              </a:spcAft>
            </a:pPr>
            <a:fld id="{2D04F858-08DB-41EB-9CB2-80C61205FD3A}" type="datetime10">
              <a:rPr lang="en-US"/>
              <a:pPr>
                <a:spcAft>
                  <a:spcPts val="600"/>
                </a:spcAft>
              </a:pPr>
              <a:t>17:58</a:t>
            </a:fld>
            <a:endParaRPr lang="en-US"/>
          </a:p>
        </p:txBody>
      </p:sp>
      <p:sp>
        <p:nvSpPr>
          <p:cNvPr id="5" name="Slide Number Placeholder 4">
            <a:extLst>
              <a:ext uri="{FF2B5EF4-FFF2-40B4-BE49-F238E27FC236}">
                <a16:creationId xmlns:a16="http://schemas.microsoft.com/office/drawing/2014/main" id="{BBCE414B-1908-43E5-BAF7-08373C9897D3}"/>
              </a:ext>
            </a:extLst>
          </p:cNvPr>
          <p:cNvSpPr>
            <a:spLocks noGrp="1"/>
          </p:cNvSpPr>
          <p:nvPr>
            <p:ph type="sldNum" sz="quarter" idx="12"/>
          </p:nvPr>
        </p:nvSpPr>
        <p:spPr>
          <a:xfrm>
            <a:off x="10514012" y="5883275"/>
            <a:ext cx="551167" cy="365125"/>
          </a:xfrm>
        </p:spPr>
        <p:txBody>
          <a:bodyPr>
            <a:normAutofit/>
          </a:bodyPr>
          <a:lstStyle/>
          <a:p>
            <a:pPr>
              <a:spcAft>
                <a:spcPts val="600"/>
              </a:spcAft>
            </a:pPr>
            <a:fld id="{6D22F896-40B5-4ADD-8801-0D06FADFA095}" type="slidenum">
              <a:rPr lang="en-US"/>
              <a:pPr>
                <a:spcAft>
                  <a:spcPts val="600"/>
                </a:spcAft>
              </a:pPr>
              <a:t>69</a:t>
            </a:fld>
            <a:endParaRPr lang="en-US"/>
          </a:p>
        </p:txBody>
      </p:sp>
      <p:graphicFrame>
        <p:nvGraphicFramePr>
          <p:cNvPr id="18" name="Content Placeholder 15">
            <a:extLst>
              <a:ext uri="{FF2B5EF4-FFF2-40B4-BE49-F238E27FC236}">
                <a16:creationId xmlns:a16="http://schemas.microsoft.com/office/drawing/2014/main" id="{F3A27EF2-EA89-47C1-9E5A-E6A319B35F69}"/>
              </a:ext>
            </a:extLst>
          </p:cNvPr>
          <p:cNvGraphicFramePr>
            <a:graphicFrameLocks noGrp="1"/>
          </p:cNvGraphicFramePr>
          <p:nvPr>
            <p:ph idx="1"/>
            <p:extLst>
              <p:ext uri="{D42A27DB-BD31-4B8C-83A1-F6EECF244321}">
                <p14:modId xmlns:p14="http://schemas.microsoft.com/office/powerpoint/2010/main" val="3379167023"/>
              </p:ext>
            </p:extLst>
          </p:nvPr>
        </p:nvGraphicFramePr>
        <p:xfrm>
          <a:off x="5054375" y="965200"/>
          <a:ext cx="6046133" cy="460586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6664215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5D5BF9-56BE-4FB9-9B91-ED77D3625FB5}"/>
              </a:ext>
            </a:extLst>
          </p:cNvPr>
          <p:cNvSpPr>
            <a:spLocks noGrp="1"/>
          </p:cNvSpPr>
          <p:nvPr>
            <p:ph type="title"/>
          </p:nvPr>
        </p:nvSpPr>
        <p:spPr>
          <a:xfrm>
            <a:off x="6420465" y="609600"/>
            <a:ext cx="5122606" cy="1905000"/>
          </a:xfrm>
        </p:spPr>
        <p:txBody>
          <a:bodyPr>
            <a:normAutofit/>
          </a:bodyPr>
          <a:lstStyle/>
          <a:p>
            <a:r>
              <a:rPr lang="en-US" dirty="0"/>
              <a:t>Why Scripting</a:t>
            </a:r>
            <a:endParaRPr lang="en-US"/>
          </a:p>
        </p:txBody>
      </p:sp>
      <p:sp>
        <p:nvSpPr>
          <p:cNvPr id="3" name="Content Placeholder 2">
            <a:extLst>
              <a:ext uri="{FF2B5EF4-FFF2-40B4-BE49-F238E27FC236}">
                <a16:creationId xmlns:a16="http://schemas.microsoft.com/office/drawing/2014/main" id="{878E548C-F10B-4714-A89C-E903CDE86E2E}"/>
              </a:ext>
            </a:extLst>
          </p:cNvPr>
          <p:cNvSpPr>
            <a:spLocks noGrp="1"/>
          </p:cNvSpPr>
          <p:nvPr>
            <p:ph idx="1"/>
          </p:nvPr>
        </p:nvSpPr>
        <p:spPr>
          <a:xfrm>
            <a:off x="6420465" y="2666999"/>
            <a:ext cx="5122606" cy="3216276"/>
          </a:xfrm>
        </p:spPr>
        <p:txBody>
          <a:bodyPr anchor="t">
            <a:normAutofit/>
          </a:bodyPr>
          <a:lstStyle/>
          <a:p>
            <a:r>
              <a:rPr lang="en-US"/>
              <a:t>We have tools</a:t>
            </a:r>
          </a:p>
          <a:p>
            <a:r>
              <a:rPr lang="en-US"/>
              <a:t>One offs</a:t>
            </a:r>
          </a:p>
          <a:p>
            <a:r>
              <a:rPr lang="en-US"/>
              <a:t>GUI is faster</a:t>
            </a:r>
          </a:p>
          <a:p>
            <a:r>
              <a:rPr lang="en-US"/>
              <a:t>Routine tasks</a:t>
            </a:r>
          </a:p>
        </p:txBody>
      </p:sp>
      <p:sp>
        <p:nvSpPr>
          <p:cNvPr id="4" name="Footer Placeholder 3">
            <a:extLst>
              <a:ext uri="{FF2B5EF4-FFF2-40B4-BE49-F238E27FC236}">
                <a16:creationId xmlns:a16="http://schemas.microsoft.com/office/drawing/2014/main" id="{3CA45CA8-5D12-4313-8FBB-A8E4FA4C5227}"/>
              </a:ext>
            </a:extLst>
          </p:cNvPr>
          <p:cNvSpPr>
            <a:spLocks noGrp="1"/>
          </p:cNvSpPr>
          <p:nvPr>
            <p:ph type="ftr" sz="quarter" idx="11"/>
          </p:nvPr>
        </p:nvSpPr>
        <p:spPr>
          <a:xfrm>
            <a:off x="1141412" y="5883275"/>
            <a:ext cx="7543800" cy="365125"/>
          </a:xfrm>
        </p:spPr>
        <p:txBody>
          <a:bodyPr>
            <a:normAutofit/>
          </a:bodyPr>
          <a:lstStyle/>
          <a:p>
            <a:pPr>
              <a:spcAft>
                <a:spcPts val="600"/>
              </a:spcAft>
            </a:pPr>
            <a:r>
              <a:rPr lang="en-US" dirty="0"/>
              <a:t>Jameshoneycutt.net                                      twitter: @P0w3rChi3f                                      LinkedIn: in/</a:t>
            </a:r>
            <a:r>
              <a:rPr lang="en-US" dirty="0" err="1"/>
              <a:t>james-honeycutt</a:t>
            </a:r>
            <a:endParaRPr lang="en-US"/>
          </a:p>
        </p:txBody>
      </p:sp>
      <p:pic>
        <p:nvPicPr>
          <p:cNvPr id="8" name="Picture 7" descr="A picture containing text, book&#10;&#10;Description automatically generated">
            <a:extLst>
              <a:ext uri="{FF2B5EF4-FFF2-40B4-BE49-F238E27FC236}">
                <a16:creationId xmlns:a16="http://schemas.microsoft.com/office/drawing/2014/main" id="{63923238-1C4E-493C-BA0B-9503713F4567}"/>
              </a:ext>
            </a:extLst>
          </p:cNvPr>
          <p:cNvPicPr>
            <a:picLocks noChangeAspect="1"/>
          </p:cNvPicPr>
          <p:nvPr/>
        </p:nvPicPr>
        <p:blipFill>
          <a:blip r:embed="rId4"/>
          <a:stretch>
            <a:fillRect/>
          </a:stretch>
        </p:blipFill>
        <p:spPr>
          <a:xfrm>
            <a:off x="643192" y="1204176"/>
            <a:ext cx="5451627" cy="4129607"/>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
        <p:nvSpPr>
          <p:cNvPr id="6" name="Date Placeholder 5">
            <a:extLst>
              <a:ext uri="{FF2B5EF4-FFF2-40B4-BE49-F238E27FC236}">
                <a16:creationId xmlns:a16="http://schemas.microsoft.com/office/drawing/2014/main" id="{7903ED37-6475-4CFA-A169-2EE95E4D8F2A}"/>
              </a:ext>
            </a:extLst>
          </p:cNvPr>
          <p:cNvSpPr>
            <a:spLocks noGrp="1"/>
          </p:cNvSpPr>
          <p:nvPr>
            <p:ph type="dt" sz="half" idx="10"/>
          </p:nvPr>
        </p:nvSpPr>
        <p:spPr>
          <a:xfrm>
            <a:off x="8837612" y="5883275"/>
            <a:ext cx="1600200" cy="365125"/>
          </a:xfrm>
        </p:spPr>
        <p:txBody>
          <a:bodyPr>
            <a:normAutofit/>
          </a:bodyPr>
          <a:lstStyle/>
          <a:p>
            <a:pPr>
              <a:spcAft>
                <a:spcPts val="600"/>
              </a:spcAft>
            </a:pPr>
            <a:fld id="{9E37319A-020E-468E-BCD8-4ABB3B2C95A9}" type="datetime10">
              <a:rPr lang="en-US" smtClean="0"/>
              <a:pPr>
                <a:spcAft>
                  <a:spcPts val="600"/>
                </a:spcAft>
              </a:pPr>
              <a:t>17:58</a:t>
            </a:fld>
            <a:endParaRPr lang="en-US"/>
          </a:p>
        </p:txBody>
      </p:sp>
      <p:sp>
        <p:nvSpPr>
          <p:cNvPr id="5" name="Slide Number Placeholder 4">
            <a:extLst>
              <a:ext uri="{FF2B5EF4-FFF2-40B4-BE49-F238E27FC236}">
                <a16:creationId xmlns:a16="http://schemas.microsoft.com/office/drawing/2014/main" id="{5D9C88B7-8112-4285-BF55-0A9975C522D7}"/>
              </a:ext>
            </a:extLst>
          </p:cNvPr>
          <p:cNvSpPr>
            <a:spLocks noGrp="1"/>
          </p:cNvSpPr>
          <p:nvPr>
            <p:ph type="sldNum" sz="quarter" idx="12"/>
          </p:nvPr>
        </p:nvSpPr>
        <p:spPr>
          <a:xfrm>
            <a:off x="10514012" y="5883275"/>
            <a:ext cx="551167" cy="365125"/>
          </a:xfrm>
        </p:spPr>
        <p:txBody>
          <a:bodyPr>
            <a:normAutofit/>
          </a:bodyPr>
          <a:lstStyle/>
          <a:p>
            <a:pPr>
              <a:spcAft>
                <a:spcPts val="600"/>
              </a:spcAft>
            </a:pPr>
            <a:fld id="{6D22F896-40B5-4ADD-8801-0D06FADFA095}" type="slidenum">
              <a:rPr lang="en-US" smtClean="0"/>
              <a:pPr>
                <a:spcAft>
                  <a:spcPts val="600"/>
                </a:spcAft>
              </a:pPr>
              <a:t>7</a:t>
            </a:fld>
            <a:endParaRPr lang="en-US"/>
          </a:p>
        </p:txBody>
      </p:sp>
    </p:spTree>
    <p:extLst>
      <p:ext uri="{BB962C8B-B14F-4D97-AF65-F5344CB8AC3E}">
        <p14:creationId xmlns:p14="http://schemas.microsoft.com/office/powerpoint/2010/main" val="131325282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FFA7A-4B93-4053-8511-7D6A24E3171F}"/>
              </a:ext>
            </a:extLst>
          </p:cNvPr>
          <p:cNvSpPr>
            <a:spLocks noGrp="1"/>
          </p:cNvSpPr>
          <p:nvPr>
            <p:ph type="title"/>
          </p:nvPr>
        </p:nvSpPr>
        <p:spPr/>
        <p:txBody>
          <a:bodyPr/>
          <a:lstStyle/>
          <a:p>
            <a:pPr algn="ctr"/>
            <a:r>
              <a:rPr lang="en-US" dirty="0"/>
              <a:t>Common Information Model (CIM)</a:t>
            </a:r>
          </a:p>
        </p:txBody>
      </p:sp>
      <p:sp>
        <p:nvSpPr>
          <p:cNvPr id="3" name="Content Placeholder 2">
            <a:extLst>
              <a:ext uri="{FF2B5EF4-FFF2-40B4-BE49-F238E27FC236}">
                <a16:creationId xmlns:a16="http://schemas.microsoft.com/office/drawing/2014/main" id="{384611A4-22E4-438A-89A9-803D9153FEC1}"/>
              </a:ext>
            </a:extLst>
          </p:cNvPr>
          <p:cNvSpPr>
            <a:spLocks noGrp="1"/>
          </p:cNvSpPr>
          <p:nvPr>
            <p:ph idx="1"/>
          </p:nvPr>
        </p:nvSpPr>
        <p:spPr/>
        <p:txBody>
          <a:bodyPr/>
          <a:lstStyle/>
          <a:p>
            <a:r>
              <a:rPr lang="en-US" dirty="0"/>
              <a:t>Similar to get-</a:t>
            </a:r>
            <a:r>
              <a:rPr lang="en-US" dirty="0" err="1"/>
              <a:t>wmiobject</a:t>
            </a:r>
            <a:endParaRPr lang="en-US" dirty="0"/>
          </a:p>
          <a:p>
            <a:r>
              <a:rPr lang="en-US" dirty="0"/>
              <a:t>CIM cmdlets are wrappers for WMI commands</a:t>
            </a:r>
          </a:p>
          <a:p>
            <a:r>
              <a:rPr lang="en-US" dirty="0"/>
              <a:t>-</a:t>
            </a:r>
            <a:r>
              <a:rPr lang="en-US" dirty="0" err="1"/>
              <a:t>classname</a:t>
            </a:r>
            <a:r>
              <a:rPr lang="en-US" dirty="0"/>
              <a:t> instead of -class</a:t>
            </a:r>
          </a:p>
          <a:p>
            <a:r>
              <a:rPr lang="en-US" dirty="0"/>
              <a:t>-list not available; must user -namespace instead</a:t>
            </a:r>
          </a:p>
          <a:p>
            <a:r>
              <a:rPr lang="en-US" dirty="0"/>
              <a:t>-credential not available; must use invoke-command</a:t>
            </a:r>
          </a:p>
          <a:p>
            <a:endParaRPr lang="en-US" dirty="0"/>
          </a:p>
          <a:p>
            <a:endParaRPr lang="en-US" dirty="0"/>
          </a:p>
        </p:txBody>
      </p:sp>
      <p:sp>
        <p:nvSpPr>
          <p:cNvPr id="6" name="Date Placeholder 5">
            <a:extLst>
              <a:ext uri="{FF2B5EF4-FFF2-40B4-BE49-F238E27FC236}">
                <a16:creationId xmlns:a16="http://schemas.microsoft.com/office/drawing/2014/main" id="{FA128D93-1808-4206-B360-2072BCC87081}"/>
              </a:ext>
            </a:extLst>
          </p:cNvPr>
          <p:cNvSpPr>
            <a:spLocks noGrp="1"/>
          </p:cNvSpPr>
          <p:nvPr>
            <p:ph type="dt" sz="half" idx="10"/>
          </p:nvPr>
        </p:nvSpPr>
        <p:spPr/>
        <p:txBody>
          <a:bodyPr/>
          <a:lstStyle/>
          <a:p>
            <a:fld id="{C32998D7-A083-4C17-8C9E-5AC0F052D3D3}" type="datetime10">
              <a:rPr lang="en-US" smtClean="0"/>
              <a:t>17:58</a:t>
            </a:fld>
            <a:endParaRPr lang="en-US" dirty="0"/>
          </a:p>
        </p:txBody>
      </p:sp>
      <p:sp>
        <p:nvSpPr>
          <p:cNvPr id="4" name="Footer Placeholder 3">
            <a:extLst>
              <a:ext uri="{FF2B5EF4-FFF2-40B4-BE49-F238E27FC236}">
                <a16:creationId xmlns:a16="http://schemas.microsoft.com/office/drawing/2014/main" id="{0B3AAE64-B016-4EB5-953D-A076B38BA71F}"/>
              </a:ext>
            </a:extLst>
          </p:cNvPr>
          <p:cNvSpPr>
            <a:spLocks noGrp="1"/>
          </p:cNvSpPr>
          <p:nvPr>
            <p:ph type="ftr" sz="quarter" idx="11"/>
          </p:nvPr>
        </p:nvSpPr>
        <p:spPr>
          <a:xfrm>
            <a:off x="1141411" y="5883275"/>
            <a:ext cx="9602789" cy="365125"/>
          </a:xfrm>
        </p:spPr>
        <p:txBody>
          <a:bodyPr/>
          <a:lstStyle/>
          <a:p>
            <a:r>
              <a:rPr lang="en-US" dirty="0"/>
              <a:t>Jameshoneycutt.net                                      twitter: @P0w3rChi3f                                      LinkedIn: in/</a:t>
            </a:r>
            <a:r>
              <a:rPr lang="en-US" dirty="0" err="1"/>
              <a:t>james-honeycutt</a:t>
            </a:r>
            <a:endParaRPr lang="en-US" dirty="0"/>
          </a:p>
        </p:txBody>
      </p:sp>
      <p:sp>
        <p:nvSpPr>
          <p:cNvPr id="5" name="Slide Number Placeholder 4">
            <a:extLst>
              <a:ext uri="{FF2B5EF4-FFF2-40B4-BE49-F238E27FC236}">
                <a16:creationId xmlns:a16="http://schemas.microsoft.com/office/drawing/2014/main" id="{BBCE414B-1908-43E5-BAF7-08373C9897D3}"/>
              </a:ext>
            </a:extLst>
          </p:cNvPr>
          <p:cNvSpPr>
            <a:spLocks noGrp="1"/>
          </p:cNvSpPr>
          <p:nvPr>
            <p:ph type="sldNum" sz="quarter" idx="12"/>
          </p:nvPr>
        </p:nvSpPr>
        <p:spPr/>
        <p:txBody>
          <a:bodyPr/>
          <a:lstStyle/>
          <a:p>
            <a:fld id="{6D22F896-40B5-4ADD-8801-0D06FADFA095}" type="slidenum">
              <a:rPr lang="en-US" smtClean="0"/>
              <a:t>70</a:t>
            </a:fld>
            <a:endParaRPr lang="en-US" dirty="0"/>
          </a:p>
        </p:txBody>
      </p:sp>
    </p:spTree>
    <p:extLst>
      <p:ext uri="{BB962C8B-B14F-4D97-AF65-F5344CB8AC3E}">
        <p14:creationId xmlns:p14="http://schemas.microsoft.com/office/powerpoint/2010/main" val="2621447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EAE5189-74BC-4C17-BB64-9F899AB94704}"/>
              </a:ext>
            </a:extLst>
          </p:cNvPr>
          <p:cNvSpPr>
            <a:spLocks noGrp="1"/>
          </p:cNvSpPr>
          <p:nvPr>
            <p:ph type="dt" sz="half" idx="10"/>
          </p:nvPr>
        </p:nvSpPr>
        <p:spPr/>
        <p:txBody>
          <a:bodyPr/>
          <a:lstStyle/>
          <a:p>
            <a:fld id="{3F4FFFD7-D8A1-4491-B156-4AB843D1858F}" type="datetime10">
              <a:rPr lang="en-US" smtClean="0"/>
              <a:t>17:58</a:t>
            </a:fld>
            <a:endParaRPr lang="en-US" dirty="0"/>
          </a:p>
        </p:txBody>
      </p:sp>
      <p:sp>
        <p:nvSpPr>
          <p:cNvPr id="3" name="Footer Placeholder 2">
            <a:extLst>
              <a:ext uri="{FF2B5EF4-FFF2-40B4-BE49-F238E27FC236}">
                <a16:creationId xmlns:a16="http://schemas.microsoft.com/office/drawing/2014/main" id="{D8A18C5F-ECB2-4D1D-A536-F3A2CAF22EBA}"/>
              </a:ext>
            </a:extLst>
          </p:cNvPr>
          <p:cNvSpPr>
            <a:spLocks noGrp="1"/>
          </p:cNvSpPr>
          <p:nvPr>
            <p:ph type="ftr" sz="quarter" idx="11"/>
          </p:nvPr>
        </p:nvSpPr>
        <p:spPr/>
        <p:txBody>
          <a:bodyPr/>
          <a:lstStyle/>
          <a:p>
            <a:r>
              <a:rPr lang="en-US"/>
              <a:t>Jameshoneycutt.net                                      twitter: @P0w3rChi3f                                      LinkedIn: in/james-honeycutt</a:t>
            </a:r>
            <a:endParaRPr lang="en-US" dirty="0"/>
          </a:p>
        </p:txBody>
      </p:sp>
      <p:sp>
        <p:nvSpPr>
          <p:cNvPr id="4" name="Slide Number Placeholder 3">
            <a:extLst>
              <a:ext uri="{FF2B5EF4-FFF2-40B4-BE49-F238E27FC236}">
                <a16:creationId xmlns:a16="http://schemas.microsoft.com/office/drawing/2014/main" id="{E3418ACA-CEA8-48EE-A6E5-8C76E5FAAB03}"/>
              </a:ext>
            </a:extLst>
          </p:cNvPr>
          <p:cNvSpPr>
            <a:spLocks noGrp="1"/>
          </p:cNvSpPr>
          <p:nvPr>
            <p:ph type="sldNum" sz="quarter" idx="12"/>
          </p:nvPr>
        </p:nvSpPr>
        <p:spPr/>
        <p:txBody>
          <a:bodyPr/>
          <a:lstStyle/>
          <a:p>
            <a:fld id="{6D22F896-40B5-4ADD-8801-0D06FADFA095}" type="slidenum">
              <a:rPr lang="en-US" smtClean="0"/>
              <a:t>71</a:t>
            </a:fld>
            <a:endParaRPr lang="en-US" dirty="0"/>
          </a:p>
        </p:txBody>
      </p:sp>
      <p:sp>
        <p:nvSpPr>
          <p:cNvPr id="5" name="Rectangle 4">
            <a:extLst>
              <a:ext uri="{FF2B5EF4-FFF2-40B4-BE49-F238E27FC236}">
                <a16:creationId xmlns:a16="http://schemas.microsoft.com/office/drawing/2014/main" id="{8D0CD7D8-023E-4BB3-879B-D28B1C0EA8E8}"/>
              </a:ext>
            </a:extLst>
          </p:cNvPr>
          <p:cNvSpPr/>
          <p:nvPr/>
        </p:nvSpPr>
        <p:spPr>
          <a:xfrm>
            <a:off x="3336271" y="2967335"/>
            <a:ext cx="5519461" cy="923330"/>
          </a:xfrm>
          <a:prstGeom prst="rect">
            <a:avLst/>
          </a:prstGeom>
          <a:noFill/>
        </p:spPr>
        <p:txBody>
          <a:bodyPr wrap="none" lIns="91440" tIns="45720" rIns="91440" bIns="45720">
            <a:spAutoFit/>
          </a:bodyPr>
          <a:lstStyle/>
          <a:p>
            <a:pPr algn="ctr"/>
            <a:r>
              <a:rPr lang="en-US" sz="54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WMI/CMI Demo</a:t>
            </a:r>
          </a:p>
        </p:txBody>
      </p:sp>
    </p:spTree>
    <p:extLst>
      <p:ext uri="{BB962C8B-B14F-4D97-AF65-F5344CB8AC3E}">
        <p14:creationId xmlns:p14="http://schemas.microsoft.com/office/powerpoint/2010/main" val="44825099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FFA7A-4B93-4053-8511-7D6A24E3171F}"/>
              </a:ext>
            </a:extLst>
          </p:cNvPr>
          <p:cNvSpPr>
            <a:spLocks noGrp="1"/>
          </p:cNvSpPr>
          <p:nvPr>
            <p:ph type="title"/>
          </p:nvPr>
        </p:nvSpPr>
        <p:spPr>
          <a:xfrm>
            <a:off x="6420465" y="609600"/>
            <a:ext cx="5122606" cy="1905000"/>
          </a:xfrm>
        </p:spPr>
        <p:txBody>
          <a:bodyPr>
            <a:normAutofit/>
          </a:bodyPr>
          <a:lstStyle/>
          <a:p>
            <a:r>
              <a:rPr lang="en-US"/>
              <a:t>Multitasking</a:t>
            </a:r>
          </a:p>
        </p:txBody>
      </p:sp>
      <p:sp>
        <p:nvSpPr>
          <p:cNvPr id="3" name="Content Placeholder 2">
            <a:extLst>
              <a:ext uri="{FF2B5EF4-FFF2-40B4-BE49-F238E27FC236}">
                <a16:creationId xmlns:a16="http://schemas.microsoft.com/office/drawing/2014/main" id="{384611A4-22E4-438A-89A9-803D9153FEC1}"/>
              </a:ext>
            </a:extLst>
          </p:cNvPr>
          <p:cNvSpPr>
            <a:spLocks noGrp="1"/>
          </p:cNvSpPr>
          <p:nvPr>
            <p:ph idx="1"/>
          </p:nvPr>
        </p:nvSpPr>
        <p:spPr>
          <a:xfrm>
            <a:off x="6420465" y="2666999"/>
            <a:ext cx="5122606" cy="3216276"/>
          </a:xfrm>
        </p:spPr>
        <p:txBody>
          <a:bodyPr anchor="t">
            <a:normAutofit/>
          </a:bodyPr>
          <a:lstStyle/>
          <a:p>
            <a:r>
              <a:rPr lang="en-US">
                <a:effectLst>
                  <a:outerShdw blurRad="38100" dist="38100" dir="2700000" algn="tl">
                    <a:srgbClr val="000000">
                      <a:alpha val="43137"/>
                    </a:srgbClr>
                  </a:outerShdw>
                </a:effectLst>
              </a:rPr>
              <a:t>Jobs are background jobs</a:t>
            </a:r>
          </a:p>
          <a:p>
            <a:r>
              <a:rPr lang="en-US">
                <a:effectLst>
                  <a:outerShdw blurRad="38100" dist="38100" dir="2700000" algn="tl">
                    <a:srgbClr val="000000">
                      <a:alpha val="43137"/>
                    </a:srgbClr>
                  </a:outerShdw>
                </a:effectLst>
              </a:rPr>
              <a:t>Synchronous – Job run in foreground</a:t>
            </a:r>
          </a:p>
          <a:p>
            <a:r>
              <a:rPr lang="en-US">
                <a:effectLst>
                  <a:outerShdw blurRad="38100" dist="38100" dir="2700000" algn="tl">
                    <a:srgbClr val="000000">
                      <a:alpha val="43137"/>
                    </a:srgbClr>
                  </a:outerShdw>
                </a:effectLst>
              </a:rPr>
              <a:t>Asynchronous – run as background jobs</a:t>
            </a:r>
          </a:p>
        </p:txBody>
      </p:sp>
      <p:sp>
        <p:nvSpPr>
          <p:cNvPr id="4" name="Footer Placeholder 3">
            <a:extLst>
              <a:ext uri="{FF2B5EF4-FFF2-40B4-BE49-F238E27FC236}">
                <a16:creationId xmlns:a16="http://schemas.microsoft.com/office/drawing/2014/main" id="{0B3AAE64-B016-4EB5-953D-A076B38BA71F}"/>
              </a:ext>
            </a:extLst>
          </p:cNvPr>
          <p:cNvSpPr>
            <a:spLocks noGrp="1"/>
          </p:cNvSpPr>
          <p:nvPr>
            <p:ph type="ftr" sz="quarter" idx="11"/>
          </p:nvPr>
        </p:nvSpPr>
        <p:spPr>
          <a:xfrm>
            <a:off x="1141412" y="5883275"/>
            <a:ext cx="7543800" cy="365125"/>
          </a:xfrm>
        </p:spPr>
        <p:txBody>
          <a:bodyPr>
            <a:normAutofit/>
          </a:bodyPr>
          <a:lstStyle/>
          <a:p>
            <a:pPr>
              <a:spcAft>
                <a:spcPts val="600"/>
              </a:spcAft>
            </a:pPr>
            <a:r>
              <a:rPr lang="en-US" dirty="0"/>
              <a:t>Jameshoneycutt.net                                      twitter: @P0w3rChi3f                                      LinkedIn: in/</a:t>
            </a:r>
            <a:r>
              <a:rPr lang="en-US" dirty="0" err="1"/>
              <a:t>james-honeycutt</a:t>
            </a:r>
            <a:endParaRPr lang="en-US"/>
          </a:p>
        </p:txBody>
      </p:sp>
      <p:pic>
        <p:nvPicPr>
          <p:cNvPr id="8" name="Picture 7" descr="A picture containing calendar&#10;&#10;Description automatically generated">
            <a:extLst>
              <a:ext uri="{FF2B5EF4-FFF2-40B4-BE49-F238E27FC236}">
                <a16:creationId xmlns:a16="http://schemas.microsoft.com/office/drawing/2014/main" id="{C951E2D1-6CEC-4A65-B075-5D7E2378E60A}"/>
              </a:ext>
            </a:extLst>
          </p:cNvPr>
          <p:cNvPicPr>
            <a:picLocks noChangeAspect="1"/>
          </p:cNvPicPr>
          <p:nvPr/>
        </p:nvPicPr>
        <p:blipFill>
          <a:blip r:embed="rId4"/>
          <a:stretch>
            <a:fillRect/>
          </a:stretch>
        </p:blipFill>
        <p:spPr>
          <a:xfrm>
            <a:off x="643192" y="686271"/>
            <a:ext cx="5451627" cy="5165416"/>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
        <p:nvSpPr>
          <p:cNvPr id="6" name="Date Placeholder 5">
            <a:extLst>
              <a:ext uri="{FF2B5EF4-FFF2-40B4-BE49-F238E27FC236}">
                <a16:creationId xmlns:a16="http://schemas.microsoft.com/office/drawing/2014/main" id="{FD1A721C-E1F3-41E1-BAFA-F0AC4C42C395}"/>
              </a:ext>
            </a:extLst>
          </p:cNvPr>
          <p:cNvSpPr>
            <a:spLocks noGrp="1"/>
          </p:cNvSpPr>
          <p:nvPr>
            <p:ph type="dt" sz="half" idx="10"/>
          </p:nvPr>
        </p:nvSpPr>
        <p:spPr>
          <a:xfrm>
            <a:off x="8837612" y="5883275"/>
            <a:ext cx="1600200" cy="365125"/>
          </a:xfrm>
        </p:spPr>
        <p:txBody>
          <a:bodyPr>
            <a:normAutofit/>
          </a:bodyPr>
          <a:lstStyle/>
          <a:p>
            <a:pPr>
              <a:spcAft>
                <a:spcPts val="600"/>
              </a:spcAft>
            </a:pPr>
            <a:fld id="{2D3FF09A-127F-4FD5-8FA5-C123F8ADED70}" type="datetime10">
              <a:rPr lang="en-US" smtClean="0"/>
              <a:pPr>
                <a:spcAft>
                  <a:spcPts val="600"/>
                </a:spcAft>
              </a:pPr>
              <a:t>17:58</a:t>
            </a:fld>
            <a:endParaRPr lang="en-US"/>
          </a:p>
        </p:txBody>
      </p:sp>
      <p:sp>
        <p:nvSpPr>
          <p:cNvPr id="5" name="Slide Number Placeholder 4">
            <a:extLst>
              <a:ext uri="{FF2B5EF4-FFF2-40B4-BE49-F238E27FC236}">
                <a16:creationId xmlns:a16="http://schemas.microsoft.com/office/drawing/2014/main" id="{BBCE414B-1908-43E5-BAF7-08373C9897D3}"/>
              </a:ext>
            </a:extLst>
          </p:cNvPr>
          <p:cNvSpPr>
            <a:spLocks noGrp="1"/>
          </p:cNvSpPr>
          <p:nvPr>
            <p:ph type="sldNum" sz="quarter" idx="12"/>
          </p:nvPr>
        </p:nvSpPr>
        <p:spPr>
          <a:xfrm>
            <a:off x="10514012" y="5883275"/>
            <a:ext cx="551167" cy="365125"/>
          </a:xfrm>
        </p:spPr>
        <p:txBody>
          <a:bodyPr>
            <a:normAutofit/>
          </a:bodyPr>
          <a:lstStyle/>
          <a:p>
            <a:pPr>
              <a:spcAft>
                <a:spcPts val="600"/>
              </a:spcAft>
            </a:pPr>
            <a:fld id="{6D22F896-40B5-4ADD-8801-0D06FADFA095}" type="slidenum">
              <a:rPr lang="en-US" smtClean="0"/>
              <a:pPr>
                <a:spcAft>
                  <a:spcPts val="600"/>
                </a:spcAft>
              </a:pPr>
              <a:t>72</a:t>
            </a:fld>
            <a:endParaRPr lang="en-US"/>
          </a:p>
        </p:txBody>
      </p:sp>
    </p:spTree>
    <p:extLst>
      <p:ext uri="{BB962C8B-B14F-4D97-AF65-F5344CB8AC3E}">
        <p14:creationId xmlns:p14="http://schemas.microsoft.com/office/powerpoint/2010/main" val="3797897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B94232C-61CE-4C00-A08D-5BC8FFB973C6}"/>
              </a:ext>
            </a:extLst>
          </p:cNvPr>
          <p:cNvSpPr>
            <a:spLocks noGrp="1"/>
          </p:cNvSpPr>
          <p:nvPr>
            <p:ph type="title"/>
          </p:nvPr>
        </p:nvSpPr>
        <p:spPr>
          <a:xfrm>
            <a:off x="669851" y="1430179"/>
            <a:ext cx="3029313" cy="3675908"/>
          </a:xfrm>
        </p:spPr>
        <p:txBody>
          <a:bodyPr anchor="ctr">
            <a:normAutofit/>
          </a:bodyPr>
          <a:lstStyle/>
          <a:p>
            <a:r>
              <a:rPr lang="en-US" sz="3100"/>
              <a:t>Multitasking (cont.)</a:t>
            </a:r>
          </a:p>
        </p:txBody>
      </p:sp>
      <p:sp>
        <p:nvSpPr>
          <p:cNvPr id="13" name="Rectangle 12">
            <a:extLst>
              <a:ext uri="{FF2B5EF4-FFF2-40B4-BE49-F238E27FC236}">
                <a16:creationId xmlns:a16="http://schemas.microsoft.com/office/drawing/2014/main" id="{7E475056-B0EB-44BE-8568-61ABEFB2E9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59934" y="0"/>
            <a:ext cx="8132066" cy="6858000"/>
          </a:xfrm>
          <a:prstGeom prst="rect">
            <a:avLst/>
          </a:prstGeom>
          <a:solidFill>
            <a:schemeClr val="bg2"/>
          </a:solidFill>
          <a:ln>
            <a:noFill/>
          </a:ln>
          <a:effectLst>
            <a:innerShdw blurRad="63500" dist="508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a:extLst>
              <a:ext uri="{FF2B5EF4-FFF2-40B4-BE49-F238E27FC236}">
                <a16:creationId xmlns:a16="http://schemas.microsoft.com/office/drawing/2014/main" id="{92D36BBF-60E6-41ED-ADB9-999CBE510C02}"/>
              </a:ext>
            </a:extLst>
          </p:cNvPr>
          <p:cNvSpPr>
            <a:spLocks noGrp="1"/>
          </p:cNvSpPr>
          <p:nvPr>
            <p:ph type="ftr" sz="quarter" idx="11"/>
          </p:nvPr>
        </p:nvSpPr>
        <p:spPr>
          <a:xfrm>
            <a:off x="1141412" y="5883275"/>
            <a:ext cx="7543800" cy="365125"/>
          </a:xfrm>
        </p:spPr>
        <p:txBody>
          <a:bodyPr>
            <a:normAutofit/>
          </a:bodyPr>
          <a:lstStyle/>
          <a:p>
            <a:pPr>
              <a:spcAft>
                <a:spcPts val="600"/>
              </a:spcAft>
            </a:pPr>
            <a:r>
              <a:rPr lang="en-US"/>
              <a:t>Jameshoneycutt.net                                      twitter: @P0w3rChi3f                                      LinkedIn: in/james-honeycutt</a:t>
            </a:r>
          </a:p>
        </p:txBody>
      </p:sp>
      <p:cxnSp>
        <p:nvCxnSpPr>
          <p:cNvPr id="15" name="Straight Connector 14">
            <a:extLst>
              <a:ext uri="{FF2B5EF4-FFF2-40B4-BE49-F238E27FC236}">
                <a16:creationId xmlns:a16="http://schemas.microsoft.com/office/drawing/2014/main" id="{F2C8E2EC-73A4-48C2-B4D7-D7726BD908E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69971" y="0"/>
            <a:ext cx="0" cy="6858000"/>
          </a:xfrm>
          <a:prstGeom prst="line">
            <a:avLst/>
          </a:prstGeom>
          <a:solidFill>
            <a:srgbClr val="FFFFFF"/>
          </a:solidFill>
          <a:ln w="38100" cap="flat">
            <a:gradFill flip="none" rotWithShape="1">
              <a:gsLst>
                <a:gs pos="0">
                  <a:srgbClr val="363D46"/>
                </a:gs>
                <a:gs pos="100000">
                  <a:srgbClr val="363D46">
                    <a:lumMod val="75000"/>
                  </a:srgbClr>
                </a:gs>
              </a:gsLst>
              <a:lin ang="5400000" scaled="0"/>
              <a:tileRect/>
            </a:gradFill>
            <a:miter lim="800000"/>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cxnSp>
      <p:sp>
        <p:nvSpPr>
          <p:cNvPr id="17" name="Rectangle 16">
            <a:extLst>
              <a:ext uri="{FF2B5EF4-FFF2-40B4-BE49-F238E27FC236}">
                <a16:creationId xmlns:a16="http://schemas.microsoft.com/office/drawing/2014/main" id="{E82ABBDC-7A44-4AE8-A04F-B5495481B9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894952" y="3195797"/>
            <a:ext cx="6858000" cy="466406"/>
          </a:xfrm>
          <a:prstGeom prst="rect">
            <a:avLst/>
          </a:prstGeom>
          <a:gradFill>
            <a:gsLst>
              <a:gs pos="0">
                <a:srgbClr val="363D46">
                  <a:alpha val="0"/>
                </a:srgbClr>
              </a:gs>
              <a:gs pos="100000">
                <a:srgbClr val="363D46">
                  <a:lumMod val="75000"/>
                </a:srgbClr>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 name="Date Placeholder 2">
            <a:extLst>
              <a:ext uri="{FF2B5EF4-FFF2-40B4-BE49-F238E27FC236}">
                <a16:creationId xmlns:a16="http://schemas.microsoft.com/office/drawing/2014/main" id="{52A8BAAD-E0D6-477D-969B-949B998F2C96}"/>
              </a:ext>
            </a:extLst>
          </p:cNvPr>
          <p:cNvSpPr>
            <a:spLocks noGrp="1"/>
          </p:cNvSpPr>
          <p:nvPr>
            <p:ph type="dt" sz="half" idx="10"/>
          </p:nvPr>
        </p:nvSpPr>
        <p:spPr>
          <a:xfrm>
            <a:off x="8837612" y="5883275"/>
            <a:ext cx="1600200" cy="365125"/>
          </a:xfrm>
        </p:spPr>
        <p:txBody>
          <a:bodyPr>
            <a:normAutofit/>
          </a:bodyPr>
          <a:lstStyle/>
          <a:p>
            <a:pPr>
              <a:spcAft>
                <a:spcPts val="600"/>
              </a:spcAft>
            </a:pPr>
            <a:fld id="{01A19755-FA60-4F30-9293-69E2B8723AA9}" type="datetime10">
              <a:rPr lang="en-US" smtClean="0"/>
              <a:pPr>
                <a:spcAft>
                  <a:spcPts val="600"/>
                </a:spcAft>
              </a:pPr>
              <a:t>17:58</a:t>
            </a:fld>
            <a:endParaRPr lang="en-US"/>
          </a:p>
        </p:txBody>
      </p:sp>
      <p:sp>
        <p:nvSpPr>
          <p:cNvPr id="5" name="Slide Number Placeholder 4">
            <a:extLst>
              <a:ext uri="{FF2B5EF4-FFF2-40B4-BE49-F238E27FC236}">
                <a16:creationId xmlns:a16="http://schemas.microsoft.com/office/drawing/2014/main" id="{16485973-1782-4935-B7FD-22A98549A075}"/>
              </a:ext>
            </a:extLst>
          </p:cNvPr>
          <p:cNvSpPr>
            <a:spLocks noGrp="1"/>
          </p:cNvSpPr>
          <p:nvPr>
            <p:ph type="sldNum" sz="quarter" idx="12"/>
          </p:nvPr>
        </p:nvSpPr>
        <p:spPr>
          <a:xfrm>
            <a:off x="10514012" y="5883275"/>
            <a:ext cx="551167" cy="365125"/>
          </a:xfrm>
        </p:spPr>
        <p:txBody>
          <a:bodyPr>
            <a:normAutofit/>
          </a:bodyPr>
          <a:lstStyle/>
          <a:p>
            <a:pPr>
              <a:spcAft>
                <a:spcPts val="600"/>
              </a:spcAft>
            </a:pPr>
            <a:fld id="{6D22F896-40B5-4ADD-8801-0D06FADFA095}" type="slidenum">
              <a:rPr lang="en-US" smtClean="0"/>
              <a:pPr>
                <a:spcAft>
                  <a:spcPts val="600"/>
                </a:spcAft>
              </a:pPr>
              <a:t>73</a:t>
            </a:fld>
            <a:endParaRPr lang="en-US"/>
          </a:p>
        </p:txBody>
      </p:sp>
      <p:graphicFrame>
        <p:nvGraphicFramePr>
          <p:cNvPr id="9" name="Content Placeholder 6">
            <a:extLst>
              <a:ext uri="{FF2B5EF4-FFF2-40B4-BE49-F238E27FC236}">
                <a16:creationId xmlns:a16="http://schemas.microsoft.com/office/drawing/2014/main" id="{0BE40B26-4E07-4DB5-8FF2-F32A1FDD7E12}"/>
              </a:ext>
            </a:extLst>
          </p:cNvPr>
          <p:cNvGraphicFramePr>
            <a:graphicFrameLocks noGrp="1"/>
          </p:cNvGraphicFramePr>
          <p:nvPr>
            <p:ph idx="1"/>
            <p:extLst>
              <p:ext uri="{D42A27DB-BD31-4B8C-83A1-F6EECF244321}">
                <p14:modId xmlns:p14="http://schemas.microsoft.com/office/powerpoint/2010/main" val="2919740234"/>
              </p:ext>
            </p:extLst>
          </p:nvPr>
        </p:nvGraphicFramePr>
        <p:xfrm>
          <a:off x="5054375" y="965200"/>
          <a:ext cx="6046133" cy="460586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31154750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FFA7A-4B93-4053-8511-7D6A24E3171F}"/>
              </a:ext>
            </a:extLst>
          </p:cNvPr>
          <p:cNvSpPr>
            <a:spLocks noGrp="1"/>
          </p:cNvSpPr>
          <p:nvPr>
            <p:ph type="title"/>
          </p:nvPr>
        </p:nvSpPr>
        <p:spPr>
          <a:xfrm>
            <a:off x="669851" y="1430179"/>
            <a:ext cx="3029313" cy="3675908"/>
          </a:xfrm>
        </p:spPr>
        <p:txBody>
          <a:bodyPr anchor="ctr">
            <a:normAutofit/>
          </a:bodyPr>
          <a:lstStyle/>
          <a:p>
            <a:r>
              <a:rPr lang="en-US" sz="3400"/>
              <a:t>Job commands</a:t>
            </a:r>
          </a:p>
        </p:txBody>
      </p:sp>
      <p:sp>
        <p:nvSpPr>
          <p:cNvPr id="12" name="Rectangle 11">
            <a:extLst>
              <a:ext uri="{FF2B5EF4-FFF2-40B4-BE49-F238E27FC236}">
                <a16:creationId xmlns:a16="http://schemas.microsoft.com/office/drawing/2014/main" id="{7E475056-B0EB-44BE-8568-61ABEFB2E9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59934" y="0"/>
            <a:ext cx="8132066" cy="6858000"/>
          </a:xfrm>
          <a:prstGeom prst="rect">
            <a:avLst/>
          </a:prstGeom>
          <a:solidFill>
            <a:schemeClr val="bg2"/>
          </a:solidFill>
          <a:ln>
            <a:noFill/>
          </a:ln>
          <a:effectLst>
            <a:innerShdw blurRad="63500" dist="508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a:extLst>
              <a:ext uri="{FF2B5EF4-FFF2-40B4-BE49-F238E27FC236}">
                <a16:creationId xmlns:a16="http://schemas.microsoft.com/office/drawing/2014/main" id="{0B3AAE64-B016-4EB5-953D-A076B38BA71F}"/>
              </a:ext>
            </a:extLst>
          </p:cNvPr>
          <p:cNvSpPr>
            <a:spLocks noGrp="1"/>
          </p:cNvSpPr>
          <p:nvPr>
            <p:ph type="ftr" sz="quarter" idx="11"/>
          </p:nvPr>
        </p:nvSpPr>
        <p:spPr>
          <a:xfrm>
            <a:off x="1141412" y="5883275"/>
            <a:ext cx="7543800" cy="365125"/>
          </a:xfrm>
        </p:spPr>
        <p:txBody>
          <a:bodyPr>
            <a:normAutofit/>
          </a:bodyPr>
          <a:lstStyle/>
          <a:p>
            <a:pPr>
              <a:spcAft>
                <a:spcPts val="600"/>
              </a:spcAft>
            </a:pPr>
            <a:r>
              <a:rPr lang="en-US" dirty="0"/>
              <a:t>Jameshoneycutt.net                                      twitter: @P0w3rChi3f                                      LinkedIn: in/</a:t>
            </a:r>
            <a:r>
              <a:rPr lang="en-US" dirty="0" err="1"/>
              <a:t>james-honeycutt</a:t>
            </a:r>
            <a:endParaRPr lang="en-US"/>
          </a:p>
        </p:txBody>
      </p:sp>
      <p:cxnSp>
        <p:nvCxnSpPr>
          <p:cNvPr id="14" name="Straight Connector 13">
            <a:extLst>
              <a:ext uri="{FF2B5EF4-FFF2-40B4-BE49-F238E27FC236}">
                <a16:creationId xmlns:a16="http://schemas.microsoft.com/office/drawing/2014/main" id="{F2C8E2EC-73A4-48C2-B4D7-D7726BD908E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69971" y="0"/>
            <a:ext cx="0" cy="6858000"/>
          </a:xfrm>
          <a:prstGeom prst="line">
            <a:avLst/>
          </a:prstGeom>
          <a:solidFill>
            <a:srgbClr val="FFFFFF"/>
          </a:solidFill>
          <a:ln w="38100" cap="flat">
            <a:gradFill flip="none" rotWithShape="1">
              <a:gsLst>
                <a:gs pos="0">
                  <a:srgbClr val="363D46"/>
                </a:gs>
                <a:gs pos="100000">
                  <a:srgbClr val="363D46">
                    <a:lumMod val="75000"/>
                  </a:srgbClr>
                </a:gs>
              </a:gsLst>
              <a:lin ang="5400000" scaled="0"/>
              <a:tileRect/>
            </a:gradFill>
            <a:miter lim="800000"/>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cxnSp>
      <p:sp>
        <p:nvSpPr>
          <p:cNvPr id="16" name="Rectangle 15">
            <a:extLst>
              <a:ext uri="{FF2B5EF4-FFF2-40B4-BE49-F238E27FC236}">
                <a16:creationId xmlns:a16="http://schemas.microsoft.com/office/drawing/2014/main" id="{E82ABBDC-7A44-4AE8-A04F-B5495481B9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894952" y="3195797"/>
            <a:ext cx="6858000" cy="466406"/>
          </a:xfrm>
          <a:prstGeom prst="rect">
            <a:avLst/>
          </a:prstGeom>
          <a:gradFill>
            <a:gsLst>
              <a:gs pos="0">
                <a:srgbClr val="363D46">
                  <a:alpha val="0"/>
                </a:srgbClr>
              </a:gs>
              <a:gs pos="100000">
                <a:srgbClr val="363D46">
                  <a:lumMod val="75000"/>
                </a:srgbClr>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 name="Date Placeholder 5">
            <a:extLst>
              <a:ext uri="{FF2B5EF4-FFF2-40B4-BE49-F238E27FC236}">
                <a16:creationId xmlns:a16="http://schemas.microsoft.com/office/drawing/2014/main" id="{4B4E8F7F-4F30-449D-8D2D-E9F5463A68D2}"/>
              </a:ext>
            </a:extLst>
          </p:cNvPr>
          <p:cNvSpPr>
            <a:spLocks noGrp="1"/>
          </p:cNvSpPr>
          <p:nvPr>
            <p:ph type="dt" sz="half" idx="10"/>
          </p:nvPr>
        </p:nvSpPr>
        <p:spPr>
          <a:xfrm>
            <a:off x="8837612" y="5883275"/>
            <a:ext cx="1600200" cy="365125"/>
          </a:xfrm>
        </p:spPr>
        <p:txBody>
          <a:bodyPr>
            <a:normAutofit/>
          </a:bodyPr>
          <a:lstStyle/>
          <a:p>
            <a:pPr>
              <a:spcAft>
                <a:spcPts val="600"/>
              </a:spcAft>
            </a:pPr>
            <a:fld id="{E08F3261-7EBF-4415-8D0F-39655E069F57}" type="datetime10">
              <a:rPr lang="en-US" smtClean="0"/>
              <a:pPr>
                <a:spcAft>
                  <a:spcPts val="600"/>
                </a:spcAft>
              </a:pPr>
              <a:t>17:58</a:t>
            </a:fld>
            <a:endParaRPr lang="en-US"/>
          </a:p>
        </p:txBody>
      </p:sp>
      <p:sp>
        <p:nvSpPr>
          <p:cNvPr id="5" name="Slide Number Placeholder 4">
            <a:extLst>
              <a:ext uri="{FF2B5EF4-FFF2-40B4-BE49-F238E27FC236}">
                <a16:creationId xmlns:a16="http://schemas.microsoft.com/office/drawing/2014/main" id="{BBCE414B-1908-43E5-BAF7-08373C9897D3}"/>
              </a:ext>
            </a:extLst>
          </p:cNvPr>
          <p:cNvSpPr>
            <a:spLocks noGrp="1"/>
          </p:cNvSpPr>
          <p:nvPr>
            <p:ph type="sldNum" sz="quarter" idx="12"/>
          </p:nvPr>
        </p:nvSpPr>
        <p:spPr>
          <a:xfrm>
            <a:off x="10514012" y="5883275"/>
            <a:ext cx="551167" cy="365125"/>
          </a:xfrm>
        </p:spPr>
        <p:txBody>
          <a:bodyPr>
            <a:normAutofit/>
          </a:bodyPr>
          <a:lstStyle/>
          <a:p>
            <a:pPr>
              <a:spcAft>
                <a:spcPts val="600"/>
              </a:spcAft>
            </a:pPr>
            <a:fld id="{6D22F896-40B5-4ADD-8801-0D06FADFA095}" type="slidenum">
              <a:rPr lang="en-US" smtClean="0"/>
              <a:pPr>
                <a:spcAft>
                  <a:spcPts val="600"/>
                </a:spcAft>
              </a:pPr>
              <a:t>74</a:t>
            </a:fld>
            <a:endParaRPr lang="en-US"/>
          </a:p>
        </p:txBody>
      </p:sp>
      <p:graphicFrame>
        <p:nvGraphicFramePr>
          <p:cNvPr id="8" name="Content Placeholder 2">
            <a:extLst>
              <a:ext uri="{FF2B5EF4-FFF2-40B4-BE49-F238E27FC236}">
                <a16:creationId xmlns:a16="http://schemas.microsoft.com/office/drawing/2014/main" id="{993E8AB7-484E-434D-85FF-776F00819726}"/>
              </a:ext>
            </a:extLst>
          </p:cNvPr>
          <p:cNvGraphicFramePr>
            <a:graphicFrameLocks noGrp="1"/>
          </p:cNvGraphicFramePr>
          <p:nvPr>
            <p:ph idx="1"/>
            <p:extLst>
              <p:ext uri="{D42A27DB-BD31-4B8C-83A1-F6EECF244321}">
                <p14:modId xmlns:p14="http://schemas.microsoft.com/office/powerpoint/2010/main" val="1582428332"/>
              </p:ext>
            </p:extLst>
          </p:nvPr>
        </p:nvGraphicFramePr>
        <p:xfrm>
          <a:off x="5054375" y="965200"/>
          <a:ext cx="6046133" cy="460586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124048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FFA7A-4B93-4053-8511-7D6A24E3171F}"/>
              </a:ext>
            </a:extLst>
          </p:cNvPr>
          <p:cNvSpPr>
            <a:spLocks noGrp="1"/>
          </p:cNvSpPr>
          <p:nvPr>
            <p:ph type="title"/>
          </p:nvPr>
        </p:nvSpPr>
        <p:spPr>
          <a:xfrm>
            <a:off x="8119869" y="643466"/>
            <a:ext cx="3143875" cy="5571065"/>
          </a:xfrm>
        </p:spPr>
        <p:txBody>
          <a:bodyPr anchor="ctr">
            <a:normAutofit/>
          </a:bodyPr>
          <a:lstStyle/>
          <a:p>
            <a:r>
              <a:rPr lang="en-US" sz="3600"/>
              <a:t>Scheduled Jobs</a:t>
            </a:r>
          </a:p>
        </p:txBody>
      </p:sp>
      <p:sp>
        <p:nvSpPr>
          <p:cNvPr id="19" name="Rectangle 12">
            <a:extLst>
              <a:ext uri="{FF2B5EF4-FFF2-40B4-BE49-F238E27FC236}">
                <a16:creationId xmlns:a16="http://schemas.microsoft.com/office/drawing/2014/main" id="{D0672142-94D6-400E-B188-309B101D8B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532169" cy="6858000"/>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a:extLst>
              <a:ext uri="{FF2B5EF4-FFF2-40B4-BE49-F238E27FC236}">
                <a16:creationId xmlns:a16="http://schemas.microsoft.com/office/drawing/2014/main" id="{0B3AAE64-B016-4EB5-953D-A076B38BA71F}"/>
              </a:ext>
            </a:extLst>
          </p:cNvPr>
          <p:cNvSpPr>
            <a:spLocks noGrp="1"/>
          </p:cNvSpPr>
          <p:nvPr>
            <p:ph type="ftr" sz="quarter" idx="11"/>
          </p:nvPr>
        </p:nvSpPr>
        <p:spPr>
          <a:xfrm>
            <a:off x="1141412" y="6257351"/>
            <a:ext cx="7543800" cy="365125"/>
          </a:xfrm>
        </p:spPr>
        <p:txBody>
          <a:bodyPr>
            <a:normAutofit/>
          </a:bodyPr>
          <a:lstStyle/>
          <a:p>
            <a:pPr>
              <a:spcAft>
                <a:spcPts val="600"/>
              </a:spcAft>
            </a:pPr>
            <a:r>
              <a:rPr lang="en-US"/>
              <a:t>Jameshoneycutt.net                                      twitter: @P0w3rChi3f                                      LinkedIn: in/james-honeycutt</a:t>
            </a:r>
          </a:p>
        </p:txBody>
      </p:sp>
      <p:sp>
        <p:nvSpPr>
          <p:cNvPr id="20" name="Rectangle 14">
            <a:extLst>
              <a:ext uri="{FF2B5EF4-FFF2-40B4-BE49-F238E27FC236}">
                <a16:creationId xmlns:a16="http://schemas.microsoft.com/office/drawing/2014/main" id="{C127259A-B804-4AD2-9BC6-66F7BB2185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908066" y="3195797"/>
            <a:ext cx="6858000" cy="466406"/>
          </a:xfrm>
          <a:prstGeom prst="rect">
            <a:avLst/>
          </a:prstGeom>
          <a:gradFill>
            <a:gsLst>
              <a:gs pos="0">
                <a:srgbClr val="363D46">
                  <a:alpha val="0"/>
                </a:srgbClr>
              </a:gs>
              <a:gs pos="100000">
                <a:srgbClr val="363D46">
                  <a:lumMod val="75000"/>
                </a:srgbClr>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21" name="Straight Connector 16">
            <a:extLst>
              <a:ext uri="{FF2B5EF4-FFF2-40B4-BE49-F238E27FC236}">
                <a16:creationId xmlns:a16="http://schemas.microsoft.com/office/drawing/2014/main" id="{39B4E8A7-8505-4752-9B81-C739116CE02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5400000">
            <a:off x="4150420" y="3429000"/>
            <a:ext cx="6858000" cy="0"/>
          </a:xfrm>
          <a:prstGeom prst="line">
            <a:avLst/>
          </a:prstGeom>
          <a:solidFill>
            <a:srgbClr val="FFFFFF"/>
          </a:solidFill>
          <a:ln w="38100" cap="flat">
            <a:gradFill flip="none" rotWithShape="1">
              <a:gsLst>
                <a:gs pos="0">
                  <a:srgbClr val="363D46"/>
                </a:gs>
                <a:gs pos="100000">
                  <a:srgbClr val="363D46">
                    <a:lumMod val="75000"/>
                  </a:srgbClr>
                </a:gs>
              </a:gsLst>
              <a:lin ang="5400000" scaled="0"/>
              <a:tileRect/>
            </a:gradFill>
            <a:miter lim="800000"/>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cxnSp>
      <p:sp>
        <p:nvSpPr>
          <p:cNvPr id="6" name="Date Placeholder 5">
            <a:extLst>
              <a:ext uri="{FF2B5EF4-FFF2-40B4-BE49-F238E27FC236}">
                <a16:creationId xmlns:a16="http://schemas.microsoft.com/office/drawing/2014/main" id="{FFAC9585-3B31-406C-83E1-5412A7B2E7AE}"/>
              </a:ext>
            </a:extLst>
          </p:cNvPr>
          <p:cNvSpPr>
            <a:spLocks noGrp="1"/>
          </p:cNvSpPr>
          <p:nvPr>
            <p:ph type="dt" sz="half" idx="10"/>
          </p:nvPr>
        </p:nvSpPr>
        <p:spPr>
          <a:xfrm>
            <a:off x="8837612" y="6257351"/>
            <a:ext cx="1600200" cy="365125"/>
          </a:xfrm>
        </p:spPr>
        <p:txBody>
          <a:bodyPr>
            <a:normAutofit/>
          </a:bodyPr>
          <a:lstStyle/>
          <a:p>
            <a:pPr>
              <a:spcAft>
                <a:spcPts val="600"/>
              </a:spcAft>
            </a:pPr>
            <a:fld id="{0068AEF5-D806-4F2C-92A9-131F28F21E51}" type="datetime10">
              <a:rPr lang="en-US"/>
              <a:pPr>
                <a:spcAft>
                  <a:spcPts val="600"/>
                </a:spcAft>
              </a:pPr>
              <a:t>17:58</a:t>
            </a:fld>
            <a:endParaRPr lang="en-US"/>
          </a:p>
        </p:txBody>
      </p:sp>
      <p:sp>
        <p:nvSpPr>
          <p:cNvPr id="5" name="Slide Number Placeholder 4">
            <a:extLst>
              <a:ext uri="{FF2B5EF4-FFF2-40B4-BE49-F238E27FC236}">
                <a16:creationId xmlns:a16="http://schemas.microsoft.com/office/drawing/2014/main" id="{BBCE414B-1908-43E5-BAF7-08373C9897D3}"/>
              </a:ext>
            </a:extLst>
          </p:cNvPr>
          <p:cNvSpPr>
            <a:spLocks noGrp="1"/>
          </p:cNvSpPr>
          <p:nvPr>
            <p:ph type="sldNum" sz="quarter" idx="12"/>
          </p:nvPr>
        </p:nvSpPr>
        <p:spPr>
          <a:xfrm>
            <a:off x="10514012" y="6257351"/>
            <a:ext cx="551167" cy="365125"/>
          </a:xfrm>
        </p:spPr>
        <p:txBody>
          <a:bodyPr>
            <a:normAutofit/>
          </a:bodyPr>
          <a:lstStyle/>
          <a:p>
            <a:pPr>
              <a:spcAft>
                <a:spcPts val="600"/>
              </a:spcAft>
            </a:pPr>
            <a:fld id="{6D22F896-40B5-4ADD-8801-0D06FADFA095}" type="slidenum">
              <a:rPr lang="en-US"/>
              <a:pPr>
                <a:spcAft>
                  <a:spcPts val="600"/>
                </a:spcAft>
              </a:pPr>
              <a:t>75</a:t>
            </a:fld>
            <a:endParaRPr lang="en-US"/>
          </a:p>
        </p:txBody>
      </p:sp>
      <p:graphicFrame>
        <p:nvGraphicFramePr>
          <p:cNvPr id="8" name="Content Placeholder 2">
            <a:extLst>
              <a:ext uri="{FF2B5EF4-FFF2-40B4-BE49-F238E27FC236}">
                <a16:creationId xmlns:a16="http://schemas.microsoft.com/office/drawing/2014/main" id="{7E47BF71-0F79-4371-B11A-D2539D1A17E8}"/>
              </a:ext>
            </a:extLst>
          </p:cNvPr>
          <p:cNvGraphicFramePr>
            <a:graphicFrameLocks noGrp="1"/>
          </p:cNvGraphicFramePr>
          <p:nvPr>
            <p:ph idx="1"/>
            <p:extLst>
              <p:ext uri="{D42A27DB-BD31-4B8C-83A1-F6EECF244321}">
                <p14:modId xmlns:p14="http://schemas.microsoft.com/office/powerpoint/2010/main" val="3607204000"/>
              </p:ext>
            </p:extLst>
          </p:nvPr>
        </p:nvGraphicFramePr>
        <p:xfrm>
          <a:off x="643467" y="643467"/>
          <a:ext cx="6243992" cy="557106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96262634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A32FFC-B292-486B-A60A-025799230620}"/>
              </a:ext>
            </a:extLst>
          </p:cNvPr>
          <p:cNvSpPr>
            <a:spLocks noGrp="1"/>
          </p:cNvSpPr>
          <p:nvPr>
            <p:ph type="title"/>
          </p:nvPr>
        </p:nvSpPr>
        <p:spPr>
          <a:xfrm>
            <a:off x="6420465" y="609600"/>
            <a:ext cx="5122606" cy="1905000"/>
          </a:xfrm>
        </p:spPr>
        <p:txBody>
          <a:bodyPr vert="horz" lIns="91440" tIns="45720" rIns="91440" bIns="45720" rtlCol="0" anchor="ctr">
            <a:normAutofit/>
          </a:bodyPr>
          <a:lstStyle/>
          <a:p>
            <a:r>
              <a:rPr lang="en-US"/>
              <a:t>Scheduled Jobs (example)</a:t>
            </a:r>
          </a:p>
        </p:txBody>
      </p:sp>
      <p:sp>
        <p:nvSpPr>
          <p:cNvPr id="4" name="Footer Placeholder 3">
            <a:extLst>
              <a:ext uri="{FF2B5EF4-FFF2-40B4-BE49-F238E27FC236}">
                <a16:creationId xmlns:a16="http://schemas.microsoft.com/office/drawing/2014/main" id="{B4FD818B-71C3-4B17-A9F1-8DF01DFD109C}"/>
              </a:ext>
            </a:extLst>
          </p:cNvPr>
          <p:cNvSpPr>
            <a:spLocks noGrp="1"/>
          </p:cNvSpPr>
          <p:nvPr>
            <p:ph type="ftr" sz="quarter" idx="11"/>
          </p:nvPr>
        </p:nvSpPr>
        <p:spPr>
          <a:xfrm>
            <a:off x="1141412" y="5883275"/>
            <a:ext cx="7543800" cy="365125"/>
          </a:xfrm>
        </p:spPr>
        <p:txBody>
          <a:bodyPr vert="horz" lIns="91440" tIns="45720" rIns="91440" bIns="45720" rtlCol="0" anchor="ctr">
            <a:normAutofit/>
          </a:bodyPr>
          <a:lstStyle/>
          <a:p>
            <a:pPr defTabSz="914400">
              <a:spcAft>
                <a:spcPts val="600"/>
              </a:spcAft>
            </a:pPr>
            <a:r>
              <a:rPr lang="en-US" b="1" i="0" kern="1200">
                <a:solidFill>
                  <a:schemeClr val="tx1">
                    <a:lumMod val="75000"/>
                  </a:schemeClr>
                </a:solidFill>
                <a:effectLst>
                  <a:outerShdw blurRad="50800" dist="38100" dir="2700000" algn="tl" rotWithShape="0">
                    <a:srgbClr val="000000">
                      <a:alpha val="43000"/>
                    </a:srgbClr>
                  </a:outerShdw>
                </a:effectLst>
                <a:latin typeface="+mn-lt"/>
                <a:ea typeface="+mn-ea"/>
                <a:cs typeface="+mn-cs"/>
              </a:rPr>
              <a:t>Jameshoneycutt.net                                      twitter: @P0w3rChi3f                                      LinkedIn: in/james-honeycutt</a:t>
            </a:r>
          </a:p>
        </p:txBody>
      </p:sp>
      <p:pic>
        <p:nvPicPr>
          <p:cNvPr id="11" name="Picture 10" descr="A person wearing a garment&#10;&#10;Description automatically generated with medium confidence">
            <a:extLst>
              <a:ext uri="{FF2B5EF4-FFF2-40B4-BE49-F238E27FC236}">
                <a16:creationId xmlns:a16="http://schemas.microsoft.com/office/drawing/2014/main" id="{AEB09F7D-4D18-49D4-B340-B4809A5CBD77}"/>
              </a:ext>
            </a:extLst>
          </p:cNvPr>
          <p:cNvPicPr>
            <a:picLocks noChangeAspect="1"/>
          </p:cNvPicPr>
          <p:nvPr/>
        </p:nvPicPr>
        <p:blipFill>
          <a:blip r:embed="rId3"/>
          <a:stretch>
            <a:fillRect/>
          </a:stretch>
        </p:blipFill>
        <p:spPr>
          <a:xfrm>
            <a:off x="915684" y="645106"/>
            <a:ext cx="4906643" cy="5247747"/>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
        <p:nvSpPr>
          <p:cNvPr id="3" name="Date Placeholder 2">
            <a:extLst>
              <a:ext uri="{FF2B5EF4-FFF2-40B4-BE49-F238E27FC236}">
                <a16:creationId xmlns:a16="http://schemas.microsoft.com/office/drawing/2014/main" id="{45BDCEB9-0BCE-4E00-A82E-A445214F4AA3}"/>
              </a:ext>
            </a:extLst>
          </p:cNvPr>
          <p:cNvSpPr>
            <a:spLocks noGrp="1"/>
          </p:cNvSpPr>
          <p:nvPr>
            <p:ph type="dt" sz="half" idx="10"/>
          </p:nvPr>
        </p:nvSpPr>
        <p:spPr>
          <a:xfrm>
            <a:off x="8837612" y="5883275"/>
            <a:ext cx="1600200" cy="365125"/>
          </a:xfrm>
        </p:spPr>
        <p:txBody>
          <a:bodyPr vert="horz" lIns="91440" tIns="45720" rIns="91440" bIns="45720" rtlCol="0" anchor="ctr">
            <a:normAutofit/>
          </a:bodyPr>
          <a:lstStyle/>
          <a:p>
            <a:pPr defTabSz="914400">
              <a:spcAft>
                <a:spcPts val="600"/>
              </a:spcAft>
            </a:pPr>
            <a:fld id="{01A19755-FA60-4F30-9293-69E2B8723AA9}" type="datetime10">
              <a:rPr lang="en-US"/>
              <a:pPr defTabSz="914400">
                <a:spcAft>
                  <a:spcPts val="600"/>
                </a:spcAft>
              </a:pPr>
              <a:t>17:58</a:t>
            </a:fld>
            <a:endParaRPr lang="en-US"/>
          </a:p>
        </p:txBody>
      </p:sp>
      <p:sp>
        <p:nvSpPr>
          <p:cNvPr id="5" name="Slide Number Placeholder 4">
            <a:extLst>
              <a:ext uri="{FF2B5EF4-FFF2-40B4-BE49-F238E27FC236}">
                <a16:creationId xmlns:a16="http://schemas.microsoft.com/office/drawing/2014/main" id="{B4872C15-70D4-426C-AF48-5E5129ACBB46}"/>
              </a:ext>
            </a:extLst>
          </p:cNvPr>
          <p:cNvSpPr>
            <a:spLocks noGrp="1"/>
          </p:cNvSpPr>
          <p:nvPr>
            <p:ph type="sldNum" sz="quarter" idx="12"/>
          </p:nvPr>
        </p:nvSpPr>
        <p:spPr>
          <a:xfrm>
            <a:off x="10514012" y="5883275"/>
            <a:ext cx="551167" cy="365125"/>
          </a:xfrm>
        </p:spPr>
        <p:txBody>
          <a:bodyPr vert="horz" lIns="91440" tIns="45720" rIns="91440" bIns="45720" rtlCol="0" anchor="ctr">
            <a:normAutofit/>
          </a:bodyPr>
          <a:lstStyle/>
          <a:p>
            <a:pPr defTabSz="914400">
              <a:spcAft>
                <a:spcPts val="600"/>
              </a:spcAft>
            </a:pPr>
            <a:fld id="{6D22F896-40B5-4ADD-8801-0D06FADFA095}" type="slidenum">
              <a:rPr lang="en-US"/>
              <a:pPr defTabSz="914400">
                <a:spcAft>
                  <a:spcPts val="600"/>
                </a:spcAft>
              </a:pPr>
              <a:t>76</a:t>
            </a:fld>
            <a:endParaRPr lang="en-US"/>
          </a:p>
        </p:txBody>
      </p:sp>
      <p:graphicFrame>
        <p:nvGraphicFramePr>
          <p:cNvPr id="9" name="Diagram 8">
            <a:extLst>
              <a:ext uri="{FF2B5EF4-FFF2-40B4-BE49-F238E27FC236}">
                <a16:creationId xmlns:a16="http://schemas.microsoft.com/office/drawing/2014/main" id="{15C476D3-C7B9-4F94-ABB6-83AB60BF59D1}"/>
              </a:ext>
            </a:extLst>
          </p:cNvPr>
          <p:cNvGraphicFramePr/>
          <p:nvPr>
            <p:extLst>
              <p:ext uri="{D42A27DB-BD31-4B8C-83A1-F6EECF244321}">
                <p14:modId xmlns:p14="http://schemas.microsoft.com/office/powerpoint/2010/main" val="1981273102"/>
              </p:ext>
            </p:extLst>
          </p:nvPr>
        </p:nvGraphicFramePr>
        <p:xfrm>
          <a:off x="6420465" y="2666999"/>
          <a:ext cx="5122606" cy="321627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6971669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51D6AF2-2D6F-43C2-AC7B-717863118142}"/>
              </a:ext>
            </a:extLst>
          </p:cNvPr>
          <p:cNvSpPr>
            <a:spLocks noGrp="1"/>
          </p:cNvSpPr>
          <p:nvPr>
            <p:ph type="dt" sz="half" idx="10"/>
          </p:nvPr>
        </p:nvSpPr>
        <p:spPr/>
        <p:txBody>
          <a:bodyPr/>
          <a:lstStyle/>
          <a:p>
            <a:fld id="{3F4FFFD7-D8A1-4491-B156-4AB843D1858F}" type="datetime10">
              <a:rPr lang="en-US" smtClean="0"/>
              <a:t>17:58</a:t>
            </a:fld>
            <a:endParaRPr lang="en-US" dirty="0"/>
          </a:p>
        </p:txBody>
      </p:sp>
      <p:sp>
        <p:nvSpPr>
          <p:cNvPr id="3" name="Footer Placeholder 2">
            <a:extLst>
              <a:ext uri="{FF2B5EF4-FFF2-40B4-BE49-F238E27FC236}">
                <a16:creationId xmlns:a16="http://schemas.microsoft.com/office/drawing/2014/main" id="{71043F0A-B741-4EA1-A4A5-711F46978A18}"/>
              </a:ext>
            </a:extLst>
          </p:cNvPr>
          <p:cNvSpPr>
            <a:spLocks noGrp="1"/>
          </p:cNvSpPr>
          <p:nvPr>
            <p:ph type="ftr" sz="quarter" idx="11"/>
          </p:nvPr>
        </p:nvSpPr>
        <p:spPr/>
        <p:txBody>
          <a:bodyPr/>
          <a:lstStyle/>
          <a:p>
            <a:r>
              <a:rPr lang="en-US"/>
              <a:t>Jameshoneycutt.net                                      twitter: @P0w3rChi3f                                      LinkedIn: in/james-honeycutt</a:t>
            </a:r>
            <a:endParaRPr lang="en-US" dirty="0"/>
          </a:p>
        </p:txBody>
      </p:sp>
      <p:sp>
        <p:nvSpPr>
          <p:cNvPr id="4" name="Slide Number Placeholder 3">
            <a:extLst>
              <a:ext uri="{FF2B5EF4-FFF2-40B4-BE49-F238E27FC236}">
                <a16:creationId xmlns:a16="http://schemas.microsoft.com/office/drawing/2014/main" id="{5C26C6B5-4CC4-4534-BCE2-908E17566854}"/>
              </a:ext>
            </a:extLst>
          </p:cNvPr>
          <p:cNvSpPr>
            <a:spLocks noGrp="1"/>
          </p:cNvSpPr>
          <p:nvPr>
            <p:ph type="sldNum" sz="quarter" idx="12"/>
          </p:nvPr>
        </p:nvSpPr>
        <p:spPr/>
        <p:txBody>
          <a:bodyPr/>
          <a:lstStyle/>
          <a:p>
            <a:fld id="{6D22F896-40B5-4ADD-8801-0D06FADFA095}" type="slidenum">
              <a:rPr lang="en-US" smtClean="0"/>
              <a:t>77</a:t>
            </a:fld>
            <a:endParaRPr lang="en-US" dirty="0"/>
          </a:p>
        </p:txBody>
      </p:sp>
      <p:sp>
        <p:nvSpPr>
          <p:cNvPr id="5" name="Rectangle 4">
            <a:extLst>
              <a:ext uri="{FF2B5EF4-FFF2-40B4-BE49-F238E27FC236}">
                <a16:creationId xmlns:a16="http://schemas.microsoft.com/office/drawing/2014/main" id="{DBC72CAA-A272-4C9B-932A-BEBDF612DE32}"/>
              </a:ext>
            </a:extLst>
          </p:cNvPr>
          <p:cNvSpPr/>
          <p:nvPr/>
        </p:nvSpPr>
        <p:spPr>
          <a:xfrm>
            <a:off x="4126546" y="2967335"/>
            <a:ext cx="3938899" cy="923330"/>
          </a:xfrm>
          <a:prstGeom prst="rect">
            <a:avLst/>
          </a:prstGeom>
          <a:noFill/>
        </p:spPr>
        <p:txBody>
          <a:bodyPr wrap="none" lIns="91440" tIns="45720" rIns="91440" bIns="45720">
            <a:spAutoFit/>
          </a:bodyPr>
          <a:lstStyle/>
          <a:p>
            <a:pPr algn="ctr"/>
            <a:r>
              <a:rPr lang="en-US" sz="54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Jobs Demo</a:t>
            </a:r>
          </a:p>
        </p:txBody>
      </p:sp>
    </p:spTree>
    <p:extLst>
      <p:ext uri="{BB962C8B-B14F-4D97-AF65-F5344CB8AC3E}">
        <p14:creationId xmlns:p14="http://schemas.microsoft.com/office/powerpoint/2010/main" val="324168638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FFA7A-4B93-4053-8511-7D6A24E3171F}"/>
              </a:ext>
            </a:extLst>
          </p:cNvPr>
          <p:cNvSpPr>
            <a:spLocks noGrp="1"/>
          </p:cNvSpPr>
          <p:nvPr>
            <p:ph type="title"/>
          </p:nvPr>
        </p:nvSpPr>
        <p:spPr>
          <a:xfrm>
            <a:off x="8119869" y="643466"/>
            <a:ext cx="3143875" cy="5571065"/>
          </a:xfrm>
        </p:spPr>
        <p:txBody>
          <a:bodyPr anchor="ctr">
            <a:normAutofit/>
          </a:bodyPr>
          <a:lstStyle/>
          <a:p>
            <a:r>
              <a:rPr lang="en-US" sz="3600"/>
              <a:t>Security</a:t>
            </a:r>
          </a:p>
        </p:txBody>
      </p:sp>
      <p:sp>
        <p:nvSpPr>
          <p:cNvPr id="12" name="Rectangle 11">
            <a:extLst>
              <a:ext uri="{FF2B5EF4-FFF2-40B4-BE49-F238E27FC236}">
                <a16:creationId xmlns:a16="http://schemas.microsoft.com/office/drawing/2014/main" id="{D0672142-94D6-400E-B188-309B101D8B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532169" cy="6858000"/>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a:extLst>
              <a:ext uri="{FF2B5EF4-FFF2-40B4-BE49-F238E27FC236}">
                <a16:creationId xmlns:a16="http://schemas.microsoft.com/office/drawing/2014/main" id="{0B3AAE64-B016-4EB5-953D-A076B38BA71F}"/>
              </a:ext>
            </a:extLst>
          </p:cNvPr>
          <p:cNvSpPr>
            <a:spLocks noGrp="1"/>
          </p:cNvSpPr>
          <p:nvPr>
            <p:ph type="ftr" sz="quarter" idx="11"/>
          </p:nvPr>
        </p:nvSpPr>
        <p:spPr>
          <a:xfrm>
            <a:off x="1141412" y="6257351"/>
            <a:ext cx="7543800" cy="365125"/>
          </a:xfrm>
        </p:spPr>
        <p:txBody>
          <a:bodyPr>
            <a:normAutofit/>
          </a:bodyPr>
          <a:lstStyle/>
          <a:p>
            <a:pPr>
              <a:spcAft>
                <a:spcPts val="600"/>
              </a:spcAft>
            </a:pPr>
            <a:r>
              <a:rPr lang="en-US" dirty="0"/>
              <a:t>Jameshoneycutt.net                                      twitter: @P0w3rChi3f                                      LinkedIn: in/</a:t>
            </a:r>
            <a:r>
              <a:rPr lang="en-US" dirty="0" err="1"/>
              <a:t>james-honeycutt</a:t>
            </a:r>
            <a:endParaRPr lang="en-US"/>
          </a:p>
        </p:txBody>
      </p:sp>
      <p:sp>
        <p:nvSpPr>
          <p:cNvPr id="14" name="Rectangle 13">
            <a:extLst>
              <a:ext uri="{FF2B5EF4-FFF2-40B4-BE49-F238E27FC236}">
                <a16:creationId xmlns:a16="http://schemas.microsoft.com/office/drawing/2014/main" id="{C127259A-B804-4AD2-9BC6-66F7BB2185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908066" y="3195797"/>
            <a:ext cx="6858000" cy="466406"/>
          </a:xfrm>
          <a:prstGeom prst="rect">
            <a:avLst/>
          </a:prstGeom>
          <a:gradFill>
            <a:gsLst>
              <a:gs pos="0">
                <a:srgbClr val="363D46">
                  <a:alpha val="0"/>
                </a:srgbClr>
              </a:gs>
              <a:gs pos="100000">
                <a:srgbClr val="363D46">
                  <a:lumMod val="75000"/>
                </a:srgbClr>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16" name="Straight Connector 15">
            <a:extLst>
              <a:ext uri="{FF2B5EF4-FFF2-40B4-BE49-F238E27FC236}">
                <a16:creationId xmlns:a16="http://schemas.microsoft.com/office/drawing/2014/main" id="{39B4E8A7-8505-4752-9B81-C739116CE02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5400000">
            <a:off x="4150420" y="3429000"/>
            <a:ext cx="6858000" cy="0"/>
          </a:xfrm>
          <a:prstGeom prst="line">
            <a:avLst/>
          </a:prstGeom>
          <a:solidFill>
            <a:srgbClr val="FFFFFF"/>
          </a:solidFill>
          <a:ln w="38100" cap="flat">
            <a:gradFill flip="none" rotWithShape="1">
              <a:gsLst>
                <a:gs pos="0">
                  <a:srgbClr val="363D46"/>
                </a:gs>
                <a:gs pos="100000">
                  <a:srgbClr val="363D46">
                    <a:lumMod val="75000"/>
                  </a:srgbClr>
                </a:gs>
              </a:gsLst>
              <a:lin ang="5400000" scaled="0"/>
              <a:tileRect/>
            </a:gradFill>
            <a:miter lim="800000"/>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cxnSp>
      <p:sp>
        <p:nvSpPr>
          <p:cNvPr id="6" name="Date Placeholder 5">
            <a:extLst>
              <a:ext uri="{FF2B5EF4-FFF2-40B4-BE49-F238E27FC236}">
                <a16:creationId xmlns:a16="http://schemas.microsoft.com/office/drawing/2014/main" id="{6BF2C559-EB99-4F00-9235-19AFEBFC1E8F}"/>
              </a:ext>
            </a:extLst>
          </p:cNvPr>
          <p:cNvSpPr>
            <a:spLocks noGrp="1"/>
          </p:cNvSpPr>
          <p:nvPr>
            <p:ph type="dt" sz="half" idx="10"/>
          </p:nvPr>
        </p:nvSpPr>
        <p:spPr>
          <a:xfrm>
            <a:off x="8837612" y="6257351"/>
            <a:ext cx="1600200" cy="365125"/>
          </a:xfrm>
        </p:spPr>
        <p:txBody>
          <a:bodyPr>
            <a:normAutofit/>
          </a:bodyPr>
          <a:lstStyle/>
          <a:p>
            <a:pPr>
              <a:spcAft>
                <a:spcPts val="600"/>
              </a:spcAft>
            </a:pPr>
            <a:fld id="{4CC79397-8384-4B70-A2CC-236265DB3AC3}" type="datetime10">
              <a:rPr lang="en-US" smtClean="0"/>
              <a:pPr>
                <a:spcAft>
                  <a:spcPts val="600"/>
                </a:spcAft>
              </a:pPr>
              <a:t>17:58</a:t>
            </a:fld>
            <a:endParaRPr lang="en-US"/>
          </a:p>
        </p:txBody>
      </p:sp>
      <p:sp>
        <p:nvSpPr>
          <p:cNvPr id="5" name="Slide Number Placeholder 4">
            <a:extLst>
              <a:ext uri="{FF2B5EF4-FFF2-40B4-BE49-F238E27FC236}">
                <a16:creationId xmlns:a16="http://schemas.microsoft.com/office/drawing/2014/main" id="{BBCE414B-1908-43E5-BAF7-08373C9897D3}"/>
              </a:ext>
            </a:extLst>
          </p:cNvPr>
          <p:cNvSpPr>
            <a:spLocks noGrp="1"/>
          </p:cNvSpPr>
          <p:nvPr>
            <p:ph type="sldNum" sz="quarter" idx="12"/>
          </p:nvPr>
        </p:nvSpPr>
        <p:spPr>
          <a:xfrm>
            <a:off x="10514012" y="6257351"/>
            <a:ext cx="551167" cy="365125"/>
          </a:xfrm>
        </p:spPr>
        <p:txBody>
          <a:bodyPr>
            <a:normAutofit/>
          </a:bodyPr>
          <a:lstStyle/>
          <a:p>
            <a:pPr>
              <a:spcAft>
                <a:spcPts val="600"/>
              </a:spcAft>
            </a:pPr>
            <a:fld id="{6D22F896-40B5-4ADD-8801-0D06FADFA095}" type="slidenum">
              <a:rPr lang="en-US" smtClean="0"/>
              <a:pPr>
                <a:spcAft>
                  <a:spcPts val="600"/>
                </a:spcAft>
              </a:pPr>
              <a:t>78</a:t>
            </a:fld>
            <a:endParaRPr lang="en-US"/>
          </a:p>
        </p:txBody>
      </p:sp>
      <p:graphicFrame>
        <p:nvGraphicFramePr>
          <p:cNvPr id="8" name="Content Placeholder 2">
            <a:extLst>
              <a:ext uri="{FF2B5EF4-FFF2-40B4-BE49-F238E27FC236}">
                <a16:creationId xmlns:a16="http://schemas.microsoft.com/office/drawing/2014/main" id="{477C5271-3B3E-447F-BB90-47303ED1F7A2}"/>
              </a:ext>
            </a:extLst>
          </p:cNvPr>
          <p:cNvGraphicFramePr>
            <a:graphicFrameLocks noGrp="1"/>
          </p:cNvGraphicFramePr>
          <p:nvPr>
            <p:ph idx="1"/>
            <p:extLst>
              <p:ext uri="{D42A27DB-BD31-4B8C-83A1-F6EECF244321}">
                <p14:modId xmlns:p14="http://schemas.microsoft.com/office/powerpoint/2010/main" val="1065021689"/>
              </p:ext>
            </p:extLst>
          </p:nvPr>
        </p:nvGraphicFramePr>
        <p:xfrm>
          <a:off x="643467" y="643467"/>
          <a:ext cx="6243992" cy="557106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45615382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FFA7A-4B93-4053-8511-7D6A24E3171F}"/>
              </a:ext>
            </a:extLst>
          </p:cNvPr>
          <p:cNvSpPr>
            <a:spLocks noGrp="1"/>
          </p:cNvSpPr>
          <p:nvPr>
            <p:ph type="title"/>
          </p:nvPr>
        </p:nvSpPr>
        <p:spPr>
          <a:xfrm>
            <a:off x="669851" y="1430179"/>
            <a:ext cx="3029313" cy="3675908"/>
          </a:xfrm>
        </p:spPr>
        <p:txBody>
          <a:bodyPr anchor="ctr">
            <a:normAutofit/>
          </a:bodyPr>
          <a:lstStyle/>
          <a:p>
            <a:r>
              <a:rPr lang="en-US" sz="4000"/>
              <a:t>Security (cont.)</a:t>
            </a:r>
          </a:p>
        </p:txBody>
      </p:sp>
      <p:sp>
        <p:nvSpPr>
          <p:cNvPr id="12" name="Rectangle 11">
            <a:extLst>
              <a:ext uri="{FF2B5EF4-FFF2-40B4-BE49-F238E27FC236}">
                <a16:creationId xmlns:a16="http://schemas.microsoft.com/office/drawing/2014/main" id="{7E475056-B0EB-44BE-8568-61ABEFB2E9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59934" y="0"/>
            <a:ext cx="8132066" cy="6858000"/>
          </a:xfrm>
          <a:prstGeom prst="rect">
            <a:avLst/>
          </a:prstGeom>
          <a:solidFill>
            <a:schemeClr val="bg2"/>
          </a:solidFill>
          <a:ln>
            <a:noFill/>
          </a:ln>
          <a:effectLst>
            <a:innerShdw blurRad="63500" dist="508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a:extLst>
              <a:ext uri="{FF2B5EF4-FFF2-40B4-BE49-F238E27FC236}">
                <a16:creationId xmlns:a16="http://schemas.microsoft.com/office/drawing/2014/main" id="{0B3AAE64-B016-4EB5-953D-A076B38BA71F}"/>
              </a:ext>
            </a:extLst>
          </p:cNvPr>
          <p:cNvSpPr>
            <a:spLocks noGrp="1"/>
          </p:cNvSpPr>
          <p:nvPr>
            <p:ph type="ftr" sz="quarter" idx="11"/>
          </p:nvPr>
        </p:nvSpPr>
        <p:spPr>
          <a:xfrm>
            <a:off x="1141412" y="5883275"/>
            <a:ext cx="7543800" cy="365125"/>
          </a:xfrm>
        </p:spPr>
        <p:txBody>
          <a:bodyPr>
            <a:normAutofit/>
          </a:bodyPr>
          <a:lstStyle/>
          <a:p>
            <a:pPr>
              <a:spcAft>
                <a:spcPts val="600"/>
              </a:spcAft>
            </a:pPr>
            <a:r>
              <a:rPr lang="en-US" dirty="0"/>
              <a:t>Jameshoneycutt.net                                      twitter: @P0w3rChi3f                                      LinkedIn: in/</a:t>
            </a:r>
            <a:r>
              <a:rPr lang="en-US" dirty="0" err="1"/>
              <a:t>james-honeycutt</a:t>
            </a:r>
            <a:endParaRPr lang="en-US"/>
          </a:p>
        </p:txBody>
      </p:sp>
      <p:cxnSp>
        <p:nvCxnSpPr>
          <p:cNvPr id="14" name="Straight Connector 13">
            <a:extLst>
              <a:ext uri="{FF2B5EF4-FFF2-40B4-BE49-F238E27FC236}">
                <a16:creationId xmlns:a16="http://schemas.microsoft.com/office/drawing/2014/main" id="{F2C8E2EC-73A4-48C2-B4D7-D7726BD908E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69971" y="0"/>
            <a:ext cx="0" cy="6858000"/>
          </a:xfrm>
          <a:prstGeom prst="line">
            <a:avLst/>
          </a:prstGeom>
          <a:solidFill>
            <a:srgbClr val="FFFFFF"/>
          </a:solidFill>
          <a:ln w="38100" cap="flat">
            <a:gradFill flip="none" rotWithShape="1">
              <a:gsLst>
                <a:gs pos="0">
                  <a:srgbClr val="363D46"/>
                </a:gs>
                <a:gs pos="100000">
                  <a:srgbClr val="363D46">
                    <a:lumMod val="75000"/>
                  </a:srgbClr>
                </a:gs>
              </a:gsLst>
              <a:lin ang="5400000" scaled="0"/>
              <a:tileRect/>
            </a:gradFill>
            <a:miter lim="800000"/>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cxnSp>
      <p:sp>
        <p:nvSpPr>
          <p:cNvPr id="16" name="Rectangle 15">
            <a:extLst>
              <a:ext uri="{FF2B5EF4-FFF2-40B4-BE49-F238E27FC236}">
                <a16:creationId xmlns:a16="http://schemas.microsoft.com/office/drawing/2014/main" id="{E82ABBDC-7A44-4AE8-A04F-B5495481B9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894952" y="3195797"/>
            <a:ext cx="6858000" cy="466406"/>
          </a:xfrm>
          <a:prstGeom prst="rect">
            <a:avLst/>
          </a:prstGeom>
          <a:gradFill>
            <a:gsLst>
              <a:gs pos="0">
                <a:srgbClr val="363D46">
                  <a:alpha val="0"/>
                </a:srgbClr>
              </a:gs>
              <a:gs pos="100000">
                <a:srgbClr val="363D46">
                  <a:lumMod val="75000"/>
                </a:srgbClr>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 name="Date Placeholder 5">
            <a:extLst>
              <a:ext uri="{FF2B5EF4-FFF2-40B4-BE49-F238E27FC236}">
                <a16:creationId xmlns:a16="http://schemas.microsoft.com/office/drawing/2014/main" id="{CB3ECAA8-6D65-4214-9231-B004EC5EE9ED}"/>
              </a:ext>
            </a:extLst>
          </p:cNvPr>
          <p:cNvSpPr>
            <a:spLocks noGrp="1"/>
          </p:cNvSpPr>
          <p:nvPr>
            <p:ph type="dt" sz="half" idx="10"/>
          </p:nvPr>
        </p:nvSpPr>
        <p:spPr>
          <a:xfrm>
            <a:off x="8837612" y="5883275"/>
            <a:ext cx="1600200" cy="365125"/>
          </a:xfrm>
        </p:spPr>
        <p:txBody>
          <a:bodyPr>
            <a:normAutofit/>
          </a:bodyPr>
          <a:lstStyle/>
          <a:p>
            <a:pPr>
              <a:spcAft>
                <a:spcPts val="600"/>
              </a:spcAft>
            </a:pPr>
            <a:fld id="{444BF256-95AE-4058-96A4-331F56A7760F}" type="datetime10">
              <a:rPr lang="en-US" smtClean="0"/>
              <a:pPr>
                <a:spcAft>
                  <a:spcPts val="600"/>
                </a:spcAft>
              </a:pPr>
              <a:t>17:58</a:t>
            </a:fld>
            <a:endParaRPr lang="en-US"/>
          </a:p>
        </p:txBody>
      </p:sp>
      <p:sp>
        <p:nvSpPr>
          <p:cNvPr id="5" name="Slide Number Placeholder 4">
            <a:extLst>
              <a:ext uri="{FF2B5EF4-FFF2-40B4-BE49-F238E27FC236}">
                <a16:creationId xmlns:a16="http://schemas.microsoft.com/office/drawing/2014/main" id="{BBCE414B-1908-43E5-BAF7-08373C9897D3}"/>
              </a:ext>
            </a:extLst>
          </p:cNvPr>
          <p:cNvSpPr>
            <a:spLocks noGrp="1"/>
          </p:cNvSpPr>
          <p:nvPr>
            <p:ph type="sldNum" sz="quarter" idx="12"/>
          </p:nvPr>
        </p:nvSpPr>
        <p:spPr>
          <a:xfrm>
            <a:off x="10514012" y="5883275"/>
            <a:ext cx="551167" cy="365125"/>
          </a:xfrm>
        </p:spPr>
        <p:txBody>
          <a:bodyPr>
            <a:normAutofit/>
          </a:bodyPr>
          <a:lstStyle/>
          <a:p>
            <a:pPr>
              <a:spcAft>
                <a:spcPts val="600"/>
              </a:spcAft>
            </a:pPr>
            <a:fld id="{6D22F896-40B5-4ADD-8801-0D06FADFA095}" type="slidenum">
              <a:rPr lang="en-US" smtClean="0"/>
              <a:pPr>
                <a:spcAft>
                  <a:spcPts val="600"/>
                </a:spcAft>
              </a:pPr>
              <a:t>79</a:t>
            </a:fld>
            <a:endParaRPr lang="en-US"/>
          </a:p>
        </p:txBody>
      </p:sp>
      <p:graphicFrame>
        <p:nvGraphicFramePr>
          <p:cNvPr id="8" name="Content Placeholder 2">
            <a:extLst>
              <a:ext uri="{FF2B5EF4-FFF2-40B4-BE49-F238E27FC236}">
                <a16:creationId xmlns:a16="http://schemas.microsoft.com/office/drawing/2014/main" id="{01D92F15-D4BE-42CC-B9E3-F197BE9C4A0E}"/>
              </a:ext>
            </a:extLst>
          </p:cNvPr>
          <p:cNvGraphicFramePr>
            <a:graphicFrameLocks noGrp="1"/>
          </p:cNvGraphicFramePr>
          <p:nvPr>
            <p:ph idx="1"/>
            <p:extLst>
              <p:ext uri="{D42A27DB-BD31-4B8C-83A1-F6EECF244321}">
                <p14:modId xmlns:p14="http://schemas.microsoft.com/office/powerpoint/2010/main" val="2192447397"/>
              </p:ext>
            </p:extLst>
          </p:nvPr>
        </p:nvGraphicFramePr>
        <p:xfrm>
          <a:off x="5054375" y="965200"/>
          <a:ext cx="6046133" cy="460586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40444964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981B9CFD-6570-44E4-A274-2518DB1BAF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F8C09EF-BCB5-4D52-9A09-02310C168399}"/>
              </a:ext>
            </a:extLst>
          </p:cNvPr>
          <p:cNvSpPr>
            <a:spLocks noGrp="1"/>
          </p:cNvSpPr>
          <p:nvPr>
            <p:ph type="title"/>
          </p:nvPr>
        </p:nvSpPr>
        <p:spPr>
          <a:xfrm>
            <a:off x="862427" y="609599"/>
            <a:ext cx="3283970" cy="1463478"/>
          </a:xfrm>
        </p:spPr>
        <p:txBody>
          <a:bodyPr vert="horz" lIns="91440" tIns="45720" rIns="91440" bIns="45720" rtlCol="0" anchor="ctr">
            <a:normAutofit/>
          </a:bodyPr>
          <a:lstStyle/>
          <a:p>
            <a:r>
              <a:rPr lang="en-US" dirty="0"/>
              <a:t>Environments</a:t>
            </a:r>
          </a:p>
        </p:txBody>
      </p:sp>
      <p:sp>
        <p:nvSpPr>
          <p:cNvPr id="12" name="Content Placeholder 11">
            <a:extLst>
              <a:ext uri="{FF2B5EF4-FFF2-40B4-BE49-F238E27FC236}">
                <a16:creationId xmlns:a16="http://schemas.microsoft.com/office/drawing/2014/main" id="{88448904-3818-4B85-9D0A-47DC2850B350}"/>
              </a:ext>
            </a:extLst>
          </p:cNvPr>
          <p:cNvSpPr>
            <a:spLocks noGrp="1"/>
          </p:cNvSpPr>
          <p:nvPr>
            <p:ph sz="half" idx="1"/>
          </p:nvPr>
        </p:nvSpPr>
        <p:spPr>
          <a:xfrm>
            <a:off x="818779" y="2251880"/>
            <a:ext cx="3310963" cy="3772401"/>
          </a:xfrm>
        </p:spPr>
        <p:txBody>
          <a:bodyPr vert="horz" lIns="91440" tIns="45720" rIns="91440" bIns="45720" rtlCol="0" anchor="t">
            <a:normAutofit/>
          </a:bodyPr>
          <a:lstStyle/>
          <a:p>
            <a:pPr>
              <a:buClr>
                <a:srgbClr val="26D0F8"/>
              </a:buClr>
            </a:pPr>
            <a:r>
              <a:rPr lang="en-US" sz="2400" dirty="0"/>
              <a:t>PowerShell Console</a:t>
            </a:r>
          </a:p>
          <a:p>
            <a:pPr>
              <a:buClr>
                <a:srgbClr val="26D0F8"/>
              </a:buClr>
            </a:pPr>
            <a:r>
              <a:rPr lang="en-US" sz="2400" dirty="0"/>
              <a:t>PowerShell ISE</a:t>
            </a:r>
          </a:p>
          <a:p>
            <a:pPr>
              <a:buClr>
                <a:srgbClr val="26D0F8"/>
              </a:buClr>
            </a:pPr>
            <a:endParaRPr lang="en-US" sz="2400" dirty="0"/>
          </a:p>
          <a:p>
            <a:pPr>
              <a:buClr>
                <a:srgbClr val="26D0F8"/>
              </a:buClr>
            </a:pPr>
            <a:r>
              <a:rPr lang="en-US" sz="2400" dirty="0" err="1"/>
              <a:t>VSCode</a:t>
            </a:r>
            <a:endParaRPr lang="en-US" sz="2400" dirty="0"/>
          </a:p>
          <a:p>
            <a:pPr>
              <a:buClr>
                <a:srgbClr val="26D0F8"/>
              </a:buClr>
            </a:pPr>
            <a:r>
              <a:rPr lang="en-US" sz="2400" dirty="0"/>
              <a:t>Windows Terminal</a:t>
            </a:r>
          </a:p>
          <a:p>
            <a:pPr marL="0" indent="0">
              <a:buClr>
                <a:srgbClr val="26D0F8"/>
              </a:buClr>
            </a:pPr>
            <a:endParaRPr lang="en-US" dirty="0"/>
          </a:p>
        </p:txBody>
      </p:sp>
      <p:pic>
        <p:nvPicPr>
          <p:cNvPr id="14" name="Content Placeholder 13">
            <a:extLst>
              <a:ext uri="{FF2B5EF4-FFF2-40B4-BE49-F238E27FC236}">
                <a16:creationId xmlns:a16="http://schemas.microsoft.com/office/drawing/2014/main" id="{031B12BC-039A-4251-9C5C-206DCE53A1CB}"/>
              </a:ext>
            </a:extLst>
          </p:cNvPr>
          <p:cNvPicPr>
            <a:picLocks noGrp="1" noChangeAspect="1"/>
          </p:cNvPicPr>
          <p:nvPr>
            <p:ph sz="half" idx="2"/>
          </p:nvPr>
        </p:nvPicPr>
        <p:blipFill>
          <a:blip r:embed="rId4"/>
          <a:stretch>
            <a:fillRect/>
          </a:stretch>
        </p:blipFill>
        <p:spPr>
          <a:xfrm>
            <a:off x="4821168" y="481282"/>
            <a:ext cx="3497883" cy="2162213"/>
          </a:xfrm>
          <a:prstGeom prst="rect">
            <a:avLst/>
          </a:prstGeom>
        </p:spPr>
      </p:pic>
      <p:pic>
        <p:nvPicPr>
          <p:cNvPr id="16" name="Picture 15">
            <a:extLst>
              <a:ext uri="{FF2B5EF4-FFF2-40B4-BE49-F238E27FC236}">
                <a16:creationId xmlns:a16="http://schemas.microsoft.com/office/drawing/2014/main" id="{61675DCF-FC19-4699-B6FF-4ABF5AE33458}"/>
              </a:ext>
            </a:extLst>
          </p:cNvPr>
          <p:cNvPicPr>
            <a:picLocks noChangeAspect="1"/>
          </p:cNvPicPr>
          <p:nvPr/>
        </p:nvPicPr>
        <p:blipFill>
          <a:blip r:embed="rId5"/>
          <a:stretch>
            <a:fillRect/>
          </a:stretch>
        </p:blipFill>
        <p:spPr>
          <a:xfrm>
            <a:off x="8611715" y="481282"/>
            <a:ext cx="3412089" cy="2183737"/>
          </a:xfrm>
          <a:prstGeom prst="rect">
            <a:avLst/>
          </a:prstGeom>
        </p:spPr>
      </p:pic>
      <p:sp>
        <p:nvSpPr>
          <p:cNvPr id="4" name="Footer Placeholder 3">
            <a:extLst>
              <a:ext uri="{FF2B5EF4-FFF2-40B4-BE49-F238E27FC236}">
                <a16:creationId xmlns:a16="http://schemas.microsoft.com/office/drawing/2014/main" id="{E44A8C18-72B3-4611-8FC8-562FA50590B4}"/>
              </a:ext>
            </a:extLst>
          </p:cNvPr>
          <p:cNvSpPr>
            <a:spLocks noGrp="1"/>
          </p:cNvSpPr>
          <p:nvPr>
            <p:ph type="ftr" sz="quarter" idx="11"/>
          </p:nvPr>
        </p:nvSpPr>
        <p:spPr>
          <a:xfrm>
            <a:off x="913796" y="6314072"/>
            <a:ext cx="3240472" cy="365125"/>
          </a:xfrm>
        </p:spPr>
        <p:txBody>
          <a:bodyPr vert="horz" lIns="91440" tIns="45720" rIns="91440" bIns="45720" rtlCol="0" anchor="ctr">
            <a:normAutofit/>
          </a:bodyPr>
          <a:lstStyle/>
          <a:p>
            <a:pPr defTabSz="914400">
              <a:spcAft>
                <a:spcPts val="600"/>
              </a:spcAft>
            </a:pPr>
            <a:r>
              <a:rPr lang="en-US" sz="800" b="1" i="0" kern="1200">
                <a:solidFill>
                  <a:schemeClr val="tx1">
                    <a:lumMod val="75000"/>
                  </a:schemeClr>
                </a:solidFill>
                <a:effectLst>
                  <a:outerShdw blurRad="50800" dist="38100" dir="2700000" algn="tl" rotWithShape="0">
                    <a:srgbClr val="000000">
                      <a:alpha val="43000"/>
                    </a:srgbClr>
                  </a:outerShdw>
                </a:effectLst>
                <a:latin typeface="+mn-lt"/>
                <a:ea typeface="+mn-ea"/>
                <a:cs typeface="+mn-cs"/>
              </a:rPr>
              <a:t>Jameshoneycutt.net                                      twitter: @P0w3rChi3f                                      LinkedIn: in/james-honeycutt</a:t>
            </a:r>
          </a:p>
        </p:txBody>
      </p:sp>
      <p:cxnSp>
        <p:nvCxnSpPr>
          <p:cNvPr id="23" name="Straight Connector 22">
            <a:extLst>
              <a:ext uri="{FF2B5EF4-FFF2-40B4-BE49-F238E27FC236}">
                <a16:creationId xmlns:a16="http://schemas.microsoft.com/office/drawing/2014/main" id="{E8470FD2-B13A-4556-9D05-BC82BFE6BD2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2972" y="20963"/>
            <a:ext cx="0" cy="6858000"/>
          </a:xfrm>
          <a:prstGeom prst="line">
            <a:avLst/>
          </a:prstGeom>
          <a:ln w="38100" cap="sq">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DCF570-5FFA-4422-B8A3-C28A303EF16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94479" y="3429000"/>
            <a:ext cx="7498080" cy="0"/>
          </a:xfrm>
          <a:prstGeom prst="line">
            <a:avLst/>
          </a:prstGeom>
          <a:ln w="38100" cap="sq">
            <a:solidFill>
              <a:schemeClr val="tx1"/>
            </a:solidFill>
            <a:miter lim="800000"/>
          </a:ln>
        </p:spPr>
        <p:style>
          <a:lnRef idx="1">
            <a:schemeClr val="accent1"/>
          </a:lnRef>
          <a:fillRef idx="0">
            <a:schemeClr val="accent1"/>
          </a:fillRef>
          <a:effectRef idx="0">
            <a:schemeClr val="accent1"/>
          </a:effectRef>
          <a:fontRef idx="minor">
            <a:schemeClr val="tx1"/>
          </a:fontRef>
        </p:style>
      </p:cxnSp>
      <p:sp>
        <p:nvSpPr>
          <p:cNvPr id="3" name="Date Placeholder 2">
            <a:extLst>
              <a:ext uri="{FF2B5EF4-FFF2-40B4-BE49-F238E27FC236}">
                <a16:creationId xmlns:a16="http://schemas.microsoft.com/office/drawing/2014/main" id="{CA6E7847-DA47-4ED7-BF76-B4ACB5AA7CBE}"/>
              </a:ext>
            </a:extLst>
          </p:cNvPr>
          <p:cNvSpPr>
            <a:spLocks noGrp="1"/>
          </p:cNvSpPr>
          <p:nvPr>
            <p:ph type="dt" sz="half" idx="10"/>
          </p:nvPr>
        </p:nvSpPr>
        <p:spPr>
          <a:xfrm>
            <a:off x="7678736" y="6314072"/>
            <a:ext cx="2743200" cy="365125"/>
          </a:xfrm>
        </p:spPr>
        <p:txBody>
          <a:bodyPr vert="horz" lIns="91440" tIns="45720" rIns="91440" bIns="45720" rtlCol="0" anchor="ctr">
            <a:normAutofit/>
          </a:bodyPr>
          <a:lstStyle/>
          <a:p>
            <a:pPr defTabSz="914400">
              <a:spcAft>
                <a:spcPts val="600"/>
              </a:spcAft>
            </a:pPr>
            <a:fld id="{27C518E8-5D7C-4649-8F94-035AF1A8A43A}" type="datetime10">
              <a:rPr lang="en-US" smtClean="0"/>
              <a:pPr defTabSz="914400">
                <a:spcAft>
                  <a:spcPts val="600"/>
                </a:spcAft>
              </a:pPr>
              <a:t>17:58</a:t>
            </a:fld>
            <a:endParaRPr lang="en-US"/>
          </a:p>
        </p:txBody>
      </p:sp>
      <p:pic>
        <p:nvPicPr>
          <p:cNvPr id="15" name="Picture 14">
            <a:extLst>
              <a:ext uri="{FF2B5EF4-FFF2-40B4-BE49-F238E27FC236}">
                <a16:creationId xmlns:a16="http://schemas.microsoft.com/office/drawing/2014/main" id="{5797BB68-9702-40A4-AF34-99F22CC84306}"/>
              </a:ext>
            </a:extLst>
          </p:cNvPr>
          <p:cNvPicPr>
            <a:picLocks noChangeAspect="1"/>
          </p:cNvPicPr>
          <p:nvPr/>
        </p:nvPicPr>
        <p:blipFill>
          <a:blip r:embed="rId6"/>
          <a:stretch>
            <a:fillRect/>
          </a:stretch>
        </p:blipFill>
        <p:spPr>
          <a:xfrm>
            <a:off x="4821168" y="3951449"/>
            <a:ext cx="3497882" cy="2121050"/>
          </a:xfrm>
          <a:prstGeom prst="rect">
            <a:avLst/>
          </a:prstGeom>
        </p:spPr>
      </p:pic>
      <p:cxnSp>
        <p:nvCxnSpPr>
          <p:cNvPr id="27" name="Straight Connector 26">
            <a:extLst>
              <a:ext uri="{FF2B5EF4-FFF2-40B4-BE49-F238E27FC236}">
                <a16:creationId xmlns:a16="http://schemas.microsoft.com/office/drawing/2014/main" id="{8E32D90B-5FD5-41C6-B6BA-4C814B30760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443519" y="20963"/>
            <a:ext cx="0" cy="6858000"/>
          </a:xfrm>
          <a:prstGeom prst="line">
            <a:avLst/>
          </a:prstGeom>
          <a:ln w="38100" cap="sq">
            <a:solidFill>
              <a:schemeClr val="tx1"/>
            </a:solidFill>
            <a:miter lim="800000"/>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746C41C8-804E-407C-9A0D-91180C3A2BC8}"/>
              </a:ext>
            </a:extLst>
          </p:cNvPr>
          <p:cNvSpPr>
            <a:spLocks noGrp="1"/>
          </p:cNvSpPr>
          <p:nvPr>
            <p:ph type="sldNum" sz="quarter" idx="12"/>
          </p:nvPr>
        </p:nvSpPr>
        <p:spPr>
          <a:xfrm>
            <a:off x="10514011" y="6314072"/>
            <a:ext cx="753545" cy="365125"/>
          </a:xfrm>
        </p:spPr>
        <p:txBody>
          <a:bodyPr vert="horz" lIns="91440" tIns="45720" rIns="91440" bIns="45720" rtlCol="0" anchor="ctr">
            <a:normAutofit/>
          </a:bodyPr>
          <a:lstStyle/>
          <a:p>
            <a:pPr defTabSz="914400">
              <a:spcAft>
                <a:spcPts val="600"/>
              </a:spcAft>
            </a:pPr>
            <a:fld id="{6D22F896-40B5-4ADD-8801-0D06FADFA095}" type="slidenum">
              <a:rPr lang="en-US" smtClean="0"/>
              <a:pPr defTabSz="914400">
                <a:spcAft>
                  <a:spcPts val="600"/>
                </a:spcAft>
              </a:pPr>
              <a:t>8</a:t>
            </a:fld>
            <a:endParaRPr lang="en-US"/>
          </a:p>
        </p:txBody>
      </p:sp>
      <p:pic>
        <p:nvPicPr>
          <p:cNvPr id="6" name="Picture 5">
            <a:extLst>
              <a:ext uri="{FF2B5EF4-FFF2-40B4-BE49-F238E27FC236}">
                <a16:creationId xmlns:a16="http://schemas.microsoft.com/office/drawing/2014/main" id="{B4120F34-8EFF-420C-960A-78D0FEAE2046}"/>
              </a:ext>
            </a:extLst>
          </p:cNvPr>
          <p:cNvPicPr>
            <a:picLocks noChangeAspect="1"/>
          </p:cNvPicPr>
          <p:nvPr/>
        </p:nvPicPr>
        <p:blipFill>
          <a:blip r:embed="rId7"/>
          <a:stretch>
            <a:fillRect/>
          </a:stretch>
        </p:blipFill>
        <p:spPr>
          <a:xfrm>
            <a:off x="8611716" y="3951449"/>
            <a:ext cx="3412088" cy="2072829"/>
          </a:xfrm>
          <a:prstGeom prst="rect">
            <a:avLst/>
          </a:prstGeom>
        </p:spPr>
      </p:pic>
    </p:spTree>
    <p:extLst>
      <p:ext uri="{BB962C8B-B14F-4D97-AF65-F5344CB8AC3E}">
        <p14:creationId xmlns:p14="http://schemas.microsoft.com/office/powerpoint/2010/main" val="1952000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2">
                                            <p:txEl>
                                              <p:pRg st="4" end="4"/>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uiExpand="1" build="p"/>
    </p:bldLst>
  </p:timing>
</p:sld>
</file>

<file path=ppt/slides/slide80.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BBD3ED2-B0E6-45A2-ABD5-ECF31BC37C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2D2D1E8-4ABF-4B6B-B39D-40B080B61E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3160" y="0"/>
            <a:ext cx="9369421" cy="6857999"/>
          </a:xfrm>
          <a:prstGeom prst="rect">
            <a:avLst/>
          </a:prstGeom>
          <a:gradFill flip="none" rotWithShape="1">
            <a:gsLst>
              <a:gs pos="10000">
                <a:schemeClr val="bg2">
                  <a:lumMod val="60000"/>
                  <a:lumOff val="40000"/>
                  <a:alpha val="40000"/>
                </a:schemeClr>
              </a:gs>
              <a:gs pos="70000">
                <a:schemeClr val="bg2">
                  <a:alpha val="0"/>
                </a:schemeClr>
              </a:gs>
              <a:gs pos="0">
                <a:schemeClr val="bg2">
                  <a:lumMod val="40000"/>
                  <a:lumOff val="60000"/>
                  <a:alpha val="5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Freeform: Shape 14">
            <a:extLst>
              <a:ext uri="{FF2B5EF4-FFF2-40B4-BE49-F238E27FC236}">
                <a16:creationId xmlns:a16="http://schemas.microsoft.com/office/drawing/2014/main" id="{BC7AB4B5-66A5-48D1-BD88-C60A16ED97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6088489" cy="6858002"/>
          </a:xfrm>
          <a:custGeom>
            <a:avLst/>
            <a:gdLst>
              <a:gd name="connsiteX0" fmla="*/ 0 w 6088489"/>
              <a:gd name="connsiteY0" fmla="*/ 0 h 6858002"/>
              <a:gd name="connsiteX1" fmla="*/ 3563332 w 6088489"/>
              <a:gd name="connsiteY1" fmla="*/ 0 h 6858002"/>
              <a:gd name="connsiteX2" fmla="*/ 3563332 w 6088489"/>
              <a:gd name="connsiteY2" fmla="*/ 3 h 6858002"/>
              <a:gd name="connsiteX3" fmla="*/ 5842099 w 6088489"/>
              <a:gd name="connsiteY3" fmla="*/ 3 h 6858002"/>
              <a:gd name="connsiteX4" fmla="*/ 5842099 w 6088489"/>
              <a:gd name="connsiteY4" fmla="*/ 4 h 6858002"/>
              <a:gd name="connsiteX5" fmla="*/ 5835346 w 6088489"/>
              <a:gd name="connsiteY5" fmla="*/ 4 h 6858002"/>
              <a:gd name="connsiteX6" fmla="*/ 5841229 w 6088489"/>
              <a:gd name="connsiteY6" fmla="*/ 40466 h 6858002"/>
              <a:gd name="connsiteX7" fmla="*/ 5858543 w 6088489"/>
              <a:gd name="connsiteY7" fmla="*/ 159110 h 6858002"/>
              <a:gd name="connsiteX8" fmla="*/ 5870645 w 6088489"/>
              <a:gd name="connsiteY8" fmla="*/ 245521 h 6858002"/>
              <a:gd name="connsiteX9" fmla="*/ 5883420 w 6088489"/>
              <a:gd name="connsiteY9" fmla="*/ 348391 h 6858002"/>
              <a:gd name="connsiteX10" fmla="*/ 5898716 w 6088489"/>
              <a:gd name="connsiteY10" fmla="*/ 470463 h 6858002"/>
              <a:gd name="connsiteX11" fmla="*/ 5914853 w 6088489"/>
              <a:gd name="connsiteY11" fmla="*/ 605566 h 6858002"/>
              <a:gd name="connsiteX12" fmla="*/ 5931830 w 6088489"/>
              <a:gd name="connsiteY12" fmla="*/ 757813 h 6858002"/>
              <a:gd name="connsiteX13" fmla="*/ 5949815 w 6088489"/>
              <a:gd name="connsiteY13" fmla="*/ 923777 h 6858002"/>
              <a:gd name="connsiteX14" fmla="*/ 5967801 w 6088489"/>
              <a:gd name="connsiteY14" fmla="*/ 1104142 h 6858002"/>
              <a:gd name="connsiteX15" fmla="*/ 5986122 w 6088489"/>
              <a:gd name="connsiteY15" fmla="*/ 1296166 h 6858002"/>
              <a:gd name="connsiteX16" fmla="*/ 6003099 w 6088489"/>
              <a:gd name="connsiteY16" fmla="*/ 1503278 h 6858002"/>
              <a:gd name="connsiteX17" fmla="*/ 6019404 w 6088489"/>
              <a:gd name="connsiteY17" fmla="*/ 1719991 h 6858002"/>
              <a:gd name="connsiteX18" fmla="*/ 6034196 w 6088489"/>
              <a:gd name="connsiteY18" fmla="*/ 1949048 h 6858002"/>
              <a:gd name="connsiteX19" fmla="*/ 6048315 w 6088489"/>
              <a:gd name="connsiteY19" fmla="*/ 2187706 h 6858002"/>
              <a:gd name="connsiteX20" fmla="*/ 6061595 w 6088489"/>
              <a:gd name="connsiteY20" fmla="*/ 2436652 h 6858002"/>
              <a:gd name="connsiteX21" fmla="*/ 6066301 w 6088489"/>
              <a:gd name="connsiteY21" fmla="*/ 2564211 h 6858002"/>
              <a:gd name="connsiteX22" fmla="*/ 6071512 w 6088489"/>
              <a:gd name="connsiteY22" fmla="*/ 2694512 h 6858002"/>
              <a:gd name="connsiteX23" fmla="*/ 6076386 w 6088489"/>
              <a:gd name="connsiteY23" fmla="*/ 2826871 h 6858002"/>
              <a:gd name="connsiteX24" fmla="*/ 6079580 w 6088489"/>
              <a:gd name="connsiteY24" fmla="*/ 2959917 h 6858002"/>
              <a:gd name="connsiteX25" fmla="*/ 6082438 w 6088489"/>
              <a:gd name="connsiteY25" fmla="*/ 3095705 h 6858002"/>
              <a:gd name="connsiteX26" fmla="*/ 6085463 w 6088489"/>
              <a:gd name="connsiteY26" fmla="*/ 3232865 h 6858002"/>
              <a:gd name="connsiteX27" fmla="*/ 6087480 w 6088489"/>
              <a:gd name="connsiteY27" fmla="*/ 3372768 h 6858002"/>
              <a:gd name="connsiteX28" fmla="*/ 6087480 w 6088489"/>
              <a:gd name="connsiteY28" fmla="*/ 3514043 h 6858002"/>
              <a:gd name="connsiteX29" fmla="*/ 6088489 w 6088489"/>
              <a:gd name="connsiteY29" fmla="*/ 3656689 h 6858002"/>
              <a:gd name="connsiteX30" fmla="*/ 6087480 w 6088489"/>
              <a:gd name="connsiteY30" fmla="*/ 3800707 h 6858002"/>
              <a:gd name="connsiteX31" fmla="*/ 6085463 w 6088489"/>
              <a:gd name="connsiteY31" fmla="*/ 3946783 h 6858002"/>
              <a:gd name="connsiteX32" fmla="*/ 6083614 w 6088489"/>
              <a:gd name="connsiteY32" fmla="*/ 4092858 h 6858002"/>
              <a:gd name="connsiteX33" fmla="*/ 6079580 w 6088489"/>
              <a:gd name="connsiteY33" fmla="*/ 4240991 h 6858002"/>
              <a:gd name="connsiteX34" fmla="*/ 6075378 w 6088489"/>
              <a:gd name="connsiteY34" fmla="*/ 4390495 h 6858002"/>
              <a:gd name="connsiteX35" fmla="*/ 6070503 w 6088489"/>
              <a:gd name="connsiteY35" fmla="*/ 4540000 h 6858002"/>
              <a:gd name="connsiteX36" fmla="*/ 6063612 w 6088489"/>
              <a:gd name="connsiteY36" fmla="*/ 4690876 h 6858002"/>
              <a:gd name="connsiteX37" fmla="*/ 6055375 w 6088489"/>
              <a:gd name="connsiteY37" fmla="*/ 4843123 h 6858002"/>
              <a:gd name="connsiteX38" fmla="*/ 6047475 w 6088489"/>
              <a:gd name="connsiteY38" fmla="*/ 4996057 h 6858002"/>
              <a:gd name="connsiteX39" fmla="*/ 6037390 w 6088489"/>
              <a:gd name="connsiteY39" fmla="*/ 5148990 h 6858002"/>
              <a:gd name="connsiteX40" fmla="*/ 6025287 w 6088489"/>
              <a:gd name="connsiteY40" fmla="*/ 5303981 h 6858002"/>
              <a:gd name="connsiteX41" fmla="*/ 6013185 w 6088489"/>
              <a:gd name="connsiteY41" fmla="*/ 5456914 h 6858002"/>
              <a:gd name="connsiteX42" fmla="*/ 5999233 w 6088489"/>
              <a:gd name="connsiteY42" fmla="*/ 5612591 h 6858002"/>
              <a:gd name="connsiteX43" fmla="*/ 5983937 w 6088489"/>
              <a:gd name="connsiteY43" fmla="*/ 5768953 h 6858002"/>
              <a:gd name="connsiteX44" fmla="*/ 5967801 w 6088489"/>
              <a:gd name="connsiteY44" fmla="*/ 5923258 h 6858002"/>
              <a:gd name="connsiteX45" fmla="*/ 5948975 w 6088489"/>
              <a:gd name="connsiteY45" fmla="*/ 6079621 h 6858002"/>
              <a:gd name="connsiteX46" fmla="*/ 5928804 w 6088489"/>
              <a:gd name="connsiteY46" fmla="*/ 6235297 h 6858002"/>
              <a:gd name="connsiteX47" fmla="*/ 5908801 w 6088489"/>
              <a:gd name="connsiteY47" fmla="*/ 6391660 h 6858002"/>
              <a:gd name="connsiteX48" fmla="*/ 5885437 w 6088489"/>
              <a:gd name="connsiteY48" fmla="*/ 6547336 h 6858002"/>
              <a:gd name="connsiteX49" fmla="*/ 5861568 w 6088489"/>
              <a:gd name="connsiteY49" fmla="*/ 6702327 h 6858002"/>
              <a:gd name="connsiteX50" fmla="*/ 5836524 w 6088489"/>
              <a:gd name="connsiteY50" fmla="*/ 6858002 h 6858002"/>
              <a:gd name="connsiteX51" fmla="*/ 3563332 w 6088489"/>
              <a:gd name="connsiteY51" fmla="*/ 6858002 h 6858002"/>
              <a:gd name="connsiteX52" fmla="*/ 1223490 w 6088489"/>
              <a:gd name="connsiteY52" fmla="*/ 6858002 h 6858002"/>
              <a:gd name="connsiteX53" fmla="*/ 0 w 6088489"/>
              <a:gd name="connsiteY53" fmla="*/ 6858002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6088489" h="6858002">
                <a:moveTo>
                  <a:pt x="0" y="0"/>
                </a:moveTo>
                <a:lnTo>
                  <a:pt x="3563332" y="0"/>
                </a:lnTo>
                <a:lnTo>
                  <a:pt x="3563332" y="3"/>
                </a:lnTo>
                <a:lnTo>
                  <a:pt x="5842099" y="3"/>
                </a:lnTo>
                <a:lnTo>
                  <a:pt x="5842099" y="4"/>
                </a:lnTo>
                <a:lnTo>
                  <a:pt x="5835346" y="4"/>
                </a:lnTo>
                <a:lnTo>
                  <a:pt x="5841229" y="40466"/>
                </a:lnTo>
                <a:lnTo>
                  <a:pt x="5858543" y="159110"/>
                </a:lnTo>
                <a:lnTo>
                  <a:pt x="5870645" y="245521"/>
                </a:lnTo>
                <a:lnTo>
                  <a:pt x="5883420" y="348391"/>
                </a:lnTo>
                <a:lnTo>
                  <a:pt x="5898716" y="470463"/>
                </a:lnTo>
                <a:lnTo>
                  <a:pt x="5914853" y="605566"/>
                </a:lnTo>
                <a:lnTo>
                  <a:pt x="5931830" y="757813"/>
                </a:lnTo>
                <a:lnTo>
                  <a:pt x="5949815" y="923777"/>
                </a:lnTo>
                <a:lnTo>
                  <a:pt x="5967801" y="1104142"/>
                </a:lnTo>
                <a:lnTo>
                  <a:pt x="5986122" y="1296166"/>
                </a:lnTo>
                <a:lnTo>
                  <a:pt x="6003099" y="1503278"/>
                </a:lnTo>
                <a:lnTo>
                  <a:pt x="6019404" y="1719991"/>
                </a:lnTo>
                <a:lnTo>
                  <a:pt x="6034196" y="1949048"/>
                </a:lnTo>
                <a:lnTo>
                  <a:pt x="6048315" y="2187706"/>
                </a:lnTo>
                <a:lnTo>
                  <a:pt x="6061595" y="2436652"/>
                </a:lnTo>
                <a:lnTo>
                  <a:pt x="6066301" y="2564211"/>
                </a:lnTo>
                <a:lnTo>
                  <a:pt x="6071512" y="2694512"/>
                </a:lnTo>
                <a:lnTo>
                  <a:pt x="6076386" y="2826871"/>
                </a:lnTo>
                <a:lnTo>
                  <a:pt x="6079580" y="2959917"/>
                </a:lnTo>
                <a:lnTo>
                  <a:pt x="6082438" y="3095705"/>
                </a:lnTo>
                <a:lnTo>
                  <a:pt x="6085463" y="3232865"/>
                </a:lnTo>
                <a:lnTo>
                  <a:pt x="6087480" y="3372768"/>
                </a:lnTo>
                <a:lnTo>
                  <a:pt x="6087480" y="3514043"/>
                </a:lnTo>
                <a:lnTo>
                  <a:pt x="6088489" y="3656689"/>
                </a:lnTo>
                <a:lnTo>
                  <a:pt x="6087480" y="3800707"/>
                </a:lnTo>
                <a:lnTo>
                  <a:pt x="6085463" y="3946783"/>
                </a:lnTo>
                <a:lnTo>
                  <a:pt x="6083614" y="4092858"/>
                </a:lnTo>
                <a:lnTo>
                  <a:pt x="6079580" y="4240991"/>
                </a:lnTo>
                <a:lnTo>
                  <a:pt x="6075378" y="4390495"/>
                </a:lnTo>
                <a:lnTo>
                  <a:pt x="6070503" y="4540000"/>
                </a:lnTo>
                <a:lnTo>
                  <a:pt x="6063612" y="4690876"/>
                </a:lnTo>
                <a:lnTo>
                  <a:pt x="6055375" y="4843123"/>
                </a:lnTo>
                <a:lnTo>
                  <a:pt x="6047475" y="4996057"/>
                </a:lnTo>
                <a:lnTo>
                  <a:pt x="6037390" y="5148990"/>
                </a:lnTo>
                <a:lnTo>
                  <a:pt x="6025287" y="5303981"/>
                </a:lnTo>
                <a:lnTo>
                  <a:pt x="6013185" y="5456914"/>
                </a:lnTo>
                <a:lnTo>
                  <a:pt x="5999233" y="5612591"/>
                </a:lnTo>
                <a:lnTo>
                  <a:pt x="5983937" y="5768953"/>
                </a:lnTo>
                <a:lnTo>
                  <a:pt x="5967801" y="5923258"/>
                </a:lnTo>
                <a:lnTo>
                  <a:pt x="5948975" y="6079621"/>
                </a:lnTo>
                <a:lnTo>
                  <a:pt x="5928804" y="6235297"/>
                </a:lnTo>
                <a:lnTo>
                  <a:pt x="5908801" y="6391660"/>
                </a:lnTo>
                <a:lnTo>
                  <a:pt x="5885437" y="6547336"/>
                </a:lnTo>
                <a:lnTo>
                  <a:pt x="5861568" y="6702327"/>
                </a:lnTo>
                <a:lnTo>
                  <a:pt x="5836524" y="6858002"/>
                </a:lnTo>
                <a:lnTo>
                  <a:pt x="3563332" y="6858002"/>
                </a:lnTo>
                <a:lnTo>
                  <a:pt x="1223490" y="6858002"/>
                </a:lnTo>
                <a:lnTo>
                  <a:pt x="0" y="6858002"/>
                </a:lnTo>
                <a:close/>
              </a:path>
            </a:pathLst>
          </a:custGeom>
          <a:ln w="44450">
            <a:gradFill>
              <a:gsLst>
                <a:gs pos="5000">
                  <a:schemeClr val="bg2">
                    <a:alpha val="65000"/>
                  </a:schemeClr>
                </a:gs>
                <a:gs pos="98000">
                  <a:schemeClr val="bg2">
                    <a:lumMod val="75000"/>
                    <a:alpha val="55000"/>
                  </a:schemeClr>
                </a:gs>
              </a:gsLst>
              <a:lin ang="5400000" scaled="1"/>
            </a:gradFill>
          </a:ln>
          <a:effectLst>
            <a:outerShdw blurRad="50800" dist="25400" algn="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21FFA7A-4B93-4053-8511-7D6A24E3171F}"/>
              </a:ext>
            </a:extLst>
          </p:cNvPr>
          <p:cNvSpPr>
            <a:spLocks noGrp="1"/>
          </p:cNvSpPr>
          <p:nvPr>
            <p:ph type="title"/>
          </p:nvPr>
        </p:nvSpPr>
        <p:spPr>
          <a:xfrm>
            <a:off x="962022" y="643467"/>
            <a:ext cx="4340023" cy="5571064"/>
          </a:xfrm>
        </p:spPr>
        <p:txBody>
          <a:bodyPr anchor="ctr">
            <a:normAutofit/>
          </a:bodyPr>
          <a:lstStyle/>
          <a:p>
            <a:r>
              <a:rPr lang="en-US" sz="4400">
                <a:effectLst/>
              </a:rPr>
              <a:t>Execution Policy</a:t>
            </a:r>
            <a:endParaRPr lang="en-US" sz="4400"/>
          </a:p>
        </p:txBody>
      </p:sp>
      <p:sp>
        <p:nvSpPr>
          <p:cNvPr id="4" name="Footer Placeholder 3">
            <a:extLst>
              <a:ext uri="{FF2B5EF4-FFF2-40B4-BE49-F238E27FC236}">
                <a16:creationId xmlns:a16="http://schemas.microsoft.com/office/drawing/2014/main" id="{0B3AAE64-B016-4EB5-953D-A076B38BA71F}"/>
              </a:ext>
            </a:extLst>
          </p:cNvPr>
          <p:cNvSpPr>
            <a:spLocks noGrp="1"/>
          </p:cNvSpPr>
          <p:nvPr>
            <p:ph type="ftr" sz="quarter" idx="11"/>
          </p:nvPr>
        </p:nvSpPr>
        <p:spPr>
          <a:xfrm>
            <a:off x="962020" y="6214532"/>
            <a:ext cx="4340025" cy="365125"/>
          </a:xfrm>
        </p:spPr>
        <p:txBody>
          <a:bodyPr>
            <a:normAutofit/>
          </a:bodyPr>
          <a:lstStyle/>
          <a:p>
            <a:pPr>
              <a:lnSpc>
                <a:spcPct val="90000"/>
              </a:lnSpc>
              <a:spcAft>
                <a:spcPts val="600"/>
              </a:spcAft>
            </a:pPr>
            <a:r>
              <a:rPr lang="en-US" dirty="0"/>
              <a:t>Jameshoneycutt.net                                      twitter: @P0w3rChi3f                                      LinkedIn: in/</a:t>
            </a:r>
            <a:r>
              <a:rPr lang="en-US" dirty="0" err="1"/>
              <a:t>james-honeycutt</a:t>
            </a:r>
            <a:endParaRPr lang="en-US"/>
          </a:p>
        </p:txBody>
      </p:sp>
      <p:sp>
        <p:nvSpPr>
          <p:cNvPr id="3" name="Content Placeholder 2">
            <a:extLst>
              <a:ext uri="{FF2B5EF4-FFF2-40B4-BE49-F238E27FC236}">
                <a16:creationId xmlns:a16="http://schemas.microsoft.com/office/drawing/2014/main" id="{384611A4-22E4-438A-89A9-803D9153FEC1}"/>
              </a:ext>
            </a:extLst>
          </p:cNvPr>
          <p:cNvSpPr>
            <a:spLocks noGrp="1"/>
          </p:cNvSpPr>
          <p:nvPr>
            <p:ph idx="1"/>
          </p:nvPr>
        </p:nvSpPr>
        <p:spPr>
          <a:xfrm>
            <a:off x="6706244" y="677334"/>
            <a:ext cx="4521480" cy="5571064"/>
          </a:xfrm>
        </p:spPr>
        <p:txBody>
          <a:bodyPr>
            <a:normAutofit/>
          </a:bodyPr>
          <a:lstStyle/>
          <a:p>
            <a:pPr>
              <a:lnSpc>
                <a:spcPct val="90000"/>
              </a:lnSpc>
            </a:pPr>
            <a:r>
              <a:rPr lang="en-US" sz="2400" u="sng" dirty="0"/>
              <a:t>Restricted</a:t>
            </a:r>
            <a:r>
              <a:rPr lang="en-US" sz="2400" dirty="0"/>
              <a:t> – default, scripts are not run</a:t>
            </a:r>
          </a:p>
          <a:p>
            <a:pPr>
              <a:lnSpc>
                <a:spcPct val="90000"/>
              </a:lnSpc>
            </a:pPr>
            <a:r>
              <a:rPr lang="en-US" sz="2400" u="sng" dirty="0"/>
              <a:t>Unrestricted</a:t>
            </a:r>
            <a:r>
              <a:rPr lang="en-US" sz="2400" dirty="0"/>
              <a:t> - All scripts will run</a:t>
            </a:r>
          </a:p>
          <a:p>
            <a:pPr>
              <a:lnSpc>
                <a:spcPct val="90000"/>
              </a:lnSpc>
            </a:pPr>
            <a:r>
              <a:rPr lang="en-US" sz="2400" u="sng" dirty="0"/>
              <a:t>Bypass</a:t>
            </a:r>
            <a:r>
              <a:rPr lang="en-US" sz="2400" dirty="0"/>
              <a:t> - This setting bypasses the configured execution policy and should be used only when the hosting application is providing its own layer of script security.</a:t>
            </a:r>
          </a:p>
          <a:p>
            <a:pPr>
              <a:lnSpc>
                <a:spcPct val="90000"/>
              </a:lnSpc>
            </a:pPr>
            <a:endParaRPr lang="en-US" sz="2400" dirty="0"/>
          </a:p>
        </p:txBody>
      </p:sp>
      <p:sp>
        <p:nvSpPr>
          <p:cNvPr id="6" name="Date Placeholder 5">
            <a:extLst>
              <a:ext uri="{FF2B5EF4-FFF2-40B4-BE49-F238E27FC236}">
                <a16:creationId xmlns:a16="http://schemas.microsoft.com/office/drawing/2014/main" id="{553453E3-EB9E-4402-9023-A2F1CEB1EF28}"/>
              </a:ext>
            </a:extLst>
          </p:cNvPr>
          <p:cNvSpPr>
            <a:spLocks noGrp="1"/>
          </p:cNvSpPr>
          <p:nvPr>
            <p:ph type="dt" sz="half" idx="10"/>
          </p:nvPr>
        </p:nvSpPr>
        <p:spPr>
          <a:xfrm>
            <a:off x="7964442" y="6214532"/>
            <a:ext cx="2635915" cy="365125"/>
          </a:xfrm>
        </p:spPr>
        <p:txBody>
          <a:bodyPr>
            <a:normAutofit/>
          </a:bodyPr>
          <a:lstStyle/>
          <a:p>
            <a:pPr>
              <a:spcAft>
                <a:spcPts val="600"/>
              </a:spcAft>
            </a:pPr>
            <a:fld id="{F1A953E1-E8DB-4871-8C2A-CC64B4F888AE}" type="datetime10">
              <a:rPr lang="en-US" smtClean="0"/>
              <a:pPr>
                <a:spcAft>
                  <a:spcPts val="600"/>
                </a:spcAft>
              </a:pPr>
              <a:t>17:58</a:t>
            </a:fld>
            <a:endParaRPr lang="en-US"/>
          </a:p>
        </p:txBody>
      </p:sp>
      <p:sp>
        <p:nvSpPr>
          <p:cNvPr id="5" name="Slide Number Placeholder 4">
            <a:extLst>
              <a:ext uri="{FF2B5EF4-FFF2-40B4-BE49-F238E27FC236}">
                <a16:creationId xmlns:a16="http://schemas.microsoft.com/office/drawing/2014/main" id="{BBCE414B-1908-43E5-BAF7-08373C9897D3}"/>
              </a:ext>
            </a:extLst>
          </p:cNvPr>
          <p:cNvSpPr>
            <a:spLocks noGrp="1"/>
          </p:cNvSpPr>
          <p:nvPr>
            <p:ph type="sldNum" sz="quarter" idx="12"/>
          </p:nvPr>
        </p:nvSpPr>
        <p:spPr>
          <a:xfrm>
            <a:off x="10676557" y="6214532"/>
            <a:ext cx="551167" cy="365125"/>
          </a:xfrm>
        </p:spPr>
        <p:txBody>
          <a:bodyPr>
            <a:normAutofit/>
          </a:bodyPr>
          <a:lstStyle/>
          <a:p>
            <a:pPr>
              <a:spcAft>
                <a:spcPts val="600"/>
              </a:spcAft>
            </a:pPr>
            <a:fld id="{6D22F896-40B5-4ADD-8801-0D06FADFA095}" type="slidenum">
              <a:rPr lang="en-US" smtClean="0"/>
              <a:pPr>
                <a:spcAft>
                  <a:spcPts val="600"/>
                </a:spcAft>
              </a:pPr>
              <a:t>80</a:t>
            </a:fld>
            <a:endParaRPr lang="en-US"/>
          </a:p>
        </p:txBody>
      </p:sp>
    </p:spTree>
    <p:extLst>
      <p:ext uri="{BB962C8B-B14F-4D97-AF65-F5344CB8AC3E}">
        <p14:creationId xmlns:p14="http://schemas.microsoft.com/office/powerpoint/2010/main" val="2936995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BBD3ED2-B0E6-45A2-ABD5-ECF31BC37C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2D2D1E8-4ABF-4B6B-B39D-40B080B61E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3160" y="0"/>
            <a:ext cx="9369421" cy="6857999"/>
          </a:xfrm>
          <a:prstGeom prst="rect">
            <a:avLst/>
          </a:prstGeom>
          <a:gradFill flip="none" rotWithShape="1">
            <a:gsLst>
              <a:gs pos="10000">
                <a:schemeClr val="bg2">
                  <a:lumMod val="60000"/>
                  <a:lumOff val="40000"/>
                  <a:alpha val="40000"/>
                </a:schemeClr>
              </a:gs>
              <a:gs pos="70000">
                <a:schemeClr val="bg2">
                  <a:alpha val="0"/>
                </a:schemeClr>
              </a:gs>
              <a:gs pos="0">
                <a:schemeClr val="bg2">
                  <a:lumMod val="40000"/>
                  <a:lumOff val="60000"/>
                  <a:alpha val="5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Freeform: Shape 14">
            <a:extLst>
              <a:ext uri="{FF2B5EF4-FFF2-40B4-BE49-F238E27FC236}">
                <a16:creationId xmlns:a16="http://schemas.microsoft.com/office/drawing/2014/main" id="{BC7AB4B5-66A5-48D1-BD88-C60A16ED97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6088489" cy="6858002"/>
          </a:xfrm>
          <a:custGeom>
            <a:avLst/>
            <a:gdLst>
              <a:gd name="connsiteX0" fmla="*/ 0 w 6088489"/>
              <a:gd name="connsiteY0" fmla="*/ 0 h 6858002"/>
              <a:gd name="connsiteX1" fmla="*/ 3563332 w 6088489"/>
              <a:gd name="connsiteY1" fmla="*/ 0 h 6858002"/>
              <a:gd name="connsiteX2" fmla="*/ 3563332 w 6088489"/>
              <a:gd name="connsiteY2" fmla="*/ 3 h 6858002"/>
              <a:gd name="connsiteX3" fmla="*/ 5842099 w 6088489"/>
              <a:gd name="connsiteY3" fmla="*/ 3 h 6858002"/>
              <a:gd name="connsiteX4" fmla="*/ 5842099 w 6088489"/>
              <a:gd name="connsiteY4" fmla="*/ 4 h 6858002"/>
              <a:gd name="connsiteX5" fmla="*/ 5835346 w 6088489"/>
              <a:gd name="connsiteY5" fmla="*/ 4 h 6858002"/>
              <a:gd name="connsiteX6" fmla="*/ 5841229 w 6088489"/>
              <a:gd name="connsiteY6" fmla="*/ 40466 h 6858002"/>
              <a:gd name="connsiteX7" fmla="*/ 5858543 w 6088489"/>
              <a:gd name="connsiteY7" fmla="*/ 159110 h 6858002"/>
              <a:gd name="connsiteX8" fmla="*/ 5870645 w 6088489"/>
              <a:gd name="connsiteY8" fmla="*/ 245521 h 6858002"/>
              <a:gd name="connsiteX9" fmla="*/ 5883420 w 6088489"/>
              <a:gd name="connsiteY9" fmla="*/ 348391 h 6858002"/>
              <a:gd name="connsiteX10" fmla="*/ 5898716 w 6088489"/>
              <a:gd name="connsiteY10" fmla="*/ 470463 h 6858002"/>
              <a:gd name="connsiteX11" fmla="*/ 5914853 w 6088489"/>
              <a:gd name="connsiteY11" fmla="*/ 605566 h 6858002"/>
              <a:gd name="connsiteX12" fmla="*/ 5931830 w 6088489"/>
              <a:gd name="connsiteY12" fmla="*/ 757813 h 6858002"/>
              <a:gd name="connsiteX13" fmla="*/ 5949815 w 6088489"/>
              <a:gd name="connsiteY13" fmla="*/ 923777 h 6858002"/>
              <a:gd name="connsiteX14" fmla="*/ 5967801 w 6088489"/>
              <a:gd name="connsiteY14" fmla="*/ 1104142 h 6858002"/>
              <a:gd name="connsiteX15" fmla="*/ 5986122 w 6088489"/>
              <a:gd name="connsiteY15" fmla="*/ 1296166 h 6858002"/>
              <a:gd name="connsiteX16" fmla="*/ 6003099 w 6088489"/>
              <a:gd name="connsiteY16" fmla="*/ 1503278 h 6858002"/>
              <a:gd name="connsiteX17" fmla="*/ 6019404 w 6088489"/>
              <a:gd name="connsiteY17" fmla="*/ 1719991 h 6858002"/>
              <a:gd name="connsiteX18" fmla="*/ 6034196 w 6088489"/>
              <a:gd name="connsiteY18" fmla="*/ 1949048 h 6858002"/>
              <a:gd name="connsiteX19" fmla="*/ 6048315 w 6088489"/>
              <a:gd name="connsiteY19" fmla="*/ 2187706 h 6858002"/>
              <a:gd name="connsiteX20" fmla="*/ 6061595 w 6088489"/>
              <a:gd name="connsiteY20" fmla="*/ 2436652 h 6858002"/>
              <a:gd name="connsiteX21" fmla="*/ 6066301 w 6088489"/>
              <a:gd name="connsiteY21" fmla="*/ 2564211 h 6858002"/>
              <a:gd name="connsiteX22" fmla="*/ 6071512 w 6088489"/>
              <a:gd name="connsiteY22" fmla="*/ 2694512 h 6858002"/>
              <a:gd name="connsiteX23" fmla="*/ 6076386 w 6088489"/>
              <a:gd name="connsiteY23" fmla="*/ 2826871 h 6858002"/>
              <a:gd name="connsiteX24" fmla="*/ 6079580 w 6088489"/>
              <a:gd name="connsiteY24" fmla="*/ 2959917 h 6858002"/>
              <a:gd name="connsiteX25" fmla="*/ 6082438 w 6088489"/>
              <a:gd name="connsiteY25" fmla="*/ 3095705 h 6858002"/>
              <a:gd name="connsiteX26" fmla="*/ 6085463 w 6088489"/>
              <a:gd name="connsiteY26" fmla="*/ 3232865 h 6858002"/>
              <a:gd name="connsiteX27" fmla="*/ 6087480 w 6088489"/>
              <a:gd name="connsiteY27" fmla="*/ 3372768 h 6858002"/>
              <a:gd name="connsiteX28" fmla="*/ 6087480 w 6088489"/>
              <a:gd name="connsiteY28" fmla="*/ 3514043 h 6858002"/>
              <a:gd name="connsiteX29" fmla="*/ 6088489 w 6088489"/>
              <a:gd name="connsiteY29" fmla="*/ 3656689 h 6858002"/>
              <a:gd name="connsiteX30" fmla="*/ 6087480 w 6088489"/>
              <a:gd name="connsiteY30" fmla="*/ 3800707 h 6858002"/>
              <a:gd name="connsiteX31" fmla="*/ 6085463 w 6088489"/>
              <a:gd name="connsiteY31" fmla="*/ 3946783 h 6858002"/>
              <a:gd name="connsiteX32" fmla="*/ 6083614 w 6088489"/>
              <a:gd name="connsiteY32" fmla="*/ 4092858 h 6858002"/>
              <a:gd name="connsiteX33" fmla="*/ 6079580 w 6088489"/>
              <a:gd name="connsiteY33" fmla="*/ 4240991 h 6858002"/>
              <a:gd name="connsiteX34" fmla="*/ 6075378 w 6088489"/>
              <a:gd name="connsiteY34" fmla="*/ 4390495 h 6858002"/>
              <a:gd name="connsiteX35" fmla="*/ 6070503 w 6088489"/>
              <a:gd name="connsiteY35" fmla="*/ 4540000 h 6858002"/>
              <a:gd name="connsiteX36" fmla="*/ 6063612 w 6088489"/>
              <a:gd name="connsiteY36" fmla="*/ 4690876 h 6858002"/>
              <a:gd name="connsiteX37" fmla="*/ 6055375 w 6088489"/>
              <a:gd name="connsiteY37" fmla="*/ 4843123 h 6858002"/>
              <a:gd name="connsiteX38" fmla="*/ 6047475 w 6088489"/>
              <a:gd name="connsiteY38" fmla="*/ 4996057 h 6858002"/>
              <a:gd name="connsiteX39" fmla="*/ 6037390 w 6088489"/>
              <a:gd name="connsiteY39" fmla="*/ 5148990 h 6858002"/>
              <a:gd name="connsiteX40" fmla="*/ 6025287 w 6088489"/>
              <a:gd name="connsiteY40" fmla="*/ 5303981 h 6858002"/>
              <a:gd name="connsiteX41" fmla="*/ 6013185 w 6088489"/>
              <a:gd name="connsiteY41" fmla="*/ 5456914 h 6858002"/>
              <a:gd name="connsiteX42" fmla="*/ 5999233 w 6088489"/>
              <a:gd name="connsiteY42" fmla="*/ 5612591 h 6858002"/>
              <a:gd name="connsiteX43" fmla="*/ 5983937 w 6088489"/>
              <a:gd name="connsiteY43" fmla="*/ 5768953 h 6858002"/>
              <a:gd name="connsiteX44" fmla="*/ 5967801 w 6088489"/>
              <a:gd name="connsiteY44" fmla="*/ 5923258 h 6858002"/>
              <a:gd name="connsiteX45" fmla="*/ 5948975 w 6088489"/>
              <a:gd name="connsiteY45" fmla="*/ 6079621 h 6858002"/>
              <a:gd name="connsiteX46" fmla="*/ 5928804 w 6088489"/>
              <a:gd name="connsiteY46" fmla="*/ 6235297 h 6858002"/>
              <a:gd name="connsiteX47" fmla="*/ 5908801 w 6088489"/>
              <a:gd name="connsiteY47" fmla="*/ 6391660 h 6858002"/>
              <a:gd name="connsiteX48" fmla="*/ 5885437 w 6088489"/>
              <a:gd name="connsiteY48" fmla="*/ 6547336 h 6858002"/>
              <a:gd name="connsiteX49" fmla="*/ 5861568 w 6088489"/>
              <a:gd name="connsiteY49" fmla="*/ 6702327 h 6858002"/>
              <a:gd name="connsiteX50" fmla="*/ 5836524 w 6088489"/>
              <a:gd name="connsiteY50" fmla="*/ 6858002 h 6858002"/>
              <a:gd name="connsiteX51" fmla="*/ 3563332 w 6088489"/>
              <a:gd name="connsiteY51" fmla="*/ 6858002 h 6858002"/>
              <a:gd name="connsiteX52" fmla="*/ 1223490 w 6088489"/>
              <a:gd name="connsiteY52" fmla="*/ 6858002 h 6858002"/>
              <a:gd name="connsiteX53" fmla="*/ 0 w 6088489"/>
              <a:gd name="connsiteY53" fmla="*/ 6858002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6088489" h="6858002">
                <a:moveTo>
                  <a:pt x="0" y="0"/>
                </a:moveTo>
                <a:lnTo>
                  <a:pt x="3563332" y="0"/>
                </a:lnTo>
                <a:lnTo>
                  <a:pt x="3563332" y="3"/>
                </a:lnTo>
                <a:lnTo>
                  <a:pt x="5842099" y="3"/>
                </a:lnTo>
                <a:lnTo>
                  <a:pt x="5842099" y="4"/>
                </a:lnTo>
                <a:lnTo>
                  <a:pt x="5835346" y="4"/>
                </a:lnTo>
                <a:lnTo>
                  <a:pt x="5841229" y="40466"/>
                </a:lnTo>
                <a:lnTo>
                  <a:pt x="5858543" y="159110"/>
                </a:lnTo>
                <a:lnTo>
                  <a:pt x="5870645" y="245521"/>
                </a:lnTo>
                <a:lnTo>
                  <a:pt x="5883420" y="348391"/>
                </a:lnTo>
                <a:lnTo>
                  <a:pt x="5898716" y="470463"/>
                </a:lnTo>
                <a:lnTo>
                  <a:pt x="5914853" y="605566"/>
                </a:lnTo>
                <a:lnTo>
                  <a:pt x="5931830" y="757813"/>
                </a:lnTo>
                <a:lnTo>
                  <a:pt x="5949815" y="923777"/>
                </a:lnTo>
                <a:lnTo>
                  <a:pt x="5967801" y="1104142"/>
                </a:lnTo>
                <a:lnTo>
                  <a:pt x="5986122" y="1296166"/>
                </a:lnTo>
                <a:lnTo>
                  <a:pt x="6003099" y="1503278"/>
                </a:lnTo>
                <a:lnTo>
                  <a:pt x="6019404" y="1719991"/>
                </a:lnTo>
                <a:lnTo>
                  <a:pt x="6034196" y="1949048"/>
                </a:lnTo>
                <a:lnTo>
                  <a:pt x="6048315" y="2187706"/>
                </a:lnTo>
                <a:lnTo>
                  <a:pt x="6061595" y="2436652"/>
                </a:lnTo>
                <a:lnTo>
                  <a:pt x="6066301" y="2564211"/>
                </a:lnTo>
                <a:lnTo>
                  <a:pt x="6071512" y="2694512"/>
                </a:lnTo>
                <a:lnTo>
                  <a:pt x="6076386" y="2826871"/>
                </a:lnTo>
                <a:lnTo>
                  <a:pt x="6079580" y="2959917"/>
                </a:lnTo>
                <a:lnTo>
                  <a:pt x="6082438" y="3095705"/>
                </a:lnTo>
                <a:lnTo>
                  <a:pt x="6085463" y="3232865"/>
                </a:lnTo>
                <a:lnTo>
                  <a:pt x="6087480" y="3372768"/>
                </a:lnTo>
                <a:lnTo>
                  <a:pt x="6087480" y="3514043"/>
                </a:lnTo>
                <a:lnTo>
                  <a:pt x="6088489" y="3656689"/>
                </a:lnTo>
                <a:lnTo>
                  <a:pt x="6087480" y="3800707"/>
                </a:lnTo>
                <a:lnTo>
                  <a:pt x="6085463" y="3946783"/>
                </a:lnTo>
                <a:lnTo>
                  <a:pt x="6083614" y="4092858"/>
                </a:lnTo>
                <a:lnTo>
                  <a:pt x="6079580" y="4240991"/>
                </a:lnTo>
                <a:lnTo>
                  <a:pt x="6075378" y="4390495"/>
                </a:lnTo>
                <a:lnTo>
                  <a:pt x="6070503" y="4540000"/>
                </a:lnTo>
                <a:lnTo>
                  <a:pt x="6063612" y="4690876"/>
                </a:lnTo>
                <a:lnTo>
                  <a:pt x="6055375" y="4843123"/>
                </a:lnTo>
                <a:lnTo>
                  <a:pt x="6047475" y="4996057"/>
                </a:lnTo>
                <a:lnTo>
                  <a:pt x="6037390" y="5148990"/>
                </a:lnTo>
                <a:lnTo>
                  <a:pt x="6025287" y="5303981"/>
                </a:lnTo>
                <a:lnTo>
                  <a:pt x="6013185" y="5456914"/>
                </a:lnTo>
                <a:lnTo>
                  <a:pt x="5999233" y="5612591"/>
                </a:lnTo>
                <a:lnTo>
                  <a:pt x="5983937" y="5768953"/>
                </a:lnTo>
                <a:lnTo>
                  <a:pt x="5967801" y="5923258"/>
                </a:lnTo>
                <a:lnTo>
                  <a:pt x="5948975" y="6079621"/>
                </a:lnTo>
                <a:lnTo>
                  <a:pt x="5928804" y="6235297"/>
                </a:lnTo>
                <a:lnTo>
                  <a:pt x="5908801" y="6391660"/>
                </a:lnTo>
                <a:lnTo>
                  <a:pt x="5885437" y="6547336"/>
                </a:lnTo>
                <a:lnTo>
                  <a:pt x="5861568" y="6702327"/>
                </a:lnTo>
                <a:lnTo>
                  <a:pt x="5836524" y="6858002"/>
                </a:lnTo>
                <a:lnTo>
                  <a:pt x="3563332" y="6858002"/>
                </a:lnTo>
                <a:lnTo>
                  <a:pt x="1223490" y="6858002"/>
                </a:lnTo>
                <a:lnTo>
                  <a:pt x="0" y="6858002"/>
                </a:lnTo>
                <a:close/>
              </a:path>
            </a:pathLst>
          </a:custGeom>
          <a:ln w="44450">
            <a:gradFill>
              <a:gsLst>
                <a:gs pos="5000">
                  <a:schemeClr val="bg2">
                    <a:alpha val="65000"/>
                  </a:schemeClr>
                </a:gs>
                <a:gs pos="98000">
                  <a:schemeClr val="bg2">
                    <a:lumMod val="75000"/>
                    <a:alpha val="55000"/>
                  </a:schemeClr>
                </a:gs>
              </a:gsLst>
              <a:lin ang="5400000" scaled="1"/>
            </a:gradFill>
          </a:ln>
          <a:effectLst>
            <a:outerShdw blurRad="50800" dist="25400" algn="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21FFA7A-4B93-4053-8511-7D6A24E3171F}"/>
              </a:ext>
            </a:extLst>
          </p:cNvPr>
          <p:cNvSpPr>
            <a:spLocks noGrp="1"/>
          </p:cNvSpPr>
          <p:nvPr>
            <p:ph type="title"/>
          </p:nvPr>
        </p:nvSpPr>
        <p:spPr>
          <a:xfrm>
            <a:off x="962022" y="643467"/>
            <a:ext cx="4340023" cy="5571064"/>
          </a:xfrm>
        </p:spPr>
        <p:txBody>
          <a:bodyPr anchor="ctr">
            <a:normAutofit/>
          </a:bodyPr>
          <a:lstStyle/>
          <a:p>
            <a:r>
              <a:rPr lang="en-US" sz="4400" dirty="0">
                <a:effectLst/>
              </a:rPr>
              <a:t>Execution Policy (Cont.)</a:t>
            </a:r>
            <a:endParaRPr lang="en-US" sz="4400" dirty="0"/>
          </a:p>
        </p:txBody>
      </p:sp>
      <p:sp>
        <p:nvSpPr>
          <p:cNvPr id="4" name="Footer Placeholder 3">
            <a:extLst>
              <a:ext uri="{FF2B5EF4-FFF2-40B4-BE49-F238E27FC236}">
                <a16:creationId xmlns:a16="http://schemas.microsoft.com/office/drawing/2014/main" id="{0B3AAE64-B016-4EB5-953D-A076B38BA71F}"/>
              </a:ext>
            </a:extLst>
          </p:cNvPr>
          <p:cNvSpPr>
            <a:spLocks noGrp="1"/>
          </p:cNvSpPr>
          <p:nvPr>
            <p:ph type="ftr" sz="quarter" idx="11"/>
          </p:nvPr>
        </p:nvSpPr>
        <p:spPr>
          <a:xfrm>
            <a:off x="962020" y="6214532"/>
            <a:ext cx="4340025" cy="365125"/>
          </a:xfrm>
        </p:spPr>
        <p:txBody>
          <a:bodyPr>
            <a:normAutofit/>
          </a:bodyPr>
          <a:lstStyle/>
          <a:p>
            <a:pPr>
              <a:lnSpc>
                <a:spcPct val="90000"/>
              </a:lnSpc>
              <a:spcAft>
                <a:spcPts val="600"/>
              </a:spcAft>
            </a:pPr>
            <a:r>
              <a:rPr lang="en-US" dirty="0"/>
              <a:t>Jameshoneycutt.net                                      twitter: @P0w3rChi3f                                      LinkedIn: in/</a:t>
            </a:r>
            <a:r>
              <a:rPr lang="en-US" dirty="0" err="1"/>
              <a:t>james-honeycutt</a:t>
            </a:r>
            <a:endParaRPr lang="en-US"/>
          </a:p>
        </p:txBody>
      </p:sp>
      <p:sp>
        <p:nvSpPr>
          <p:cNvPr id="3" name="Content Placeholder 2">
            <a:extLst>
              <a:ext uri="{FF2B5EF4-FFF2-40B4-BE49-F238E27FC236}">
                <a16:creationId xmlns:a16="http://schemas.microsoft.com/office/drawing/2014/main" id="{384611A4-22E4-438A-89A9-803D9153FEC1}"/>
              </a:ext>
            </a:extLst>
          </p:cNvPr>
          <p:cNvSpPr>
            <a:spLocks noGrp="1"/>
          </p:cNvSpPr>
          <p:nvPr>
            <p:ph idx="1"/>
          </p:nvPr>
        </p:nvSpPr>
        <p:spPr>
          <a:xfrm>
            <a:off x="6708499" y="643467"/>
            <a:ext cx="4521480" cy="5571064"/>
          </a:xfrm>
        </p:spPr>
        <p:txBody>
          <a:bodyPr>
            <a:normAutofit/>
          </a:bodyPr>
          <a:lstStyle/>
          <a:p>
            <a:pPr>
              <a:lnSpc>
                <a:spcPct val="90000"/>
              </a:lnSpc>
            </a:pPr>
            <a:r>
              <a:rPr lang="en-US" sz="2400" u="sng" dirty="0"/>
              <a:t>All-signed</a:t>
            </a:r>
            <a:r>
              <a:rPr lang="en-US" sz="2400" dirty="0"/>
              <a:t> - PowerShell will execute any script that has been digitally signed by using a code-signing certificate issued by a trusted certification authority (CA)</a:t>
            </a:r>
          </a:p>
          <a:p>
            <a:pPr>
              <a:lnSpc>
                <a:spcPct val="90000"/>
              </a:lnSpc>
            </a:pPr>
            <a:r>
              <a:rPr lang="en-US" sz="2400" u="sng" dirty="0"/>
              <a:t>Remote-signed</a:t>
            </a:r>
            <a:r>
              <a:rPr lang="en-US" sz="2400" dirty="0"/>
              <a:t> – (Microsoft Recommended) PowerShell will execute any local script, and will execute remote scripts if they’ve been digitally signed by using a code-signing certificate issued by a trusted CA.</a:t>
            </a:r>
          </a:p>
        </p:txBody>
      </p:sp>
      <p:sp>
        <p:nvSpPr>
          <p:cNvPr id="6" name="Date Placeholder 5">
            <a:extLst>
              <a:ext uri="{FF2B5EF4-FFF2-40B4-BE49-F238E27FC236}">
                <a16:creationId xmlns:a16="http://schemas.microsoft.com/office/drawing/2014/main" id="{553453E3-EB9E-4402-9023-A2F1CEB1EF28}"/>
              </a:ext>
            </a:extLst>
          </p:cNvPr>
          <p:cNvSpPr>
            <a:spLocks noGrp="1"/>
          </p:cNvSpPr>
          <p:nvPr>
            <p:ph type="dt" sz="half" idx="10"/>
          </p:nvPr>
        </p:nvSpPr>
        <p:spPr>
          <a:xfrm>
            <a:off x="7964442" y="6214532"/>
            <a:ext cx="2635915" cy="365125"/>
          </a:xfrm>
        </p:spPr>
        <p:txBody>
          <a:bodyPr>
            <a:normAutofit/>
          </a:bodyPr>
          <a:lstStyle/>
          <a:p>
            <a:pPr>
              <a:spcAft>
                <a:spcPts val="600"/>
              </a:spcAft>
            </a:pPr>
            <a:fld id="{F1A953E1-E8DB-4871-8C2A-CC64B4F888AE}" type="datetime10">
              <a:rPr lang="en-US" smtClean="0"/>
              <a:pPr>
                <a:spcAft>
                  <a:spcPts val="600"/>
                </a:spcAft>
              </a:pPr>
              <a:t>17:58</a:t>
            </a:fld>
            <a:endParaRPr lang="en-US"/>
          </a:p>
        </p:txBody>
      </p:sp>
      <p:sp>
        <p:nvSpPr>
          <p:cNvPr id="5" name="Slide Number Placeholder 4">
            <a:extLst>
              <a:ext uri="{FF2B5EF4-FFF2-40B4-BE49-F238E27FC236}">
                <a16:creationId xmlns:a16="http://schemas.microsoft.com/office/drawing/2014/main" id="{BBCE414B-1908-43E5-BAF7-08373C9897D3}"/>
              </a:ext>
            </a:extLst>
          </p:cNvPr>
          <p:cNvSpPr>
            <a:spLocks noGrp="1"/>
          </p:cNvSpPr>
          <p:nvPr>
            <p:ph type="sldNum" sz="quarter" idx="12"/>
          </p:nvPr>
        </p:nvSpPr>
        <p:spPr>
          <a:xfrm>
            <a:off x="10676557" y="6214532"/>
            <a:ext cx="551167" cy="365125"/>
          </a:xfrm>
        </p:spPr>
        <p:txBody>
          <a:bodyPr>
            <a:normAutofit/>
          </a:bodyPr>
          <a:lstStyle/>
          <a:p>
            <a:pPr>
              <a:spcAft>
                <a:spcPts val="600"/>
              </a:spcAft>
            </a:pPr>
            <a:fld id="{6D22F896-40B5-4ADD-8801-0D06FADFA095}" type="slidenum">
              <a:rPr lang="en-US" smtClean="0"/>
              <a:pPr>
                <a:spcAft>
                  <a:spcPts val="600"/>
                </a:spcAft>
              </a:pPr>
              <a:t>81</a:t>
            </a:fld>
            <a:endParaRPr lang="en-US"/>
          </a:p>
        </p:txBody>
      </p:sp>
    </p:spTree>
    <p:extLst>
      <p:ext uri="{BB962C8B-B14F-4D97-AF65-F5344CB8AC3E}">
        <p14:creationId xmlns:p14="http://schemas.microsoft.com/office/powerpoint/2010/main" val="2466808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2.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FFA7A-4B93-4053-8511-7D6A24E3171F}"/>
              </a:ext>
            </a:extLst>
          </p:cNvPr>
          <p:cNvSpPr>
            <a:spLocks noGrp="1"/>
          </p:cNvSpPr>
          <p:nvPr>
            <p:ph type="title"/>
          </p:nvPr>
        </p:nvSpPr>
        <p:spPr>
          <a:xfrm>
            <a:off x="8119869" y="643466"/>
            <a:ext cx="3143875" cy="5571065"/>
          </a:xfrm>
        </p:spPr>
        <p:txBody>
          <a:bodyPr anchor="ctr">
            <a:normAutofit/>
          </a:bodyPr>
          <a:lstStyle/>
          <a:p>
            <a:r>
              <a:rPr lang="en-US" sz="2800"/>
              <a:t>PowerShell v5 Security enhancements</a:t>
            </a:r>
          </a:p>
        </p:txBody>
      </p:sp>
      <p:sp>
        <p:nvSpPr>
          <p:cNvPr id="12" name="Rectangle 11">
            <a:extLst>
              <a:ext uri="{FF2B5EF4-FFF2-40B4-BE49-F238E27FC236}">
                <a16:creationId xmlns:a16="http://schemas.microsoft.com/office/drawing/2014/main" id="{D0672142-94D6-400E-B188-309B101D8B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532169" cy="6858000"/>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a:extLst>
              <a:ext uri="{FF2B5EF4-FFF2-40B4-BE49-F238E27FC236}">
                <a16:creationId xmlns:a16="http://schemas.microsoft.com/office/drawing/2014/main" id="{0B3AAE64-B016-4EB5-953D-A076B38BA71F}"/>
              </a:ext>
            </a:extLst>
          </p:cNvPr>
          <p:cNvSpPr>
            <a:spLocks noGrp="1"/>
          </p:cNvSpPr>
          <p:nvPr>
            <p:ph type="ftr" sz="quarter" idx="11"/>
          </p:nvPr>
        </p:nvSpPr>
        <p:spPr>
          <a:xfrm>
            <a:off x="1141412" y="6257351"/>
            <a:ext cx="7543800" cy="365125"/>
          </a:xfrm>
        </p:spPr>
        <p:txBody>
          <a:bodyPr>
            <a:normAutofit/>
          </a:bodyPr>
          <a:lstStyle/>
          <a:p>
            <a:pPr>
              <a:spcAft>
                <a:spcPts val="600"/>
              </a:spcAft>
            </a:pPr>
            <a:r>
              <a:rPr lang="en-US" dirty="0"/>
              <a:t>Jameshoneycutt.net                                      twitter: @P0w3rChi3f                                      LinkedIn: in/</a:t>
            </a:r>
            <a:r>
              <a:rPr lang="en-US" dirty="0" err="1"/>
              <a:t>james-honeycutt</a:t>
            </a:r>
            <a:endParaRPr lang="en-US"/>
          </a:p>
        </p:txBody>
      </p:sp>
      <p:sp>
        <p:nvSpPr>
          <p:cNvPr id="14" name="Rectangle 13">
            <a:extLst>
              <a:ext uri="{FF2B5EF4-FFF2-40B4-BE49-F238E27FC236}">
                <a16:creationId xmlns:a16="http://schemas.microsoft.com/office/drawing/2014/main" id="{C127259A-B804-4AD2-9BC6-66F7BB2185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908066" y="3195797"/>
            <a:ext cx="6858000" cy="466406"/>
          </a:xfrm>
          <a:prstGeom prst="rect">
            <a:avLst/>
          </a:prstGeom>
          <a:gradFill>
            <a:gsLst>
              <a:gs pos="0">
                <a:srgbClr val="363D46">
                  <a:alpha val="0"/>
                </a:srgbClr>
              </a:gs>
              <a:gs pos="100000">
                <a:srgbClr val="363D46">
                  <a:lumMod val="75000"/>
                </a:srgbClr>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16" name="Straight Connector 15">
            <a:extLst>
              <a:ext uri="{FF2B5EF4-FFF2-40B4-BE49-F238E27FC236}">
                <a16:creationId xmlns:a16="http://schemas.microsoft.com/office/drawing/2014/main" id="{39B4E8A7-8505-4752-9B81-C739116CE02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5400000">
            <a:off x="4150420" y="3429000"/>
            <a:ext cx="6858000" cy="0"/>
          </a:xfrm>
          <a:prstGeom prst="line">
            <a:avLst/>
          </a:prstGeom>
          <a:solidFill>
            <a:srgbClr val="FFFFFF"/>
          </a:solidFill>
          <a:ln w="38100" cap="flat">
            <a:gradFill flip="none" rotWithShape="1">
              <a:gsLst>
                <a:gs pos="0">
                  <a:srgbClr val="363D46"/>
                </a:gs>
                <a:gs pos="100000">
                  <a:srgbClr val="363D46">
                    <a:lumMod val="75000"/>
                  </a:srgbClr>
                </a:gs>
              </a:gsLst>
              <a:lin ang="5400000" scaled="0"/>
              <a:tileRect/>
            </a:gradFill>
            <a:miter lim="800000"/>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cxnSp>
      <p:sp>
        <p:nvSpPr>
          <p:cNvPr id="6" name="Date Placeholder 5">
            <a:extLst>
              <a:ext uri="{FF2B5EF4-FFF2-40B4-BE49-F238E27FC236}">
                <a16:creationId xmlns:a16="http://schemas.microsoft.com/office/drawing/2014/main" id="{A5DF6963-EC67-4E70-9637-D0ABA2EF722D}"/>
              </a:ext>
            </a:extLst>
          </p:cNvPr>
          <p:cNvSpPr>
            <a:spLocks noGrp="1"/>
          </p:cNvSpPr>
          <p:nvPr>
            <p:ph type="dt" sz="half" idx="10"/>
          </p:nvPr>
        </p:nvSpPr>
        <p:spPr>
          <a:xfrm>
            <a:off x="8837612" y="6257351"/>
            <a:ext cx="1600200" cy="365125"/>
          </a:xfrm>
        </p:spPr>
        <p:txBody>
          <a:bodyPr>
            <a:normAutofit/>
          </a:bodyPr>
          <a:lstStyle/>
          <a:p>
            <a:pPr>
              <a:spcAft>
                <a:spcPts val="600"/>
              </a:spcAft>
            </a:pPr>
            <a:fld id="{D3153E94-B33B-472F-BBAF-E6998C12CD5A}" type="datetime10">
              <a:rPr lang="en-US" smtClean="0"/>
              <a:pPr>
                <a:spcAft>
                  <a:spcPts val="600"/>
                </a:spcAft>
              </a:pPr>
              <a:t>17:58</a:t>
            </a:fld>
            <a:endParaRPr lang="en-US"/>
          </a:p>
        </p:txBody>
      </p:sp>
      <p:sp>
        <p:nvSpPr>
          <p:cNvPr id="5" name="Slide Number Placeholder 4">
            <a:extLst>
              <a:ext uri="{FF2B5EF4-FFF2-40B4-BE49-F238E27FC236}">
                <a16:creationId xmlns:a16="http://schemas.microsoft.com/office/drawing/2014/main" id="{BBCE414B-1908-43E5-BAF7-08373C9897D3}"/>
              </a:ext>
            </a:extLst>
          </p:cNvPr>
          <p:cNvSpPr>
            <a:spLocks noGrp="1"/>
          </p:cNvSpPr>
          <p:nvPr>
            <p:ph type="sldNum" sz="quarter" idx="12"/>
          </p:nvPr>
        </p:nvSpPr>
        <p:spPr>
          <a:xfrm>
            <a:off x="10514012" y="6257351"/>
            <a:ext cx="551167" cy="365125"/>
          </a:xfrm>
        </p:spPr>
        <p:txBody>
          <a:bodyPr>
            <a:normAutofit/>
          </a:bodyPr>
          <a:lstStyle/>
          <a:p>
            <a:pPr>
              <a:spcAft>
                <a:spcPts val="600"/>
              </a:spcAft>
            </a:pPr>
            <a:fld id="{6D22F896-40B5-4ADD-8801-0D06FADFA095}" type="slidenum">
              <a:rPr lang="en-US" smtClean="0"/>
              <a:pPr>
                <a:spcAft>
                  <a:spcPts val="600"/>
                </a:spcAft>
              </a:pPr>
              <a:t>82</a:t>
            </a:fld>
            <a:endParaRPr lang="en-US"/>
          </a:p>
        </p:txBody>
      </p:sp>
      <p:graphicFrame>
        <p:nvGraphicFramePr>
          <p:cNvPr id="8" name="Content Placeholder 2">
            <a:extLst>
              <a:ext uri="{FF2B5EF4-FFF2-40B4-BE49-F238E27FC236}">
                <a16:creationId xmlns:a16="http://schemas.microsoft.com/office/drawing/2014/main" id="{1037564A-2046-4BC5-876C-ED8C7B1D9382}"/>
              </a:ext>
            </a:extLst>
          </p:cNvPr>
          <p:cNvGraphicFramePr>
            <a:graphicFrameLocks noGrp="1"/>
          </p:cNvGraphicFramePr>
          <p:nvPr>
            <p:ph idx="1"/>
            <p:extLst>
              <p:ext uri="{D42A27DB-BD31-4B8C-83A1-F6EECF244321}">
                <p14:modId xmlns:p14="http://schemas.microsoft.com/office/powerpoint/2010/main" val="892336481"/>
              </p:ext>
            </p:extLst>
          </p:nvPr>
        </p:nvGraphicFramePr>
        <p:xfrm>
          <a:off x="643467" y="643467"/>
          <a:ext cx="6243992" cy="557106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60233964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F00DA2F2-A105-4C8A-9115-73802E6FC3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61B5CBDF-A2C6-4862-A096-2D7D9D2873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9" cy="6858000"/>
          </a:xfrm>
          <a:prstGeom prst="rect">
            <a:avLst/>
          </a:prstGeom>
          <a:gradFill flip="none" rotWithShape="1">
            <a:gsLst>
              <a:gs pos="10000">
                <a:schemeClr val="bg2">
                  <a:lumMod val="60000"/>
                  <a:lumOff val="40000"/>
                  <a:alpha val="20000"/>
                </a:schemeClr>
              </a:gs>
              <a:gs pos="70000">
                <a:schemeClr val="bg2">
                  <a:alpha val="10000"/>
                </a:schemeClr>
              </a:gs>
              <a:gs pos="0">
                <a:schemeClr val="bg2">
                  <a:lumMod val="40000"/>
                  <a:lumOff val="60000"/>
                  <a:alpha val="3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Freeform: Shape 14">
            <a:extLst>
              <a:ext uri="{FF2B5EF4-FFF2-40B4-BE49-F238E27FC236}">
                <a16:creationId xmlns:a16="http://schemas.microsoft.com/office/drawing/2014/main" id="{14C7473D-9E4B-4DB8-9EB0-359033F37A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 y="0"/>
            <a:ext cx="6873046" cy="6858002"/>
          </a:xfrm>
          <a:custGeom>
            <a:avLst/>
            <a:gdLst>
              <a:gd name="connsiteX0" fmla="*/ 6621081 w 6873046"/>
              <a:gd name="connsiteY0" fmla="*/ 6858002 h 6858002"/>
              <a:gd name="connsiteX1" fmla="*/ 4347889 w 6873046"/>
              <a:gd name="connsiteY1" fmla="*/ 6858002 h 6858002"/>
              <a:gd name="connsiteX2" fmla="*/ 2008047 w 6873046"/>
              <a:gd name="connsiteY2" fmla="*/ 6858002 h 6858002"/>
              <a:gd name="connsiteX3" fmla="*/ 784557 w 6873046"/>
              <a:gd name="connsiteY3" fmla="*/ 6858002 h 6858002"/>
              <a:gd name="connsiteX4" fmla="*/ 784557 w 6873046"/>
              <a:gd name="connsiteY4" fmla="*/ 6858000 h 6858002"/>
              <a:gd name="connsiteX5" fmla="*/ 0 w 6873046"/>
              <a:gd name="connsiteY5" fmla="*/ 6858000 h 6858002"/>
              <a:gd name="connsiteX6" fmla="*/ 0 w 6873046"/>
              <a:gd name="connsiteY6" fmla="*/ 0 h 6858002"/>
              <a:gd name="connsiteX7" fmla="*/ 784557 w 6873046"/>
              <a:gd name="connsiteY7" fmla="*/ 0 h 6858002"/>
              <a:gd name="connsiteX8" fmla="*/ 3070301 w 6873046"/>
              <a:gd name="connsiteY8" fmla="*/ 0 h 6858002"/>
              <a:gd name="connsiteX9" fmla="*/ 4347889 w 6873046"/>
              <a:gd name="connsiteY9" fmla="*/ 0 h 6858002"/>
              <a:gd name="connsiteX10" fmla="*/ 4347889 w 6873046"/>
              <a:gd name="connsiteY10" fmla="*/ 3 h 6858002"/>
              <a:gd name="connsiteX11" fmla="*/ 6626656 w 6873046"/>
              <a:gd name="connsiteY11" fmla="*/ 3 h 6858002"/>
              <a:gd name="connsiteX12" fmla="*/ 6626656 w 6873046"/>
              <a:gd name="connsiteY12" fmla="*/ 4 h 6858002"/>
              <a:gd name="connsiteX13" fmla="*/ 6619903 w 6873046"/>
              <a:gd name="connsiteY13" fmla="*/ 4 h 6858002"/>
              <a:gd name="connsiteX14" fmla="*/ 6625786 w 6873046"/>
              <a:gd name="connsiteY14" fmla="*/ 40466 h 6858002"/>
              <a:gd name="connsiteX15" fmla="*/ 6643100 w 6873046"/>
              <a:gd name="connsiteY15" fmla="*/ 159110 h 6858002"/>
              <a:gd name="connsiteX16" fmla="*/ 6655202 w 6873046"/>
              <a:gd name="connsiteY16" fmla="*/ 245521 h 6858002"/>
              <a:gd name="connsiteX17" fmla="*/ 6667977 w 6873046"/>
              <a:gd name="connsiteY17" fmla="*/ 348391 h 6858002"/>
              <a:gd name="connsiteX18" fmla="*/ 6683273 w 6873046"/>
              <a:gd name="connsiteY18" fmla="*/ 470463 h 6858002"/>
              <a:gd name="connsiteX19" fmla="*/ 6699410 w 6873046"/>
              <a:gd name="connsiteY19" fmla="*/ 605566 h 6858002"/>
              <a:gd name="connsiteX20" fmla="*/ 6716387 w 6873046"/>
              <a:gd name="connsiteY20" fmla="*/ 757813 h 6858002"/>
              <a:gd name="connsiteX21" fmla="*/ 6734372 w 6873046"/>
              <a:gd name="connsiteY21" fmla="*/ 923777 h 6858002"/>
              <a:gd name="connsiteX22" fmla="*/ 6752358 w 6873046"/>
              <a:gd name="connsiteY22" fmla="*/ 1104142 h 6858002"/>
              <a:gd name="connsiteX23" fmla="*/ 6770679 w 6873046"/>
              <a:gd name="connsiteY23" fmla="*/ 1296166 h 6858002"/>
              <a:gd name="connsiteX24" fmla="*/ 6787656 w 6873046"/>
              <a:gd name="connsiteY24" fmla="*/ 1503278 h 6858002"/>
              <a:gd name="connsiteX25" fmla="*/ 6803961 w 6873046"/>
              <a:gd name="connsiteY25" fmla="*/ 1719991 h 6858002"/>
              <a:gd name="connsiteX26" fmla="*/ 6818753 w 6873046"/>
              <a:gd name="connsiteY26" fmla="*/ 1949048 h 6858002"/>
              <a:gd name="connsiteX27" fmla="*/ 6832872 w 6873046"/>
              <a:gd name="connsiteY27" fmla="*/ 2187706 h 6858002"/>
              <a:gd name="connsiteX28" fmla="*/ 6846152 w 6873046"/>
              <a:gd name="connsiteY28" fmla="*/ 2436652 h 6858002"/>
              <a:gd name="connsiteX29" fmla="*/ 6850858 w 6873046"/>
              <a:gd name="connsiteY29" fmla="*/ 2564211 h 6858002"/>
              <a:gd name="connsiteX30" fmla="*/ 6856069 w 6873046"/>
              <a:gd name="connsiteY30" fmla="*/ 2694512 h 6858002"/>
              <a:gd name="connsiteX31" fmla="*/ 6860943 w 6873046"/>
              <a:gd name="connsiteY31" fmla="*/ 2826871 h 6858002"/>
              <a:gd name="connsiteX32" fmla="*/ 6864137 w 6873046"/>
              <a:gd name="connsiteY32" fmla="*/ 2959917 h 6858002"/>
              <a:gd name="connsiteX33" fmla="*/ 6866995 w 6873046"/>
              <a:gd name="connsiteY33" fmla="*/ 3095705 h 6858002"/>
              <a:gd name="connsiteX34" fmla="*/ 6870020 w 6873046"/>
              <a:gd name="connsiteY34" fmla="*/ 3232865 h 6858002"/>
              <a:gd name="connsiteX35" fmla="*/ 6872037 w 6873046"/>
              <a:gd name="connsiteY35" fmla="*/ 3372768 h 6858002"/>
              <a:gd name="connsiteX36" fmla="*/ 6872037 w 6873046"/>
              <a:gd name="connsiteY36" fmla="*/ 3514043 h 6858002"/>
              <a:gd name="connsiteX37" fmla="*/ 6873046 w 6873046"/>
              <a:gd name="connsiteY37" fmla="*/ 3656689 h 6858002"/>
              <a:gd name="connsiteX38" fmla="*/ 6872037 w 6873046"/>
              <a:gd name="connsiteY38" fmla="*/ 3800707 h 6858002"/>
              <a:gd name="connsiteX39" fmla="*/ 6870020 w 6873046"/>
              <a:gd name="connsiteY39" fmla="*/ 3946783 h 6858002"/>
              <a:gd name="connsiteX40" fmla="*/ 6868171 w 6873046"/>
              <a:gd name="connsiteY40" fmla="*/ 4092858 h 6858002"/>
              <a:gd name="connsiteX41" fmla="*/ 6864137 w 6873046"/>
              <a:gd name="connsiteY41" fmla="*/ 4240991 h 6858002"/>
              <a:gd name="connsiteX42" fmla="*/ 6859935 w 6873046"/>
              <a:gd name="connsiteY42" fmla="*/ 4390495 h 6858002"/>
              <a:gd name="connsiteX43" fmla="*/ 6855060 w 6873046"/>
              <a:gd name="connsiteY43" fmla="*/ 4540000 h 6858002"/>
              <a:gd name="connsiteX44" fmla="*/ 6848169 w 6873046"/>
              <a:gd name="connsiteY44" fmla="*/ 4690876 h 6858002"/>
              <a:gd name="connsiteX45" fmla="*/ 6839932 w 6873046"/>
              <a:gd name="connsiteY45" fmla="*/ 4843123 h 6858002"/>
              <a:gd name="connsiteX46" fmla="*/ 6832032 w 6873046"/>
              <a:gd name="connsiteY46" fmla="*/ 4996057 h 6858002"/>
              <a:gd name="connsiteX47" fmla="*/ 6821947 w 6873046"/>
              <a:gd name="connsiteY47" fmla="*/ 5148990 h 6858002"/>
              <a:gd name="connsiteX48" fmla="*/ 6809844 w 6873046"/>
              <a:gd name="connsiteY48" fmla="*/ 5303981 h 6858002"/>
              <a:gd name="connsiteX49" fmla="*/ 6797742 w 6873046"/>
              <a:gd name="connsiteY49" fmla="*/ 5456914 h 6858002"/>
              <a:gd name="connsiteX50" fmla="*/ 6783790 w 6873046"/>
              <a:gd name="connsiteY50" fmla="*/ 5612591 h 6858002"/>
              <a:gd name="connsiteX51" fmla="*/ 6768494 w 6873046"/>
              <a:gd name="connsiteY51" fmla="*/ 5768953 h 6858002"/>
              <a:gd name="connsiteX52" fmla="*/ 6752358 w 6873046"/>
              <a:gd name="connsiteY52" fmla="*/ 5923258 h 6858002"/>
              <a:gd name="connsiteX53" fmla="*/ 6733532 w 6873046"/>
              <a:gd name="connsiteY53" fmla="*/ 6079621 h 6858002"/>
              <a:gd name="connsiteX54" fmla="*/ 6713361 w 6873046"/>
              <a:gd name="connsiteY54" fmla="*/ 6235297 h 6858002"/>
              <a:gd name="connsiteX55" fmla="*/ 6693358 w 6873046"/>
              <a:gd name="connsiteY55" fmla="*/ 6391660 h 6858002"/>
              <a:gd name="connsiteX56" fmla="*/ 6669994 w 6873046"/>
              <a:gd name="connsiteY56" fmla="*/ 6547336 h 6858002"/>
              <a:gd name="connsiteX57" fmla="*/ 6646125 w 6873046"/>
              <a:gd name="connsiteY57" fmla="*/ 6702327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873046" h="6858002">
                <a:moveTo>
                  <a:pt x="6621081" y="6858002"/>
                </a:moveTo>
                <a:lnTo>
                  <a:pt x="4347889" y="6858002"/>
                </a:lnTo>
                <a:lnTo>
                  <a:pt x="2008047" y="6858002"/>
                </a:lnTo>
                <a:lnTo>
                  <a:pt x="784557" y="6858002"/>
                </a:lnTo>
                <a:lnTo>
                  <a:pt x="784557" y="6858000"/>
                </a:lnTo>
                <a:lnTo>
                  <a:pt x="0" y="6858000"/>
                </a:lnTo>
                <a:lnTo>
                  <a:pt x="0" y="0"/>
                </a:lnTo>
                <a:lnTo>
                  <a:pt x="784557" y="0"/>
                </a:lnTo>
                <a:lnTo>
                  <a:pt x="3070301" y="0"/>
                </a:lnTo>
                <a:lnTo>
                  <a:pt x="4347889" y="0"/>
                </a:lnTo>
                <a:lnTo>
                  <a:pt x="4347889" y="3"/>
                </a:lnTo>
                <a:lnTo>
                  <a:pt x="6626656" y="3"/>
                </a:lnTo>
                <a:lnTo>
                  <a:pt x="6626656" y="4"/>
                </a:lnTo>
                <a:lnTo>
                  <a:pt x="6619903" y="4"/>
                </a:lnTo>
                <a:lnTo>
                  <a:pt x="6625786" y="40466"/>
                </a:lnTo>
                <a:lnTo>
                  <a:pt x="6643100" y="159110"/>
                </a:lnTo>
                <a:lnTo>
                  <a:pt x="6655202" y="245521"/>
                </a:lnTo>
                <a:lnTo>
                  <a:pt x="6667977" y="348391"/>
                </a:lnTo>
                <a:lnTo>
                  <a:pt x="6683273" y="470463"/>
                </a:lnTo>
                <a:lnTo>
                  <a:pt x="6699410" y="605566"/>
                </a:lnTo>
                <a:lnTo>
                  <a:pt x="6716387" y="757813"/>
                </a:lnTo>
                <a:lnTo>
                  <a:pt x="6734372" y="923777"/>
                </a:lnTo>
                <a:lnTo>
                  <a:pt x="6752358" y="1104142"/>
                </a:lnTo>
                <a:lnTo>
                  <a:pt x="6770679" y="1296166"/>
                </a:lnTo>
                <a:lnTo>
                  <a:pt x="6787656" y="1503278"/>
                </a:lnTo>
                <a:lnTo>
                  <a:pt x="6803961" y="1719991"/>
                </a:lnTo>
                <a:lnTo>
                  <a:pt x="6818753" y="1949048"/>
                </a:lnTo>
                <a:lnTo>
                  <a:pt x="6832872" y="2187706"/>
                </a:lnTo>
                <a:lnTo>
                  <a:pt x="6846152" y="2436652"/>
                </a:lnTo>
                <a:lnTo>
                  <a:pt x="6850858" y="2564211"/>
                </a:lnTo>
                <a:lnTo>
                  <a:pt x="6856069" y="2694512"/>
                </a:lnTo>
                <a:lnTo>
                  <a:pt x="6860943" y="2826871"/>
                </a:lnTo>
                <a:lnTo>
                  <a:pt x="6864137" y="2959917"/>
                </a:lnTo>
                <a:lnTo>
                  <a:pt x="6866995" y="3095705"/>
                </a:lnTo>
                <a:lnTo>
                  <a:pt x="6870020" y="3232865"/>
                </a:lnTo>
                <a:lnTo>
                  <a:pt x="6872037" y="3372768"/>
                </a:lnTo>
                <a:lnTo>
                  <a:pt x="6872037" y="3514043"/>
                </a:lnTo>
                <a:lnTo>
                  <a:pt x="6873046" y="3656689"/>
                </a:lnTo>
                <a:lnTo>
                  <a:pt x="6872037" y="3800707"/>
                </a:lnTo>
                <a:lnTo>
                  <a:pt x="6870020" y="3946783"/>
                </a:lnTo>
                <a:lnTo>
                  <a:pt x="6868171" y="4092858"/>
                </a:lnTo>
                <a:lnTo>
                  <a:pt x="6864137" y="4240991"/>
                </a:lnTo>
                <a:lnTo>
                  <a:pt x="6859935" y="4390495"/>
                </a:lnTo>
                <a:lnTo>
                  <a:pt x="6855060" y="4540000"/>
                </a:lnTo>
                <a:lnTo>
                  <a:pt x="6848169" y="4690876"/>
                </a:lnTo>
                <a:lnTo>
                  <a:pt x="6839932" y="4843123"/>
                </a:lnTo>
                <a:lnTo>
                  <a:pt x="6832032" y="4996057"/>
                </a:lnTo>
                <a:lnTo>
                  <a:pt x="6821947" y="5148990"/>
                </a:lnTo>
                <a:lnTo>
                  <a:pt x="6809844" y="5303981"/>
                </a:lnTo>
                <a:lnTo>
                  <a:pt x="6797742" y="5456914"/>
                </a:lnTo>
                <a:lnTo>
                  <a:pt x="6783790" y="5612591"/>
                </a:lnTo>
                <a:lnTo>
                  <a:pt x="6768494" y="5768953"/>
                </a:lnTo>
                <a:lnTo>
                  <a:pt x="6752358" y="5923258"/>
                </a:lnTo>
                <a:lnTo>
                  <a:pt x="6733532" y="6079621"/>
                </a:lnTo>
                <a:lnTo>
                  <a:pt x="6713361" y="6235297"/>
                </a:lnTo>
                <a:lnTo>
                  <a:pt x="6693358" y="6391660"/>
                </a:lnTo>
                <a:lnTo>
                  <a:pt x="6669994" y="6547336"/>
                </a:lnTo>
                <a:lnTo>
                  <a:pt x="6646125" y="6702327"/>
                </a:lnTo>
                <a:close/>
              </a:path>
            </a:pathLst>
          </a:custGeom>
          <a:ln w="44450">
            <a:gradFill>
              <a:gsLst>
                <a:gs pos="5000">
                  <a:schemeClr val="bg2">
                    <a:alpha val="65000"/>
                  </a:schemeClr>
                </a:gs>
                <a:gs pos="98000">
                  <a:schemeClr val="bg2">
                    <a:lumMod val="75000"/>
                    <a:alpha val="55000"/>
                  </a:schemeClr>
                </a:gs>
              </a:gsLst>
              <a:lin ang="5400000" scaled="1"/>
            </a:gradFill>
          </a:ln>
          <a:effectLst>
            <a:outerShdw blurRad="50800" dist="25400" dir="10800000" algn="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21FFA7A-4B93-4053-8511-7D6A24E3171F}"/>
              </a:ext>
            </a:extLst>
          </p:cNvPr>
          <p:cNvSpPr>
            <a:spLocks noGrp="1"/>
          </p:cNvSpPr>
          <p:nvPr>
            <p:ph type="title"/>
          </p:nvPr>
        </p:nvSpPr>
        <p:spPr>
          <a:xfrm>
            <a:off x="662112" y="995517"/>
            <a:ext cx="5568089" cy="4795684"/>
          </a:xfrm>
        </p:spPr>
        <p:txBody>
          <a:bodyPr>
            <a:normAutofit/>
          </a:bodyPr>
          <a:lstStyle/>
          <a:p>
            <a:r>
              <a:rPr lang="en-US" sz="5400"/>
              <a:t>System-wide transcription</a:t>
            </a:r>
          </a:p>
        </p:txBody>
      </p:sp>
      <p:sp>
        <p:nvSpPr>
          <p:cNvPr id="3" name="Content Placeholder 2">
            <a:extLst>
              <a:ext uri="{FF2B5EF4-FFF2-40B4-BE49-F238E27FC236}">
                <a16:creationId xmlns:a16="http://schemas.microsoft.com/office/drawing/2014/main" id="{384611A4-22E4-438A-89A9-803D9153FEC1}"/>
              </a:ext>
            </a:extLst>
          </p:cNvPr>
          <p:cNvSpPr>
            <a:spLocks noGrp="1"/>
          </p:cNvSpPr>
          <p:nvPr>
            <p:ph idx="1"/>
          </p:nvPr>
        </p:nvSpPr>
        <p:spPr>
          <a:xfrm>
            <a:off x="7194782" y="995517"/>
            <a:ext cx="4353751" cy="4795684"/>
          </a:xfrm>
        </p:spPr>
        <p:txBody>
          <a:bodyPr>
            <a:normAutofit/>
          </a:bodyPr>
          <a:lstStyle/>
          <a:p>
            <a:r>
              <a:rPr lang="en-US" sz="1800"/>
              <a:t>New-ItemProperty HKLM:\SOFTWARE\Policies\Microsoft\Windows\PowerShell\Transcription</a:t>
            </a:r>
          </a:p>
          <a:p>
            <a:pPr lvl="1"/>
            <a:r>
              <a:rPr lang="en-US"/>
              <a:t>EnableTranscripting, 1</a:t>
            </a:r>
          </a:p>
          <a:p>
            <a:pPr lvl="1"/>
            <a:r>
              <a:rPr lang="en-US"/>
              <a:t>IncludeInvocationHeader</a:t>
            </a:r>
            <a:r>
              <a:rPr lang="en-US" dirty="0"/>
              <a:t>,1</a:t>
            </a:r>
          </a:p>
          <a:p>
            <a:pPr lvl="1"/>
            <a:r>
              <a:rPr lang="en-US"/>
              <a:t>OutputDirectory, </a:t>
            </a:r>
            <a:r>
              <a:rPr lang="en-US" dirty="0"/>
              <a:t>[Path]</a:t>
            </a:r>
          </a:p>
          <a:p>
            <a:endParaRPr lang="en-US" sz="1800"/>
          </a:p>
        </p:txBody>
      </p:sp>
      <p:sp>
        <p:nvSpPr>
          <p:cNvPr id="4" name="Footer Placeholder 3">
            <a:extLst>
              <a:ext uri="{FF2B5EF4-FFF2-40B4-BE49-F238E27FC236}">
                <a16:creationId xmlns:a16="http://schemas.microsoft.com/office/drawing/2014/main" id="{0B3AAE64-B016-4EB5-953D-A076B38BA71F}"/>
              </a:ext>
            </a:extLst>
          </p:cNvPr>
          <p:cNvSpPr>
            <a:spLocks noGrp="1"/>
          </p:cNvSpPr>
          <p:nvPr>
            <p:ph type="ftr" sz="quarter" idx="11"/>
          </p:nvPr>
        </p:nvSpPr>
        <p:spPr>
          <a:xfrm>
            <a:off x="662113" y="5883275"/>
            <a:ext cx="5568090" cy="365125"/>
          </a:xfrm>
        </p:spPr>
        <p:txBody>
          <a:bodyPr>
            <a:normAutofit/>
          </a:bodyPr>
          <a:lstStyle/>
          <a:p>
            <a:pPr>
              <a:lnSpc>
                <a:spcPct val="90000"/>
              </a:lnSpc>
              <a:spcAft>
                <a:spcPts val="600"/>
              </a:spcAft>
            </a:pPr>
            <a:r>
              <a:rPr lang="en-US"/>
              <a:t>Jameshoneycutt.net                                      twitter: @P0w3rChi3f                                      LinkedIn: in/james-honeycutt</a:t>
            </a:r>
          </a:p>
        </p:txBody>
      </p:sp>
      <p:sp>
        <p:nvSpPr>
          <p:cNvPr id="6" name="Date Placeholder 5">
            <a:extLst>
              <a:ext uri="{FF2B5EF4-FFF2-40B4-BE49-F238E27FC236}">
                <a16:creationId xmlns:a16="http://schemas.microsoft.com/office/drawing/2014/main" id="{CEACF9E2-A778-418B-82B3-96E8B118FB1A}"/>
              </a:ext>
            </a:extLst>
          </p:cNvPr>
          <p:cNvSpPr>
            <a:spLocks noGrp="1"/>
          </p:cNvSpPr>
          <p:nvPr>
            <p:ph type="dt" sz="half" idx="10"/>
          </p:nvPr>
        </p:nvSpPr>
        <p:spPr>
          <a:xfrm>
            <a:off x="8837612" y="5883275"/>
            <a:ext cx="1600200" cy="365125"/>
          </a:xfrm>
        </p:spPr>
        <p:txBody>
          <a:bodyPr>
            <a:normAutofit/>
          </a:bodyPr>
          <a:lstStyle/>
          <a:p>
            <a:pPr>
              <a:spcAft>
                <a:spcPts val="600"/>
              </a:spcAft>
            </a:pPr>
            <a:fld id="{BB81D05C-A40F-4F3D-A914-59C63139A889}" type="datetime10">
              <a:rPr lang="en-US" smtClean="0"/>
              <a:pPr>
                <a:spcAft>
                  <a:spcPts val="600"/>
                </a:spcAft>
              </a:pPr>
              <a:t>17:58</a:t>
            </a:fld>
            <a:endParaRPr lang="en-US"/>
          </a:p>
        </p:txBody>
      </p:sp>
      <p:sp>
        <p:nvSpPr>
          <p:cNvPr id="5" name="Slide Number Placeholder 4">
            <a:extLst>
              <a:ext uri="{FF2B5EF4-FFF2-40B4-BE49-F238E27FC236}">
                <a16:creationId xmlns:a16="http://schemas.microsoft.com/office/drawing/2014/main" id="{BBCE414B-1908-43E5-BAF7-08373C9897D3}"/>
              </a:ext>
            </a:extLst>
          </p:cNvPr>
          <p:cNvSpPr>
            <a:spLocks noGrp="1"/>
          </p:cNvSpPr>
          <p:nvPr>
            <p:ph type="sldNum" sz="quarter" idx="12"/>
          </p:nvPr>
        </p:nvSpPr>
        <p:spPr>
          <a:xfrm>
            <a:off x="10514012" y="5883275"/>
            <a:ext cx="551167" cy="365125"/>
          </a:xfrm>
        </p:spPr>
        <p:txBody>
          <a:bodyPr>
            <a:normAutofit/>
          </a:bodyPr>
          <a:lstStyle/>
          <a:p>
            <a:pPr>
              <a:spcAft>
                <a:spcPts val="600"/>
              </a:spcAft>
            </a:pPr>
            <a:fld id="{6D22F896-40B5-4ADD-8801-0D06FADFA095}" type="slidenum">
              <a:rPr lang="en-US" smtClean="0"/>
              <a:pPr>
                <a:spcAft>
                  <a:spcPts val="600"/>
                </a:spcAft>
              </a:pPr>
              <a:t>83</a:t>
            </a:fld>
            <a:endParaRPr lang="en-US"/>
          </a:p>
        </p:txBody>
      </p:sp>
    </p:spTree>
    <p:extLst>
      <p:ext uri="{BB962C8B-B14F-4D97-AF65-F5344CB8AC3E}">
        <p14:creationId xmlns:p14="http://schemas.microsoft.com/office/powerpoint/2010/main" val="267259265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FFA7A-4B93-4053-8511-7D6A24E3171F}"/>
              </a:ext>
            </a:extLst>
          </p:cNvPr>
          <p:cNvSpPr>
            <a:spLocks noGrp="1"/>
          </p:cNvSpPr>
          <p:nvPr>
            <p:ph type="title"/>
          </p:nvPr>
        </p:nvSpPr>
        <p:spPr>
          <a:xfrm>
            <a:off x="974179" y="714375"/>
            <a:ext cx="3332955" cy="5076826"/>
          </a:xfrm>
        </p:spPr>
        <p:txBody>
          <a:bodyPr anchor="ctr">
            <a:normAutofit/>
          </a:bodyPr>
          <a:lstStyle/>
          <a:p>
            <a:r>
              <a:rPr lang="en-US" sz="4000"/>
              <a:t>Language Modes</a:t>
            </a:r>
          </a:p>
        </p:txBody>
      </p:sp>
      <p:sp>
        <p:nvSpPr>
          <p:cNvPr id="4" name="Footer Placeholder 3">
            <a:extLst>
              <a:ext uri="{FF2B5EF4-FFF2-40B4-BE49-F238E27FC236}">
                <a16:creationId xmlns:a16="http://schemas.microsoft.com/office/drawing/2014/main" id="{0B3AAE64-B016-4EB5-953D-A076B38BA71F}"/>
              </a:ext>
            </a:extLst>
          </p:cNvPr>
          <p:cNvSpPr>
            <a:spLocks noGrp="1"/>
          </p:cNvSpPr>
          <p:nvPr>
            <p:ph type="ftr" sz="quarter" idx="11"/>
          </p:nvPr>
        </p:nvSpPr>
        <p:spPr>
          <a:xfrm>
            <a:off x="974178" y="5883275"/>
            <a:ext cx="3383280" cy="365125"/>
          </a:xfrm>
        </p:spPr>
        <p:txBody>
          <a:bodyPr>
            <a:normAutofit/>
          </a:bodyPr>
          <a:lstStyle/>
          <a:p>
            <a:pPr>
              <a:spcAft>
                <a:spcPts val="600"/>
              </a:spcAft>
            </a:pPr>
            <a:r>
              <a:rPr lang="en-US" sz="800"/>
              <a:t>Jameshoneycutt.net                                      twitter: @P0w3rChi3f                                      LinkedIn: in/</a:t>
            </a:r>
            <a:r>
              <a:rPr lang="en-US" sz="800" err="1"/>
              <a:t>james-honeycutt</a:t>
            </a:r>
            <a:endParaRPr lang="en-US" sz="800"/>
          </a:p>
        </p:txBody>
      </p:sp>
      <p:sp>
        <p:nvSpPr>
          <p:cNvPr id="11" name="Rectangle 10">
            <a:extLst>
              <a:ext uri="{FF2B5EF4-FFF2-40B4-BE49-F238E27FC236}">
                <a16:creationId xmlns:a16="http://schemas.microsoft.com/office/drawing/2014/main" id="{375136A9-49F9-4DA0-A741-F065B0FA0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3356" y="0"/>
            <a:ext cx="7558643" cy="6858000"/>
          </a:xfrm>
          <a:prstGeom prst="rect">
            <a:avLst/>
          </a:prstGeom>
          <a:solidFill>
            <a:schemeClr val="bg2"/>
          </a:solidFill>
          <a:ln>
            <a:noFill/>
          </a:ln>
          <a:effectLst>
            <a:innerShdw blurRad="63500" dist="508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B912F6C7-0423-4B6F-AECE-710C848918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46539" y="3195797"/>
            <a:ext cx="6858000" cy="466406"/>
          </a:xfrm>
          <a:prstGeom prst="rect">
            <a:avLst/>
          </a:prstGeom>
          <a:gradFill>
            <a:gsLst>
              <a:gs pos="0">
                <a:srgbClr val="363D46">
                  <a:alpha val="0"/>
                </a:srgbClr>
              </a:gs>
              <a:gs pos="100000">
                <a:srgbClr val="363D46">
                  <a:lumMod val="75000"/>
                </a:srgbClr>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15" name="Straight Connector 14">
            <a:extLst>
              <a:ext uri="{FF2B5EF4-FFF2-40B4-BE49-F238E27FC236}">
                <a16:creationId xmlns:a16="http://schemas.microsoft.com/office/drawing/2014/main" id="{A7208205-03EE-4EC8-9C34-59270C1880D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2336" y="0"/>
            <a:ext cx="0" cy="6858000"/>
          </a:xfrm>
          <a:prstGeom prst="line">
            <a:avLst/>
          </a:prstGeom>
          <a:solidFill>
            <a:srgbClr val="FFFFFF"/>
          </a:solidFill>
          <a:ln w="38100" cap="flat">
            <a:gradFill flip="none" rotWithShape="1">
              <a:gsLst>
                <a:gs pos="0">
                  <a:srgbClr val="363D46"/>
                </a:gs>
                <a:gs pos="100000">
                  <a:srgbClr val="363D46">
                    <a:lumMod val="75000"/>
                  </a:srgbClr>
                </a:gs>
              </a:gsLst>
              <a:lin ang="5400000" scaled="0"/>
              <a:tileRect/>
            </a:gradFill>
            <a:miter lim="800000"/>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cxnSp>
      <p:sp>
        <p:nvSpPr>
          <p:cNvPr id="3" name="Content Placeholder 2">
            <a:extLst>
              <a:ext uri="{FF2B5EF4-FFF2-40B4-BE49-F238E27FC236}">
                <a16:creationId xmlns:a16="http://schemas.microsoft.com/office/drawing/2014/main" id="{384611A4-22E4-438A-89A9-803D9153FEC1}"/>
              </a:ext>
            </a:extLst>
          </p:cNvPr>
          <p:cNvSpPr>
            <a:spLocks noGrp="1"/>
          </p:cNvSpPr>
          <p:nvPr>
            <p:ph idx="1"/>
          </p:nvPr>
        </p:nvSpPr>
        <p:spPr>
          <a:xfrm>
            <a:off x="4973046" y="714375"/>
            <a:ext cx="6253751" cy="5076825"/>
          </a:xfrm>
        </p:spPr>
        <p:txBody>
          <a:bodyPr>
            <a:normAutofit/>
          </a:bodyPr>
          <a:lstStyle/>
          <a:p>
            <a:r>
              <a:rPr lang="en-US" u="sng" dirty="0">
                <a:solidFill>
                  <a:schemeClr val="tx1"/>
                </a:solidFill>
              </a:rPr>
              <a:t>FULL LANGUAGE </a:t>
            </a:r>
            <a:r>
              <a:rPr lang="en-US" dirty="0">
                <a:solidFill>
                  <a:schemeClr val="tx1"/>
                </a:solidFill>
              </a:rPr>
              <a:t>-The </a:t>
            </a:r>
            <a:r>
              <a:rPr lang="en-US" dirty="0" err="1">
                <a:solidFill>
                  <a:schemeClr val="tx1"/>
                </a:solidFill>
              </a:rPr>
              <a:t>FullLanguage</a:t>
            </a:r>
            <a:r>
              <a:rPr lang="en-US" dirty="0">
                <a:solidFill>
                  <a:schemeClr val="tx1"/>
                </a:solidFill>
              </a:rPr>
              <a:t> mode permits all language elements in the session.</a:t>
            </a:r>
          </a:p>
          <a:p>
            <a:r>
              <a:rPr lang="en-US" u="sng" dirty="0">
                <a:solidFill>
                  <a:schemeClr val="tx1"/>
                </a:solidFill>
              </a:rPr>
              <a:t>RESTRICTED LANGUAGE </a:t>
            </a:r>
            <a:r>
              <a:rPr lang="en-US" dirty="0">
                <a:solidFill>
                  <a:schemeClr val="tx1"/>
                </a:solidFill>
              </a:rPr>
              <a:t>- In </a:t>
            </a:r>
            <a:r>
              <a:rPr lang="en-US" dirty="0" err="1">
                <a:solidFill>
                  <a:schemeClr val="tx1"/>
                </a:solidFill>
              </a:rPr>
              <a:t>RestrictedLanguage</a:t>
            </a:r>
            <a:r>
              <a:rPr lang="en-US" dirty="0">
                <a:solidFill>
                  <a:schemeClr val="tx1"/>
                </a:solidFill>
              </a:rPr>
              <a:t> mode, users may run commands (cmdlets, functions, CIM commands, and workflows) but are not permitted to use script blocks.</a:t>
            </a:r>
          </a:p>
          <a:p>
            <a:r>
              <a:rPr lang="en-US" u="sng" dirty="0">
                <a:solidFill>
                  <a:schemeClr val="tx1"/>
                </a:solidFill>
              </a:rPr>
              <a:t>NO LANGUAGE </a:t>
            </a:r>
            <a:r>
              <a:rPr lang="en-US" dirty="0">
                <a:solidFill>
                  <a:schemeClr val="tx1"/>
                </a:solidFill>
              </a:rPr>
              <a:t>- </a:t>
            </a:r>
            <a:r>
              <a:rPr lang="en-US" dirty="0" err="1">
                <a:solidFill>
                  <a:schemeClr val="tx1"/>
                </a:solidFill>
              </a:rPr>
              <a:t>NoLanguage</a:t>
            </a:r>
            <a:r>
              <a:rPr lang="en-US" dirty="0">
                <a:solidFill>
                  <a:schemeClr val="tx1"/>
                </a:solidFill>
              </a:rPr>
              <a:t> mode means no script text of any form is permitted.</a:t>
            </a:r>
          </a:p>
          <a:p>
            <a:r>
              <a:rPr lang="en-US" u="sng" dirty="0">
                <a:solidFill>
                  <a:schemeClr val="tx1"/>
                </a:solidFill>
              </a:rPr>
              <a:t>CONSTRAINED LANGUAGE </a:t>
            </a:r>
            <a:r>
              <a:rPr lang="en-US" dirty="0">
                <a:solidFill>
                  <a:schemeClr val="tx1"/>
                </a:solidFill>
              </a:rPr>
              <a:t>- The </a:t>
            </a:r>
            <a:r>
              <a:rPr lang="en-US" dirty="0" err="1">
                <a:solidFill>
                  <a:schemeClr val="tx1"/>
                </a:solidFill>
              </a:rPr>
              <a:t>ConstrainedLanguage</a:t>
            </a:r>
            <a:r>
              <a:rPr lang="en-US" dirty="0">
                <a:solidFill>
                  <a:schemeClr val="tx1"/>
                </a:solidFill>
              </a:rPr>
              <a:t> mode permits all cmdlets and all PowerShell language elements, but it limits permitted types</a:t>
            </a:r>
          </a:p>
          <a:p>
            <a:endParaRPr lang="en-US" dirty="0">
              <a:solidFill>
                <a:schemeClr val="tx1"/>
              </a:solidFill>
            </a:endParaRPr>
          </a:p>
        </p:txBody>
      </p:sp>
      <p:sp>
        <p:nvSpPr>
          <p:cNvPr id="6" name="Date Placeholder 5">
            <a:extLst>
              <a:ext uri="{FF2B5EF4-FFF2-40B4-BE49-F238E27FC236}">
                <a16:creationId xmlns:a16="http://schemas.microsoft.com/office/drawing/2014/main" id="{5C6CA221-F94E-459D-ABA7-2CF69656573B}"/>
              </a:ext>
            </a:extLst>
          </p:cNvPr>
          <p:cNvSpPr>
            <a:spLocks noGrp="1"/>
          </p:cNvSpPr>
          <p:nvPr>
            <p:ph type="dt" sz="half" idx="10"/>
          </p:nvPr>
        </p:nvSpPr>
        <p:spPr>
          <a:xfrm>
            <a:off x="7705493" y="5883275"/>
            <a:ext cx="2732319" cy="365125"/>
          </a:xfrm>
        </p:spPr>
        <p:txBody>
          <a:bodyPr>
            <a:normAutofit/>
          </a:bodyPr>
          <a:lstStyle/>
          <a:p>
            <a:pPr>
              <a:spcAft>
                <a:spcPts val="600"/>
              </a:spcAft>
            </a:pPr>
            <a:fld id="{D11EB4E2-1534-4121-BF94-CDB4399CC55B}" type="datetime10">
              <a:rPr lang="en-US">
                <a:solidFill>
                  <a:schemeClr val="tx1">
                    <a:lumMod val="85000"/>
                  </a:schemeClr>
                </a:solidFill>
              </a:rPr>
              <a:pPr>
                <a:spcAft>
                  <a:spcPts val="600"/>
                </a:spcAft>
              </a:pPr>
              <a:t>17:58</a:t>
            </a:fld>
            <a:endParaRPr lang="en-US">
              <a:solidFill>
                <a:schemeClr val="tx1">
                  <a:lumMod val="85000"/>
                </a:schemeClr>
              </a:solidFill>
            </a:endParaRPr>
          </a:p>
        </p:txBody>
      </p:sp>
      <p:sp>
        <p:nvSpPr>
          <p:cNvPr id="5" name="Slide Number Placeholder 4">
            <a:extLst>
              <a:ext uri="{FF2B5EF4-FFF2-40B4-BE49-F238E27FC236}">
                <a16:creationId xmlns:a16="http://schemas.microsoft.com/office/drawing/2014/main" id="{BBCE414B-1908-43E5-BAF7-08373C9897D3}"/>
              </a:ext>
            </a:extLst>
          </p:cNvPr>
          <p:cNvSpPr>
            <a:spLocks noGrp="1"/>
          </p:cNvSpPr>
          <p:nvPr>
            <p:ph type="sldNum" sz="quarter" idx="12"/>
          </p:nvPr>
        </p:nvSpPr>
        <p:spPr>
          <a:xfrm>
            <a:off x="10514012" y="5883275"/>
            <a:ext cx="565789" cy="365125"/>
          </a:xfrm>
        </p:spPr>
        <p:txBody>
          <a:bodyPr>
            <a:normAutofit/>
          </a:bodyPr>
          <a:lstStyle/>
          <a:p>
            <a:pPr>
              <a:spcAft>
                <a:spcPts val="600"/>
              </a:spcAft>
            </a:pPr>
            <a:fld id="{6D22F896-40B5-4ADD-8801-0D06FADFA095}" type="slidenum">
              <a:rPr lang="en-US">
                <a:solidFill>
                  <a:schemeClr val="tx1">
                    <a:lumMod val="85000"/>
                  </a:schemeClr>
                </a:solidFill>
              </a:rPr>
              <a:pPr>
                <a:spcAft>
                  <a:spcPts val="600"/>
                </a:spcAft>
              </a:pPr>
              <a:t>84</a:t>
            </a:fld>
            <a:endParaRPr lang="en-US">
              <a:solidFill>
                <a:schemeClr val="tx1">
                  <a:lumMod val="85000"/>
                </a:schemeClr>
              </a:solidFill>
            </a:endParaRPr>
          </a:p>
        </p:txBody>
      </p:sp>
    </p:spTree>
    <p:extLst>
      <p:ext uri="{BB962C8B-B14F-4D97-AF65-F5344CB8AC3E}">
        <p14:creationId xmlns:p14="http://schemas.microsoft.com/office/powerpoint/2010/main" val="3934614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B1175B6-C260-4478-AE91-46AD31B285C9}"/>
              </a:ext>
            </a:extLst>
          </p:cNvPr>
          <p:cNvSpPr>
            <a:spLocks noGrp="1"/>
          </p:cNvSpPr>
          <p:nvPr>
            <p:ph type="dt" sz="half" idx="10"/>
          </p:nvPr>
        </p:nvSpPr>
        <p:spPr/>
        <p:txBody>
          <a:bodyPr/>
          <a:lstStyle/>
          <a:p>
            <a:fld id="{3F4FFFD7-D8A1-4491-B156-4AB843D1858F}" type="datetime10">
              <a:rPr lang="en-US" smtClean="0"/>
              <a:t>17:58</a:t>
            </a:fld>
            <a:endParaRPr lang="en-US" dirty="0"/>
          </a:p>
        </p:txBody>
      </p:sp>
      <p:sp>
        <p:nvSpPr>
          <p:cNvPr id="3" name="Footer Placeholder 2">
            <a:extLst>
              <a:ext uri="{FF2B5EF4-FFF2-40B4-BE49-F238E27FC236}">
                <a16:creationId xmlns:a16="http://schemas.microsoft.com/office/drawing/2014/main" id="{BACAAC31-C28D-4435-8996-1B3622F55985}"/>
              </a:ext>
            </a:extLst>
          </p:cNvPr>
          <p:cNvSpPr>
            <a:spLocks noGrp="1"/>
          </p:cNvSpPr>
          <p:nvPr>
            <p:ph type="ftr" sz="quarter" idx="11"/>
          </p:nvPr>
        </p:nvSpPr>
        <p:spPr/>
        <p:txBody>
          <a:bodyPr/>
          <a:lstStyle/>
          <a:p>
            <a:r>
              <a:rPr lang="en-US"/>
              <a:t>Jameshoneycutt.net                                      twitter: @P0w3rChi3f                                      LinkedIn: in/james-honeycutt</a:t>
            </a:r>
            <a:endParaRPr lang="en-US" dirty="0"/>
          </a:p>
        </p:txBody>
      </p:sp>
      <p:sp>
        <p:nvSpPr>
          <p:cNvPr id="4" name="Slide Number Placeholder 3">
            <a:extLst>
              <a:ext uri="{FF2B5EF4-FFF2-40B4-BE49-F238E27FC236}">
                <a16:creationId xmlns:a16="http://schemas.microsoft.com/office/drawing/2014/main" id="{CA34CBA6-8E29-486C-A53B-9D1C93746AE3}"/>
              </a:ext>
            </a:extLst>
          </p:cNvPr>
          <p:cNvSpPr>
            <a:spLocks noGrp="1"/>
          </p:cNvSpPr>
          <p:nvPr>
            <p:ph type="sldNum" sz="quarter" idx="12"/>
          </p:nvPr>
        </p:nvSpPr>
        <p:spPr/>
        <p:txBody>
          <a:bodyPr/>
          <a:lstStyle/>
          <a:p>
            <a:fld id="{6D22F896-40B5-4ADD-8801-0D06FADFA095}" type="slidenum">
              <a:rPr lang="en-US" smtClean="0"/>
              <a:t>85</a:t>
            </a:fld>
            <a:endParaRPr lang="en-US" dirty="0"/>
          </a:p>
        </p:txBody>
      </p:sp>
      <p:sp>
        <p:nvSpPr>
          <p:cNvPr id="5" name="Rectangle 4">
            <a:extLst>
              <a:ext uri="{FF2B5EF4-FFF2-40B4-BE49-F238E27FC236}">
                <a16:creationId xmlns:a16="http://schemas.microsoft.com/office/drawing/2014/main" id="{7386BCAE-FFB3-414A-9B15-465D9D3D06C9}"/>
              </a:ext>
            </a:extLst>
          </p:cNvPr>
          <p:cNvSpPr/>
          <p:nvPr/>
        </p:nvSpPr>
        <p:spPr>
          <a:xfrm>
            <a:off x="3544663" y="2967335"/>
            <a:ext cx="5102679" cy="923330"/>
          </a:xfrm>
          <a:prstGeom prst="rect">
            <a:avLst/>
          </a:prstGeom>
          <a:noFill/>
        </p:spPr>
        <p:txBody>
          <a:bodyPr wrap="none" lIns="91440" tIns="45720" rIns="91440" bIns="45720">
            <a:spAutoFit/>
          </a:bodyPr>
          <a:lstStyle/>
          <a:p>
            <a:pPr algn="ctr"/>
            <a:r>
              <a:rPr lang="en-US" sz="54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Logging Demo</a:t>
            </a:r>
          </a:p>
        </p:txBody>
      </p:sp>
    </p:spTree>
    <p:extLst>
      <p:ext uri="{BB962C8B-B14F-4D97-AF65-F5344CB8AC3E}">
        <p14:creationId xmlns:p14="http://schemas.microsoft.com/office/powerpoint/2010/main" val="217342480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Date Placeholder 9">
            <a:extLst>
              <a:ext uri="{FF2B5EF4-FFF2-40B4-BE49-F238E27FC236}">
                <a16:creationId xmlns:a16="http://schemas.microsoft.com/office/drawing/2014/main" id="{8E3BDE71-3DE6-440E-8D61-A42C21D73703}"/>
              </a:ext>
            </a:extLst>
          </p:cNvPr>
          <p:cNvSpPr>
            <a:spLocks noGrp="1"/>
          </p:cNvSpPr>
          <p:nvPr>
            <p:ph type="dt" sz="half" idx="10"/>
          </p:nvPr>
        </p:nvSpPr>
        <p:spPr/>
        <p:txBody>
          <a:bodyPr/>
          <a:lstStyle/>
          <a:p>
            <a:fld id="{612721A5-9267-4A84-AAA4-EAA27041C262}" type="datetime10">
              <a:rPr lang="en-US" smtClean="0"/>
              <a:t>17:58</a:t>
            </a:fld>
            <a:endParaRPr lang="en-US" dirty="0"/>
          </a:p>
        </p:txBody>
      </p:sp>
      <p:sp>
        <p:nvSpPr>
          <p:cNvPr id="4" name="Footer Placeholder 3">
            <a:extLst>
              <a:ext uri="{FF2B5EF4-FFF2-40B4-BE49-F238E27FC236}">
                <a16:creationId xmlns:a16="http://schemas.microsoft.com/office/drawing/2014/main" id="{89E8E0F6-8F93-4113-BAD0-9FAE4DB6836E}"/>
              </a:ext>
            </a:extLst>
          </p:cNvPr>
          <p:cNvSpPr>
            <a:spLocks noGrp="1"/>
          </p:cNvSpPr>
          <p:nvPr>
            <p:ph type="ftr" sz="quarter" idx="11"/>
          </p:nvPr>
        </p:nvSpPr>
        <p:spPr>
          <a:xfrm>
            <a:off x="1141411" y="5883275"/>
            <a:ext cx="9134910" cy="365125"/>
          </a:xfrm>
        </p:spPr>
        <p:txBody>
          <a:bodyPr/>
          <a:lstStyle/>
          <a:p>
            <a:r>
              <a:rPr lang="en-US" dirty="0"/>
              <a:t>Jameshoneycutt.net                                      twitter: @P0w3rChi3f                                      LinkedIn: in/</a:t>
            </a:r>
            <a:r>
              <a:rPr lang="en-US" dirty="0" err="1"/>
              <a:t>james-honeycutt</a:t>
            </a:r>
            <a:endParaRPr lang="en-US" dirty="0"/>
          </a:p>
        </p:txBody>
      </p:sp>
      <p:sp>
        <p:nvSpPr>
          <p:cNvPr id="5" name="Slide Number Placeholder 4">
            <a:extLst>
              <a:ext uri="{FF2B5EF4-FFF2-40B4-BE49-F238E27FC236}">
                <a16:creationId xmlns:a16="http://schemas.microsoft.com/office/drawing/2014/main" id="{3EBE1342-19AC-4646-84CB-0348C4B90369}"/>
              </a:ext>
            </a:extLst>
          </p:cNvPr>
          <p:cNvSpPr>
            <a:spLocks noGrp="1"/>
          </p:cNvSpPr>
          <p:nvPr>
            <p:ph type="sldNum" sz="quarter" idx="12"/>
          </p:nvPr>
        </p:nvSpPr>
        <p:spPr/>
        <p:txBody>
          <a:bodyPr/>
          <a:lstStyle/>
          <a:p>
            <a:fld id="{6D22F896-40B5-4ADD-8801-0D06FADFA095}" type="slidenum">
              <a:rPr lang="en-US" smtClean="0"/>
              <a:t>86</a:t>
            </a:fld>
            <a:endParaRPr lang="en-US" dirty="0"/>
          </a:p>
        </p:txBody>
      </p:sp>
      <p:pic>
        <p:nvPicPr>
          <p:cNvPr id="9" name="Picture 8">
            <a:extLst>
              <a:ext uri="{FF2B5EF4-FFF2-40B4-BE49-F238E27FC236}">
                <a16:creationId xmlns:a16="http://schemas.microsoft.com/office/drawing/2014/main" id="{CC4B246C-4075-47BC-B1E7-564C466788DF}"/>
              </a:ext>
            </a:extLst>
          </p:cNvPr>
          <p:cNvPicPr>
            <a:picLocks noChangeAspect="1"/>
          </p:cNvPicPr>
          <p:nvPr/>
        </p:nvPicPr>
        <p:blipFill>
          <a:blip r:embed="rId3"/>
          <a:stretch>
            <a:fillRect/>
          </a:stretch>
        </p:blipFill>
        <p:spPr>
          <a:xfrm>
            <a:off x="3918857" y="931690"/>
            <a:ext cx="4354286" cy="4994621"/>
          </a:xfrm>
          <a:prstGeom prst="rect">
            <a:avLst/>
          </a:prstGeom>
        </p:spPr>
      </p:pic>
    </p:spTree>
    <p:extLst>
      <p:ext uri="{BB962C8B-B14F-4D97-AF65-F5344CB8AC3E}">
        <p14:creationId xmlns:p14="http://schemas.microsoft.com/office/powerpoint/2010/main" val="193283581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FFA7A-4B93-4053-8511-7D6A24E3171F}"/>
              </a:ext>
            </a:extLst>
          </p:cNvPr>
          <p:cNvSpPr>
            <a:spLocks noGrp="1"/>
          </p:cNvSpPr>
          <p:nvPr>
            <p:ph type="title"/>
          </p:nvPr>
        </p:nvSpPr>
        <p:spPr>
          <a:xfrm>
            <a:off x="8119869" y="643466"/>
            <a:ext cx="3143875" cy="5571065"/>
          </a:xfrm>
        </p:spPr>
        <p:txBody>
          <a:bodyPr anchor="ctr">
            <a:normAutofit/>
          </a:bodyPr>
          <a:lstStyle/>
          <a:p>
            <a:r>
              <a:rPr lang="en-US" sz="3600"/>
              <a:t>Scripting</a:t>
            </a:r>
          </a:p>
        </p:txBody>
      </p:sp>
      <p:sp>
        <p:nvSpPr>
          <p:cNvPr id="12" name="Rectangle 11">
            <a:extLst>
              <a:ext uri="{FF2B5EF4-FFF2-40B4-BE49-F238E27FC236}">
                <a16:creationId xmlns:a16="http://schemas.microsoft.com/office/drawing/2014/main" id="{D0672142-94D6-400E-B188-309B101D8B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532169" cy="6858000"/>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a:extLst>
              <a:ext uri="{FF2B5EF4-FFF2-40B4-BE49-F238E27FC236}">
                <a16:creationId xmlns:a16="http://schemas.microsoft.com/office/drawing/2014/main" id="{0B3AAE64-B016-4EB5-953D-A076B38BA71F}"/>
              </a:ext>
            </a:extLst>
          </p:cNvPr>
          <p:cNvSpPr>
            <a:spLocks noGrp="1"/>
          </p:cNvSpPr>
          <p:nvPr>
            <p:ph type="ftr" sz="quarter" idx="11"/>
          </p:nvPr>
        </p:nvSpPr>
        <p:spPr>
          <a:xfrm>
            <a:off x="1141412" y="6257351"/>
            <a:ext cx="7543800" cy="365125"/>
          </a:xfrm>
        </p:spPr>
        <p:txBody>
          <a:bodyPr>
            <a:normAutofit/>
          </a:bodyPr>
          <a:lstStyle/>
          <a:p>
            <a:pPr>
              <a:spcAft>
                <a:spcPts val="600"/>
              </a:spcAft>
            </a:pPr>
            <a:r>
              <a:rPr lang="en-US" dirty="0"/>
              <a:t>Jameshoneycutt.net                                      twitter: @P0w3rChi3f                                      LinkedIn: in/</a:t>
            </a:r>
            <a:r>
              <a:rPr lang="en-US" dirty="0" err="1"/>
              <a:t>james-honeycutt</a:t>
            </a:r>
            <a:endParaRPr lang="en-US"/>
          </a:p>
        </p:txBody>
      </p:sp>
      <p:sp>
        <p:nvSpPr>
          <p:cNvPr id="14" name="Rectangle 13">
            <a:extLst>
              <a:ext uri="{FF2B5EF4-FFF2-40B4-BE49-F238E27FC236}">
                <a16:creationId xmlns:a16="http://schemas.microsoft.com/office/drawing/2014/main" id="{C127259A-B804-4AD2-9BC6-66F7BB2185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908066" y="3195797"/>
            <a:ext cx="6858000" cy="466406"/>
          </a:xfrm>
          <a:prstGeom prst="rect">
            <a:avLst/>
          </a:prstGeom>
          <a:gradFill>
            <a:gsLst>
              <a:gs pos="0">
                <a:srgbClr val="363D46">
                  <a:alpha val="0"/>
                </a:srgbClr>
              </a:gs>
              <a:gs pos="100000">
                <a:srgbClr val="363D46">
                  <a:lumMod val="75000"/>
                </a:srgbClr>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16" name="Straight Connector 15">
            <a:extLst>
              <a:ext uri="{FF2B5EF4-FFF2-40B4-BE49-F238E27FC236}">
                <a16:creationId xmlns:a16="http://schemas.microsoft.com/office/drawing/2014/main" id="{39B4E8A7-8505-4752-9B81-C739116CE02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5400000">
            <a:off x="4150420" y="3429000"/>
            <a:ext cx="6858000" cy="0"/>
          </a:xfrm>
          <a:prstGeom prst="line">
            <a:avLst/>
          </a:prstGeom>
          <a:solidFill>
            <a:srgbClr val="FFFFFF"/>
          </a:solidFill>
          <a:ln w="38100" cap="flat">
            <a:gradFill flip="none" rotWithShape="1">
              <a:gsLst>
                <a:gs pos="0">
                  <a:srgbClr val="363D46"/>
                </a:gs>
                <a:gs pos="100000">
                  <a:srgbClr val="363D46">
                    <a:lumMod val="75000"/>
                  </a:srgbClr>
                </a:gs>
              </a:gsLst>
              <a:lin ang="5400000" scaled="0"/>
              <a:tileRect/>
            </a:gradFill>
            <a:miter lim="800000"/>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cxnSp>
      <p:sp>
        <p:nvSpPr>
          <p:cNvPr id="6" name="Date Placeholder 5">
            <a:extLst>
              <a:ext uri="{FF2B5EF4-FFF2-40B4-BE49-F238E27FC236}">
                <a16:creationId xmlns:a16="http://schemas.microsoft.com/office/drawing/2014/main" id="{55C061A6-7E05-41CB-ADA4-A084685F67D2}"/>
              </a:ext>
            </a:extLst>
          </p:cNvPr>
          <p:cNvSpPr>
            <a:spLocks noGrp="1"/>
          </p:cNvSpPr>
          <p:nvPr>
            <p:ph type="dt" sz="half" idx="10"/>
          </p:nvPr>
        </p:nvSpPr>
        <p:spPr>
          <a:xfrm>
            <a:off x="8837612" y="6257351"/>
            <a:ext cx="1600200" cy="365125"/>
          </a:xfrm>
        </p:spPr>
        <p:txBody>
          <a:bodyPr>
            <a:normAutofit/>
          </a:bodyPr>
          <a:lstStyle/>
          <a:p>
            <a:pPr>
              <a:spcAft>
                <a:spcPts val="600"/>
              </a:spcAft>
            </a:pPr>
            <a:fld id="{5A2FE4E9-A15C-4261-BF8A-34510BD77563}" type="datetime10">
              <a:rPr lang="en-US" smtClean="0"/>
              <a:pPr>
                <a:spcAft>
                  <a:spcPts val="600"/>
                </a:spcAft>
              </a:pPr>
              <a:t>17:58</a:t>
            </a:fld>
            <a:endParaRPr lang="en-US"/>
          </a:p>
        </p:txBody>
      </p:sp>
      <p:sp>
        <p:nvSpPr>
          <p:cNvPr id="5" name="Slide Number Placeholder 4">
            <a:extLst>
              <a:ext uri="{FF2B5EF4-FFF2-40B4-BE49-F238E27FC236}">
                <a16:creationId xmlns:a16="http://schemas.microsoft.com/office/drawing/2014/main" id="{BBCE414B-1908-43E5-BAF7-08373C9897D3}"/>
              </a:ext>
            </a:extLst>
          </p:cNvPr>
          <p:cNvSpPr>
            <a:spLocks noGrp="1"/>
          </p:cNvSpPr>
          <p:nvPr>
            <p:ph type="sldNum" sz="quarter" idx="12"/>
          </p:nvPr>
        </p:nvSpPr>
        <p:spPr>
          <a:xfrm>
            <a:off x="10514012" y="6257351"/>
            <a:ext cx="551167" cy="365125"/>
          </a:xfrm>
        </p:spPr>
        <p:txBody>
          <a:bodyPr>
            <a:normAutofit/>
          </a:bodyPr>
          <a:lstStyle/>
          <a:p>
            <a:pPr>
              <a:spcAft>
                <a:spcPts val="600"/>
              </a:spcAft>
            </a:pPr>
            <a:fld id="{6D22F896-40B5-4ADD-8801-0D06FADFA095}" type="slidenum">
              <a:rPr lang="en-US" smtClean="0"/>
              <a:pPr>
                <a:spcAft>
                  <a:spcPts val="600"/>
                </a:spcAft>
              </a:pPr>
              <a:t>87</a:t>
            </a:fld>
            <a:endParaRPr lang="en-US"/>
          </a:p>
        </p:txBody>
      </p:sp>
      <p:graphicFrame>
        <p:nvGraphicFramePr>
          <p:cNvPr id="8" name="Content Placeholder 2">
            <a:extLst>
              <a:ext uri="{FF2B5EF4-FFF2-40B4-BE49-F238E27FC236}">
                <a16:creationId xmlns:a16="http://schemas.microsoft.com/office/drawing/2014/main" id="{BA33953A-19C2-4757-8383-E491E09601E6}"/>
              </a:ext>
            </a:extLst>
          </p:cNvPr>
          <p:cNvGraphicFramePr>
            <a:graphicFrameLocks noGrp="1"/>
          </p:cNvGraphicFramePr>
          <p:nvPr>
            <p:ph idx="1"/>
            <p:extLst>
              <p:ext uri="{D42A27DB-BD31-4B8C-83A1-F6EECF244321}">
                <p14:modId xmlns:p14="http://schemas.microsoft.com/office/powerpoint/2010/main" val="2429798807"/>
              </p:ext>
            </p:extLst>
          </p:nvPr>
        </p:nvGraphicFramePr>
        <p:xfrm>
          <a:off x="643467" y="643467"/>
          <a:ext cx="6243992" cy="557106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424200755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FFA7A-4B93-4053-8511-7D6A24E3171F}"/>
              </a:ext>
            </a:extLst>
          </p:cNvPr>
          <p:cNvSpPr>
            <a:spLocks noGrp="1"/>
          </p:cNvSpPr>
          <p:nvPr>
            <p:ph type="title"/>
          </p:nvPr>
        </p:nvSpPr>
        <p:spPr>
          <a:xfrm>
            <a:off x="8164106" y="609600"/>
            <a:ext cx="3369133" cy="3642851"/>
          </a:xfrm>
        </p:spPr>
        <p:txBody>
          <a:bodyPr vert="horz" lIns="91440" tIns="45720" rIns="91440" bIns="45720" rtlCol="0" anchor="b">
            <a:normAutofit/>
          </a:bodyPr>
          <a:lstStyle/>
          <a:p>
            <a:pPr algn="ctr"/>
            <a:r>
              <a:rPr lang="en-US" sz="4000">
                <a:effectLst>
                  <a:glow rad="38100">
                    <a:schemeClr val="bg1">
                      <a:lumMod val="65000"/>
                      <a:lumOff val="35000"/>
                      <a:alpha val="50000"/>
                    </a:schemeClr>
                  </a:glow>
                  <a:outerShdw blurRad="28575" dist="31750" dir="13200000" algn="tl" rotWithShape="0">
                    <a:srgbClr val="000000">
                      <a:alpha val="25000"/>
                    </a:srgbClr>
                  </a:outerShdw>
                </a:effectLst>
              </a:rPr>
              <a:t>Scripting (cont.)</a:t>
            </a:r>
          </a:p>
        </p:txBody>
      </p:sp>
      <p:sp>
        <p:nvSpPr>
          <p:cNvPr id="4" name="Footer Placeholder 3">
            <a:extLst>
              <a:ext uri="{FF2B5EF4-FFF2-40B4-BE49-F238E27FC236}">
                <a16:creationId xmlns:a16="http://schemas.microsoft.com/office/drawing/2014/main" id="{0B3AAE64-B016-4EB5-953D-A076B38BA71F}"/>
              </a:ext>
            </a:extLst>
          </p:cNvPr>
          <p:cNvSpPr>
            <a:spLocks noGrp="1"/>
          </p:cNvSpPr>
          <p:nvPr>
            <p:ph type="ftr" sz="quarter" idx="11"/>
          </p:nvPr>
        </p:nvSpPr>
        <p:spPr>
          <a:xfrm>
            <a:off x="1141412" y="6217920"/>
            <a:ext cx="7543800" cy="365125"/>
          </a:xfrm>
        </p:spPr>
        <p:txBody>
          <a:bodyPr vert="horz" lIns="91440" tIns="45720" rIns="91440" bIns="45720" rtlCol="0" anchor="ctr">
            <a:normAutofit/>
          </a:bodyPr>
          <a:lstStyle/>
          <a:p>
            <a:pPr defTabSz="914400">
              <a:spcAft>
                <a:spcPts val="600"/>
              </a:spcAft>
            </a:pPr>
            <a:r>
              <a:rPr lang="en-US" b="1" i="0" kern="1200">
                <a:solidFill>
                  <a:schemeClr val="tx1">
                    <a:lumMod val="75000"/>
                  </a:schemeClr>
                </a:solidFill>
                <a:effectLst>
                  <a:outerShdw blurRad="50800" dist="38100" dir="2700000" algn="tl" rotWithShape="0">
                    <a:srgbClr val="000000">
                      <a:alpha val="43000"/>
                    </a:srgbClr>
                  </a:outerShdw>
                </a:effectLst>
                <a:latin typeface="+mn-lt"/>
                <a:ea typeface="+mn-ea"/>
                <a:cs typeface="+mn-cs"/>
              </a:rPr>
              <a:t>Jameshoneycutt.net                                      twitter: @P0w3rChi3f                                      LinkedIn: in/james-honeycutt</a:t>
            </a:r>
          </a:p>
        </p:txBody>
      </p:sp>
      <p:pic>
        <p:nvPicPr>
          <p:cNvPr id="6" name="Content Placeholder 5">
            <a:extLst>
              <a:ext uri="{FF2B5EF4-FFF2-40B4-BE49-F238E27FC236}">
                <a16:creationId xmlns:a16="http://schemas.microsoft.com/office/drawing/2014/main" id="{B114BB8A-5F56-47FD-9218-5641EBD90600}"/>
              </a:ext>
            </a:extLst>
          </p:cNvPr>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bwMode="auto">
          <a:xfrm>
            <a:off x="711789" y="639905"/>
            <a:ext cx="6765914" cy="5581878"/>
          </a:xfrm>
          <a:prstGeom prst="roundRect">
            <a:avLst>
              <a:gd name="adj" fmla="val 3517"/>
            </a:avLst>
          </a:prstGeom>
          <a:noFill/>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
        <p:nvSpPr>
          <p:cNvPr id="3" name="Date Placeholder 2">
            <a:extLst>
              <a:ext uri="{FF2B5EF4-FFF2-40B4-BE49-F238E27FC236}">
                <a16:creationId xmlns:a16="http://schemas.microsoft.com/office/drawing/2014/main" id="{BAE27231-329B-4169-9706-0BFE28DE24A6}"/>
              </a:ext>
            </a:extLst>
          </p:cNvPr>
          <p:cNvSpPr>
            <a:spLocks noGrp="1"/>
          </p:cNvSpPr>
          <p:nvPr>
            <p:ph type="dt" sz="half" idx="10"/>
          </p:nvPr>
        </p:nvSpPr>
        <p:spPr>
          <a:xfrm>
            <a:off x="8837612" y="6217920"/>
            <a:ext cx="1600200" cy="365125"/>
          </a:xfrm>
        </p:spPr>
        <p:txBody>
          <a:bodyPr vert="horz" lIns="91440" tIns="45720" rIns="91440" bIns="45720" rtlCol="0" anchor="ctr">
            <a:normAutofit/>
          </a:bodyPr>
          <a:lstStyle/>
          <a:p>
            <a:pPr defTabSz="914400">
              <a:spcAft>
                <a:spcPts val="600"/>
              </a:spcAft>
            </a:pPr>
            <a:fld id="{63C43826-EE56-4C56-B98A-7331455E3953}" type="datetime10">
              <a:rPr lang="en-US" smtClean="0"/>
              <a:pPr defTabSz="914400">
                <a:spcAft>
                  <a:spcPts val="600"/>
                </a:spcAft>
              </a:pPr>
              <a:t>17:58</a:t>
            </a:fld>
            <a:endParaRPr lang="en-US"/>
          </a:p>
        </p:txBody>
      </p:sp>
      <p:sp>
        <p:nvSpPr>
          <p:cNvPr id="5" name="Slide Number Placeholder 4">
            <a:extLst>
              <a:ext uri="{FF2B5EF4-FFF2-40B4-BE49-F238E27FC236}">
                <a16:creationId xmlns:a16="http://schemas.microsoft.com/office/drawing/2014/main" id="{BBCE414B-1908-43E5-BAF7-08373C9897D3}"/>
              </a:ext>
            </a:extLst>
          </p:cNvPr>
          <p:cNvSpPr>
            <a:spLocks noGrp="1"/>
          </p:cNvSpPr>
          <p:nvPr>
            <p:ph type="sldNum" sz="quarter" idx="12"/>
          </p:nvPr>
        </p:nvSpPr>
        <p:spPr>
          <a:xfrm>
            <a:off x="10514012" y="6217920"/>
            <a:ext cx="551167" cy="365125"/>
          </a:xfrm>
        </p:spPr>
        <p:txBody>
          <a:bodyPr vert="horz" lIns="91440" tIns="45720" rIns="91440" bIns="45720" rtlCol="0" anchor="ctr">
            <a:normAutofit/>
          </a:bodyPr>
          <a:lstStyle/>
          <a:p>
            <a:pPr defTabSz="914400">
              <a:spcAft>
                <a:spcPts val="600"/>
              </a:spcAft>
            </a:pPr>
            <a:fld id="{6D22F896-40B5-4ADD-8801-0D06FADFA095}" type="slidenum">
              <a:rPr lang="en-US" smtClean="0"/>
              <a:pPr defTabSz="914400">
                <a:spcAft>
                  <a:spcPts val="600"/>
                </a:spcAft>
              </a:pPr>
              <a:t>88</a:t>
            </a:fld>
            <a:endParaRPr lang="en-US"/>
          </a:p>
        </p:txBody>
      </p:sp>
    </p:spTree>
    <p:extLst>
      <p:ext uri="{BB962C8B-B14F-4D97-AF65-F5344CB8AC3E}">
        <p14:creationId xmlns:p14="http://schemas.microsoft.com/office/powerpoint/2010/main" val="8110897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FFA7A-4B93-4053-8511-7D6A24E3171F}"/>
              </a:ext>
            </a:extLst>
          </p:cNvPr>
          <p:cNvSpPr>
            <a:spLocks noGrp="1"/>
          </p:cNvSpPr>
          <p:nvPr>
            <p:ph type="title"/>
          </p:nvPr>
        </p:nvSpPr>
        <p:spPr>
          <a:xfrm>
            <a:off x="8164106" y="609600"/>
            <a:ext cx="3369133" cy="3642851"/>
          </a:xfrm>
        </p:spPr>
        <p:txBody>
          <a:bodyPr vert="horz" lIns="91440" tIns="45720" rIns="91440" bIns="45720" rtlCol="0" anchor="b">
            <a:normAutofit/>
          </a:bodyPr>
          <a:lstStyle/>
          <a:p>
            <a:pPr algn="ctr"/>
            <a:r>
              <a:rPr lang="en-US" sz="4000">
                <a:effectLst>
                  <a:glow rad="38100">
                    <a:schemeClr val="bg1">
                      <a:lumMod val="65000"/>
                      <a:lumOff val="35000"/>
                      <a:alpha val="50000"/>
                    </a:schemeClr>
                  </a:glow>
                  <a:outerShdw blurRad="28575" dist="31750" dir="13200000" algn="tl" rotWithShape="0">
                    <a:srgbClr val="000000">
                      <a:alpha val="25000"/>
                    </a:srgbClr>
                  </a:outerShdw>
                </a:effectLst>
              </a:rPr>
              <a:t>Scripting (cont.)</a:t>
            </a:r>
          </a:p>
        </p:txBody>
      </p:sp>
      <p:sp>
        <p:nvSpPr>
          <p:cNvPr id="4" name="Footer Placeholder 3">
            <a:extLst>
              <a:ext uri="{FF2B5EF4-FFF2-40B4-BE49-F238E27FC236}">
                <a16:creationId xmlns:a16="http://schemas.microsoft.com/office/drawing/2014/main" id="{0B3AAE64-B016-4EB5-953D-A076B38BA71F}"/>
              </a:ext>
            </a:extLst>
          </p:cNvPr>
          <p:cNvSpPr>
            <a:spLocks noGrp="1"/>
          </p:cNvSpPr>
          <p:nvPr>
            <p:ph type="ftr" sz="quarter" idx="11"/>
          </p:nvPr>
        </p:nvSpPr>
        <p:spPr>
          <a:xfrm>
            <a:off x="1141412" y="6217920"/>
            <a:ext cx="7543800" cy="365125"/>
          </a:xfrm>
        </p:spPr>
        <p:txBody>
          <a:bodyPr vert="horz" lIns="91440" tIns="45720" rIns="91440" bIns="45720" rtlCol="0" anchor="ctr">
            <a:normAutofit/>
          </a:bodyPr>
          <a:lstStyle/>
          <a:p>
            <a:pPr defTabSz="914400">
              <a:spcAft>
                <a:spcPts val="600"/>
              </a:spcAft>
            </a:pPr>
            <a:r>
              <a:rPr lang="en-US" b="1" i="0" kern="1200">
                <a:solidFill>
                  <a:schemeClr val="tx1">
                    <a:lumMod val="75000"/>
                  </a:schemeClr>
                </a:solidFill>
                <a:effectLst>
                  <a:outerShdw blurRad="50800" dist="38100" dir="2700000" algn="tl" rotWithShape="0">
                    <a:srgbClr val="000000">
                      <a:alpha val="43000"/>
                    </a:srgbClr>
                  </a:outerShdw>
                </a:effectLst>
                <a:latin typeface="+mn-lt"/>
                <a:ea typeface="+mn-ea"/>
                <a:cs typeface="+mn-cs"/>
              </a:rPr>
              <a:t>Jameshoneycutt.net                                      twitter: @P0w3rChi3f                                      LinkedIn: in/james-honeycutt</a:t>
            </a:r>
          </a:p>
        </p:txBody>
      </p:sp>
      <p:pic>
        <p:nvPicPr>
          <p:cNvPr id="6" name="Content Placeholder 5">
            <a:extLst>
              <a:ext uri="{FF2B5EF4-FFF2-40B4-BE49-F238E27FC236}">
                <a16:creationId xmlns:a16="http://schemas.microsoft.com/office/drawing/2014/main" id="{1F691617-1A94-4D51-BF19-E647C237BAC6}"/>
              </a:ext>
            </a:extLst>
          </p:cNvPr>
          <p:cNvPicPr>
            <a:picLocks noGrp="1" noChangeAspect="1"/>
          </p:cNvPicPr>
          <p:nvPr>
            <p:ph idx="1"/>
          </p:nvPr>
        </p:nvPicPr>
        <p:blipFill>
          <a:blip r:embed="rId4"/>
          <a:stretch>
            <a:fillRect/>
          </a:stretch>
        </p:blipFill>
        <p:spPr>
          <a:xfrm>
            <a:off x="636915" y="1183253"/>
            <a:ext cx="6915663" cy="4495181"/>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
        <p:nvSpPr>
          <p:cNvPr id="3" name="Date Placeholder 2">
            <a:extLst>
              <a:ext uri="{FF2B5EF4-FFF2-40B4-BE49-F238E27FC236}">
                <a16:creationId xmlns:a16="http://schemas.microsoft.com/office/drawing/2014/main" id="{B8C27419-87A6-4BE1-8FB6-E953BC83BC97}"/>
              </a:ext>
            </a:extLst>
          </p:cNvPr>
          <p:cNvSpPr>
            <a:spLocks noGrp="1"/>
          </p:cNvSpPr>
          <p:nvPr>
            <p:ph type="dt" sz="half" idx="10"/>
          </p:nvPr>
        </p:nvSpPr>
        <p:spPr>
          <a:xfrm>
            <a:off x="8837612" y="6217920"/>
            <a:ext cx="1600200" cy="365125"/>
          </a:xfrm>
        </p:spPr>
        <p:txBody>
          <a:bodyPr vert="horz" lIns="91440" tIns="45720" rIns="91440" bIns="45720" rtlCol="0" anchor="ctr">
            <a:normAutofit/>
          </a:bodyPr>
          <a:lstStyle/>
          <a:p>
            <a:pPr defTabSz="914400">
              <a:spcAft>
                <a:spcPts val="600"/>
              </a:spcAft>
            </a:pPr>
            <a:fld id="{6A32B98B-FE4C-48F6-9175-557412F78480}" type="datetime10">
              <a:rPr lang="en-US" smtClean="0"/>
              <a:pPr defTabSz="914400">
                <a:spcAft>
                  <a:spcPts val="600"/>
                </a:spcAft>
              </a:pPr>
              <a:t>17:58</a:t>
            </a:fld>
            <a:endParaRPr lang="en-US"/>
          </a:p>
        </p:txBody>
      </p:sp>
      <p:sp>
        <p:nvSpPr>
          <p:cNvPr id="5" name="Slide Number Placeholder 4">
            <a:extLst>
              <a:ext uri="{FF2B5EF4-FFF2-40B4-BE49-F238E27FC236}">
                <a16:creationId xmlns:a16="http://schemas.microsoft.com/office/drawing/2014/main" id="{BBCE414B-1908-43E5-BAF7-08373C9897D3}"/>
              </a:ext>
            </a:extLst>
          </p:cNvPr>
          <p:cNvSpPr>
            <a:spLocks noGrp="1"/>
          </p:cNvSpPr>
          <p:nvPr>
            <p:ph type="sldNum" sz="quarter" idx="12"/>
          </p:nvPr>
        </p:nvSpPr>
        <p:spPr>
          <a:xfrm>
            <a:off x="10514012" y="6217920"/>
            <a:ext cx="551167" cy="365125"/>
          </a:xfrm>
        </p:spPr>
        <p:txBody>
          <a:bodyPr vert="horz" lIns="91440" tIns="45720" rIns="91440" bIns="45720" rtlCol="0" anchor="ctr">
            <a:normAutofit/>
          </a:bodyPr>
          <a:lstStyle/>
          <a:p>
            <a:pPr defTabSz="914400">
              <a:spcAft>
                <a:spcPts val="600"/>
              </a:spcAft>
            </a:pPr>
            <a:fld id="{6D22F896-40B5-4ADD-8801-0D06FADFA095}" type="slidenum">
              <a:rPr lang="en-US" smtClean="0"/>
              <a:pPr defTabSz="914400">
                <a:spcAft>
                  <a:spcPts val="600"/>
                </a:spcAft>
              </a:pPr>
              <a:t>89</a:t>
            </a:fld>
            <a:endParaRPr lang="en-US"/>
          </a:p>
        </p:txBody>
      </p:sp>
    </p:spTree>
    <p:extLst>
      <p:ext uri="{BB962C8B-B14F-4D97-AF65-F5344CB8AC3E}">
        <p14:creationId xmlns:p14="http://schemas.microsoft.com/office/powerpoint/2010/main" val="26180777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54590C5-724B-4817-A7C2-2EA02AD5863E}"/>
              </a:ext>
            </a:extLst>
          </p:cNvPr>
          <p:cNvSpPr>
            <a:spLocks noGrp="1"/>
          </p:cNvSpPr>
          <p:nvPr>
            <p:ph type="dt" sz="half" idx="10"/>
          </p:nvPr>
        </p:nvSpPr>
        <p:spPr/>
        <p:txBody>
          <a:bodyPr/>
          <a:lstStyle/>
          <a:p>
            <a:fld id="{042BA5FA-A214-4040-91F3-F1B8E1371194}" type="datetime10">
              <a:rPr lang="en-US" smtClean="0"/>
              <a:t>17:58</a:t>
            </a:fld>
            <a:endParaRPr lang="en-US" dirty="0"/>
          </a:p>
        </p:txBody>
      </p:sp>
      <p:sp>
        <p:nvSpPr>
          <p:cNvPr id="5" name="Footer Placeholder 4">
            <a:extLst>
              <a:ext uri="{FF2B5EF4-FFF2-40B4-BE49-F238E27FC236}">
                <a16:creationId xmlns:a16="http://schemas.microsoft.com/office/drawing/2014/main" id="{41835245-465A-4042-8386-2C42CEB67665}"/>
              </a:ext>
            </a:extLst>
          </p:cNvPr>
          <p:cNvSpPr>
            <a:spLocks noGrp="1"/>
          </p:cNvSpPr>
          <p:nvPr>
            <p:ph type="ftr" sz="quarter" idx="11"/>
          </p:nvPr>
        </p:nvSpPr>
        <p:spPr>
          <a:xfrm>
            <a:off x="1141411" y="5883275"/>
            <a:ext cx="9374189" cy="365125"/>
          </a:xfrm>
        </p:spPr>
        <p:txBody>
          <a:bodyPr/>
          <a:lstStyle/>
          <a:p>
            <a:r>
              <a:rPr lang="en-US" dirty="0"/>
              <a:t>Jameshoneycutt.net                                      twitter: @P0w3rChi3f                                      LinkedIn: in/</a:t>
            </a:r>
            <a:r>
              <a:rPr lang="en-US" dirty="0" err="1"/>
              <a:t>james-honeycutt</a:t>
            </a:r>
            <a:endParaRPr lang="en-US" dirty="0"/>
          </a:p>
        </p:txBody>
      </p:sp>
      <p:sp>
        <p:nvSpPr>
          <p:cNvPr id="6" name="Slide Number Placeholder 5">
            <a:extLst>
              <a:ext uri="{FF2B5EF4-FFF2-40B4-BE49-F238E27FC236}">
                <a16:creationId xmlns:a16="http://schemas.microsoft.com/office/drawing/2014/main" id="{F6B825CA-3AC4-4E8F-AA8C-AB46354B4B46}"/>
              </a:ext>
            </a:extLst>
          </p:cNvPr>
          <p:cNvSpPr>
            <a:spLocks noGrp="1"/>
          </p:cNvSpPr>
          <p:nvPr>
            <p:ph type="sldNum" sz="quarter" idx="12"/>
          </p:nvPr>
        </p:nvSpPr>
        <p:spPr/>
        <p:txBody>
          <a:bodyPr/>
          <a:lstStyle/>
          <a:p>
            <a:fld id="{6D22F896-40B5-4ADD-8801-0D06FADFA095}" type="slidenum">
              <a:rPr lang="en-US" smtClean="0"/>
              <a:t>9</a:t>
            </a:fld>
            <a:endParaRPr lang="en-US" dirty="0"/>
          </a:p>
        </p:txBody>
      </p:sp>
      <p:pic>
        <p:nvPicPr>
          <p:cNvPr id="8" name="Picture 7">
            <a:extLst>
              <a:ext uri="{FF2B5EF4-FFF2-40B4-BE49-F238E27FC236}">
                <a16:creationId xmlns:a16="http://schemas.microsoft.com/office/drawing/2014/main" id="{DA91D802-183A-4F29-802E-7398130AFC6F}"/>
              </a:ext>
            </a:extLst>
          </p:cNvPr>
          <p:cNvPicPr>
            <a:picLocks noChangeAspect="1"/>
          </p:cNvPicPr>
          <p:nvPr/>
        </p:nvPicPr>
        <p:blipFill>
          <a:blip r:embed="rId3"/>
          <a:stretch>
            <a:fillRect/>
          </a:stretch>
        </p:blipFill>
        <p:spPr>
          <a:xfrm>
            <a:off x="1895880" y="799492"/>
            <a:ext cx="7524750" cy="4286250"/>
          </a:xfrm>
          <a:prstGeom prst="rect">
            <a:avLst/>
          </a:prstGeom>
        </p:spPr>
      </p:pic>
    </p:spTree>
    <p:extLst>
      <p:ext uri="{BB962C8B-B14F-4D97-AF65-F5344CB8AC3E}">
        <p14:creationId xmlns:p14="http://schemas.microsoft.com/office/powerpoint/2010/main" val="266700316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FFA7A-4B93-4053-8511-7D6A24E3171F}"/>
              </a:ext>
            </a:extLst>
          </p:cNvPr>
          <p:cNvSpPr>
            <a:spLocks noGrp="1"/>
          </p:cNvSpPr>
          <p:nvPr>
            <p:ph type="title"/>
          </p:nvPr>
        </p:nvSpPr>
        <p:spPr>
          <a:xfrm>
            <a:off x="8164106" y="609600"/>
            <a:ext cx="3369133" cy="3642851"/>
          </a:xfrm>
        </p:spPr>
        <p:txBody>
          <a:bodyPr vert="horz" lIns="91440" tIns="45720" rIns="91440" bIns="45720" rtlCol="0" anchor="b">
            <a:normAutofit/>
          </a:bodyPr>
          <a:lstStyle/>
          <a:p>
            <a:pPr algn="ctr"/>
            <a:r>
              <a:rPr lang="en-US" sz="4000">
                <a:effectLst>
                  <a:glow rad="38100">
                    <a:schemeClr val="bg1">
                      <a:lumMod val="65000"/>
                      <a:lumOff val="35000"/>
                      <a:alpha val="50000"/>
                    </a:schemeClr>
                  </a:glow>
                  <a:outerShdw blurRad="28575" dist="31750" dir="13200000" algn="tl" rotWithShape="0">
                    <a:srgbClr val="000000">
                      <a:alpha val="25000"/>
                    </a:srgbClr>
                  </a:outerShdw>
                </a:effectLst>
              </a:rPr>
              <a:t>Variable Scope</a:t>
            </a:r>
          </a:p>
        </p:txBody>
      </p:sp>
      <p:sp>
        <p:nvSpPr>
          <p:cNvPr id="4" name="Footer Placeholder 3">
            <a:extLst>
              <a:ext uri="{FF2B5EF4-FFF2-40B4-BE49-F238E27FC236}">
                <a16:creationId xmlns:a16="http://schemas.microsoft.com/office/drawing/2014/main" id="{0B3AAE64-B016-4EB5-953D-A076B38BA71F}"/>
              </a:ext>
            </a:extLst>
          </p:cNvPr>
          <p:cNvSpPr>
            <a:spLocks noGrp="1"/>
          </p:cNvSpPr>
          <p:nvPr>
            <p:ph type="ftr" sz="quarter" idx="11"/>
          </p:nvPr>
        </p:nvSpPr>
        <p:spPr>
          <a:xfrm>
            <a:off x="1141412" y="6217920"/>
            <a:ext cx="7543800" cy="365125"/>
          </a:xfrm>
        </p:spPr>
        <p:txBody>
          <a:bodyPr vert="horz" lIns="91440" tIns="45720" rIns="91440" bIns="45720" rtlCol="0" anchor="ctr">
            <a:normAutofit/>
          </a:bodyPr>
          <a:lstStyle/>
          <a:p>
            <a:pPr defTabSz="914400">
              <a:spcAft>
                <a:spcPts val="600"/>
              </a:spcAft>
            </a:pPr>
            <a:r>
              <a:rPr lang="en-US" b="1" i="0" kern="1200">
                <a:solidFill>
                  <a:schemeClr val="tx1">
                    <a:lumMod val="75000"/>
                  </a:schemeClr>
                </a:solidFill>
                <a:effectLst>
                  <a:outerShdw blurRad="50800" dist="38100" dir="2700000" algn="tl" rotWithShape="0">
                    <a:srgbClr val="000000">
                      <a:alpha val="43000"/>
                    </a:srgbClr>
                  </a:outerShdw>
                </a:effectLst>
                <a:latin typeface="+mn-lt"/>
                <a:ea typeface="+mn-ea"/>
                <a:cs typeface="+mn-cs"/>
              </a:rPr>
              <a:t>Jameshoneycutt.net                                      twitter: @P0w3rChi3f                                      LinkedIn: in/james-honeycutt</a:t>
            </a:r>
          </a:p>
        </p:txBody>
      </p:sp>
      <p:pic>
        <p:nvPicPr>
          <p:cNvPr id="6" name="Content Placeholder 5">
            <a:extLst>
              <a:ext uri="{FF2B5EF4-FFF2-40B4-BE49-F238E27FC236}">
                <a16:creationId xmlns:a16="http://schemas.microsoft.com/office/drawing/2014/main" id="{20B650E7-FB88-4F91-9E6D-2620206F080D}"/>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bwMode="auto">
          <a:xfrm>
            <a:off x="636915" y="829636"/>
            <a:ext cx="6915663" cy="5202415"/>
          </a:xfrm>
          <a:prstGeom prst="roundRect">
            <a:avLst>
              <a:gd name="adj" fmla="val 3517"/>
            </a:avLst>
          </a:prstGeom>
          <a:noFill/>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
        <p:nvSpPr>
          <p:cNvPr id="3" name="Date Placeholder 2">
            <a:extLst>
              <a:ext uri="{FF2B5EF4-FFF2-40B4-BE49-F238E27FC236}">
                <a16:creationId xmlns:a16="http://schemas.microsoft.com/office/drawing/2014/main" id="{C74B1D7F-BFA5-4168-891A-E6A25EDA081B}"/>
              </a:ext>
            </a:extLst>
          </p:cNvPr>
          <p:cNvSpPr>
            <a:spLocks noGrp="1"/>
          </p:cNvSpPr>
          <p:nvPr>
            <p:ph type="dt" sz="half" idx="10"/>
          </p:nvPr>
        </p:nvSpPr>
        <p:spPr>
          <a:xfrm>
            <a:off x="8837612" y="6217920"/>
            <a:ext cx="1600200" cy="365125"/>
          </a:xfrm>
        </p:spPr>
        <p:txBody>
          <a:bodyPr vert="horz" lIns="91440" tIns="45720" rIns="91440" bIns="45720" rtlCol="0" anchor="ctr">
            <a:normAutofit/>
          </a:bodyPr>
          <a:lstStyle/>
          <a:p>
            <a:pPr defTabSz="914400">
              <a:spcAft>
                <a:spcPts val="600"/>
              </a:spcAft>
            </a:pPr>
            <a:fld id="{438D2649-C8DC-4274-905C-196DEEDF4D2C}" type="datetime10">
              <a:rPr lang="en-US" smtClean="0"/>
              <a:pPr defTabSz="914400">
                <a:spcAft>
                  <a:spcPts val="600"/>
                </a:spcAft>
              </a:pPr>
              <a:t>17:58</a:t>
            </a:fld>
            <a:endParaRPr lang="en-US"/>
          </a:p>
        </p:txBody>
      </p:sp>
      <p:sp>
        <p:nvSpPr>
          <p:cNvPr id="5" name="Slide Number Placeholder 4">
            <a:extLst>
              <a:ext uri="{FF2B5EF4-FFF2-40B4-BE49-F238E27FC236}">
                <a16:creationId xmlns:a16="http://schemas.microsoft.com/office/drawing/2014/main" id="{BBCE414B-1908-43E5-BAF7-08373C9897D3}"/>
              </a:ext>
            </a:extLst>
          </p:cNvPr>
          <p:cNvSpPr>
            <a:spLocks noGrp="1"/>
          </p:cNvSpPr>
          <p:nvPr>
            <p:ph type="sldNum" sz="quarter" idx="12"/>
          </p:nvPr>
        </p:nvSpPr>
        <p:spPr>
          <a:xfrm>
            <a:off x="10514012" y="6217920"/>
            <a:ext cx="551167" cy="365125"/>
          </a:xfrm>
        </p:spPr>
        <p:txBody>
          <a:bodyPr vert="horz" lIns="91440" tIns="45720" rIns="91440" bIns="45720" rtlCol="0" anchor="ctr">
            <a:normAutofit/>
          </a:bodyPr>
          <a:lstStyle/>
          <a:p>
            <a:pPr defTabSz="914400">
              <a:spcAft>
                <a:spcPts val="600"/>
              </a:spcAft>
            </a:pPr>
            <a:fld id="{6D22F896-40B5-4ADD-8801-0D06FADFA095}" type="slidenum">
              <a:rPr lang="en-US" smtClean="0"/>
              <a:pPr defTabSz="914400">
                <a:spcAft>
                  <a:spcPts val="600"/>
                </a:spcAft>
              </a:pPr>
              <a:t>90</a:t>
            </a:fld>
            <a:endParaRPr lang="en-US"/>
          </a:p>
        </p:txBody>
      </p:sp>
    </p:spTree>
    <p:extLst>
      <p:ext uri="{BB962C8B-B14F-4D97-AF65-F5344CB8AC3E}">
        <p14:creationId xmlns:p14="http://schemas.microsoft.com/office/powerpoint/2010/main" val="302641377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FFA7A-4B93-4053-8511-7D6A24E3171F}"/>
              </a:ext>
            </a:extLst>
          </p:cNvPr>
          <p:cNvSpPr>
            <a:spLocks noGrp="1"/>
          </p:cNvSpPr>
          <p:nvPr>
            <p:ph type="title"/>
          </p:nvPr>
        </p:nvSpPr>
        <p:spPr/>
        <p:txBody>
          <a:bodyPr/>
          <a:lstStyle/>
          <a:p>
            <a:pPr algn="ctr"/>
            <a:r>
              <a:rPr lang="en-US" dirty="0"/>
              <a:t>Parameters</a:t>
            </a:r>
          </a:p>
        </p:txBody>
      </p:sp>
      <p:sp>
        <p:nvSpPr>
          <p:cNvPr id="3" name="Content Placeholder 2">
            <a:extLst>
              <a:ext uri="{FF2B5EF4-FFF2-40B4-BE49-F238E27FC236}">
                <a16:creationId xmlns:a16="http://schemas.microsoft.com/office/drawing/2014/main" id="{384611A4-22E4-438A-89A9-803D9153FEC1}"/>
              </a:ext>
            </a:extLst>
          </p:cNvPr>
          <p:cNvSpPr>
            <a:spLocks noGrp="1"/>
          </p:cNvSpPr>
          <p:nvPr>
            <p:ph idx="1"/>
          </p:nvPr>
        </p:nvSpPr>
        <p:spPr/>
        <p:txBody>
          <a:bodyPr>
            <a:noAutofit/>
          </a:bodyPr>
          <a:lstStyle/>
          <a:p>
            <a:r>
              <a:rPr lang="en-US" sz="2400" dirty="0"/>
              <a:t>Turn variables into parameters</a:t>
            </a:r>
          </a:p>
          <a:p>
            <a:r>
              <a:rPr lang="en-US" sz="2400" dirty="0"/>
              <a:t>[</a:t>
            </a:r>
            <a:r>
              <a:rPr lang="en-US" sz="2400" dirty="0" err="1"/>
              <a:t>CmdletBinding</a:t>
            </a:r>
            <a:r>
              <a:rPr lang="en-US" sz="2400" dirty="0"/>
              <a:t>()]</a:t>
            </a:r>
          </a:p>
          <a:p>
            <a:r>
              <a:rPr lang="en-US" sz="2400" dirty="0"/>
              <a:t>[Parameter(Mandatory=$</a:t>
            </a:r>
            <a:r>
              <a:rPr lang="en-US" sz="2400" dirty="0" err="1"/>
              <a:t>True,HelpMessage</a:t>
            </a:r>
            <a:r>
              <a:rPr lang="en-US" sz="2400" dirty="0"/>
              <a:t>="Enter a computer name to query")</a:t>
            </a:r>
          </a:p>
          <a:p>
            <a:r>
              <a:rPr lang="en-US" sz="2400" dirty="0"/>
              <a:t>[Mandatory], [String], [Int], [alias(‘hostname’)]</a:t>
            </a:r>
          </a:p>
          <a:p>
            <a:r>
              <a:rPr lang="en-US" sz="2400" dirty="0"/>
              <a:t>[</a:t>
            </a:r>
            <a:r>
              <a:rPr lang="en-US" sz="2400" dirty="0" err="1"/>
              <a:t>ValidateSet</a:t>
            </a:r>
            <a:r>
              <a:rPr lang="en-US" sz="2400" dirty="0"/>
              <a:t>(2,3)]</a:t>
            </a:r>
          </a:p>
          <a:p>
            <a:r>
              <a:rPr lang="en-US" sz="2400" dirty="0"/>
              <a:t>help </a:t>
            </a:r>
            <a:r>
              <a:rPr lang="en-US" sz="2400" dirty="0" err="1"/>
              <a:t>about_functions_advanced_parameters</a:t>
            </a:r>
            <a:endParaRPr lang="en-US" sz="2400" dirty="0"/>
          </a:p>
          <a:p>
            <a:endParaRPr lang="en-US" sz="2400" dirty="0"/>
          </a:p>
        </p:txBody>
      </p:sp>
      <p:sp>
        <p:nvSpPr>
          <p:cNvPr id="6" name="Date Placeholder 5">
            <a:extLst>
              <a:ext uri="{FF2B5EF4-FFF2-40B4-BE49-F238E27FC236}">
                <a16:creationId xmlns:a16="http://schemas.microsoft.com/office/drawing/2014/main" id="{3588001E-3AA3-4F2D-9C51-2FB912709493}"/>
              </a:ext>
            </a:extLst>
          </p:cNvPr>
          <p:cNvSpPr>
            <a:spLocks noGrp="1"/>
          </p:cNvSpPr>
          <p:nvPr>
            <p:ph type="dt" sz="half" idx="10"/>
          </p:nvPr>
        </p:nvSpPr>
        <p:spPr/>
        <p:txBody>
          <a:bodyPr/>
          <a:lstStyle/>
          <a:p>
            <a:fld id="{72BF0319-8DBE-4F80-B1CD-A5FF08358001}" type="datetime10">
              <a:rPr lang="en-US" smtClean="0"/>
              <a:t>17:58</a:t>
            </a:fld>
            <a:endParaRPr lang="en-US" dirty="0"/>
          </a:p>
        </p:txBody>
      </p:sp>
      <p:sp>
        <p:nvSpPr>
          <p:cNvPr id="4" name="Footer Placeholder 3">
            <a:extLst>
              <a:ext uri="{FF2B5EF4-FFF2-40B4-BE49-F238E27FC236}">
                <a16:creationId xmlns:a16="http://schemas.microsoft.com/office/drawing/2014/main" id="{0B3AAE64-B016-4EB5-953D-A076B38BA71F}"/>
              </a:ext>
            </a:extLst>
          </p:cNvPr>
          <p:cNvSpPr>
            <a:spLocks noGrp="1"/>
          </p:cNvSpPr>
          <p:nvPr>
            <p:ph type="ftr" sz="quarter" idx="11"/>
          </p:nvPr>
        </p:nvSpPr>
        <p:spPr>
          <a:xfrm>
            <a:off x="1141411" y="5883275"/>
            <a:ext cx="9602789" cy="365125"/>
          </a:xfrm>
        </p:spPr>
        <p:txBody>
          <a:bodyPr/>
          <a:lstStyle/>
          <a:p>
            <a:r>
              <a:rPr lang="en-US" dirty="0"/>
              <a:t>Jameshoneycutt.net                                      twitter: @P0w3rChi3f                                      LinkedIn: in/</a:t>
            </a:r>
            <a:r>
              <a:rPr lang="en-US" dirty="0" err="1"/>
              <a:t>james-honeycutt</a:t>
            </a:r>
            <a:endParaRPr lang="en-US" dirty="0"/>
          </a:p>
        </p:txBody>
      </p:sp>
      <p:sp>
        <p:nvSpPr>
          <p:cNvPr id="5" name="Slide Number Placeholder 4">
            <a:extLst>
              <a:ext uri="{FF2B5EF4-FFF2-40B4-BE49-F238E27FC236}">
                <a16:creationId xmlns:a16="http://schemas.microsoft.com/office/drawing/2014/main" id="{BBCE414B-1908-43E5-BAF7-08373C9897D3}"/>
              </a:ext>
            </a:extLst>
          </p:cNvPr>
          <p:cNvSpPr>
            <a:spLocks noGrp="1"/>
          </p:cNvSpPr>
          <p:nvPr>
            <p:ph type="sldNum" sz="quarter" idx="12"/>
          </p:nvPr>
        </p:nvSpPr>
        <p:spPr/>
        <p:txBody>
          <a:bodyPr/>
          <a:lstStyle/>
          <a:p>
            <a:fld id="{6D22F896-40B5-4ADD-8801-0D06FADFA095}" type="slidenum">
              <a:rPr lang="en-US" smtClean="0"/>
              <a:t>91</a:t>
            </a:fld>
            <a:endParaRPr lang="en-US" dirty="0"/>
          </a:p>
        </p:txBody>
      </p:sp>
    </p:spTree>
    <p:extLst>
      <p:ext uri="{BB962C8B-B14F-4D97-AF65-F5344CB8AC3E}">
        <p14:creationId xmlns:p14="http://schemas.microsoft.com/office/powerpoint/2010/main" val="3788743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88DF727-F1FF-4649-B837-A3BF7CC64960}"/>
              </a:ext>
            </a:extLst>
          </p:cNvPr>
          <p:cNvSpPr>
            <a:spLocks noGrp="1"/>
          </p:cNvSpPr>
          <p:nvPr>
            <p:ph type="dt" sz="half" idx="10"/>
          </p:nvPr>
        </p:nvSpPr>
        <p:spPr/>
        <p:txBody>
          <a:bodyPr/>
          <a:lstStyle/>
          <a:p>
            <a:fld id="{3F4FFFD7-D8A1-4491-B156-4AB843D1858F}" type="datetime10">
              <a:rPr lang="en-US" smtClean="0"/>
              <a:t>18:00</a:t>
            </a:fld>
            <a:endParaRPr lang="en-US" dirty="0"/>
          </a:p>
        </p:txBody>
      </p:sp>
      <p:sp>
        <p:nvSpPr>
          <p:cNvPr id="3" name="Footer Placeholder 2">
            <a:extLst>
              <a:ext uri="{FF2B5EF4-FFF2-40B4-BE49-F238E27FC236}">
                <a16:creationId xmlns:a16="http://schemas.microsoft.com/office/drawing/2014/main" id="{65E8B07F-E5DF-4F0D-8B49-C651CA6A6DD8}"/>
              </a:ext>
            </a:extLst>
          </p:cNvPr>
          <p:cNvSpPr>
            <a:spLocks noGrp="1"/>
          </p:cNvSpPr>
          <p:nvPr>
            <p:ph type="ftr" sz="quarter" idx="11"/>
          </p:nvPr>
        </p:nvSpPr>
        <p:spPr/>
        <p:txBody>
          <a:bodyPr/>
          <a:lstStyle/>
          <a:p>
            <a:r>
              <a:rPr lang="en-US"/>
              <a:t>Jameshoneycutt.net                                      twitter: @P0w3rChi3f                                      LinkedIn: in/james-honeycutt</a:t>
            </a:r>
            <a:endParaRPr lang="en-US" dirty="0"/>
          </a:p>
        </p:txBody>
      </p:sp>
      <p:sp>
        <p:nvSpPr>
          <p:cNvPr id="4" name="Slide Number Placeholder 3">
            <a:extLst>
              <a:ext uri="{FF2B5EF4-FFF2-40B4-BE49-F238E27FC236}">
                <a16:creationId xmlns:a16="http://schemas.microsoft.com/office/drawing/2014/main" id="{2F4C99A5-F23A-4340-AF69-E32E61E2A3F9}"/>
              </a:ext>
            </a:extLst>
          </p:cNvPr>
          <p:cNvSpPr>
            <a:spLocks noGrp="1"/>
          </p:cNvSpPr>
          <p:nvPr>
            <p:ph type="sldNum" sz="quarter" idx="12"/>
          </p:nvPr>
        </p:nvSpPr>
        <p:spPr/>
        <p:txBody>
          <a:bodyPr/>
          <a:lstStyle/>
          <a:p>
            <a:fld id="{6D22F896-40B5-4ADD-8801-0D06FADFA095}" type="slidenum">
              <a:rPr lang="en-US" smtClean="0"/>
              <a:t>92</a:t>
            </a:fld>
            <a:endParaRPr lang="en-US" dirty="0"/>
          </a:p>
        </p:txBody>
      </p:sp>
      <p:sp>
        <p:nvSpPr>
          <p:cNvPr id="5" name="Rectangle 4">
            <a:extLst>
              <a:ext uri="{FF2B5EF4-FFF2-40B4-BE49-F238E27FC236}">
                <a16:creationId xmlns:a16="http://schemas.microsoft.com/office/drawing/2014/main" id="{A0C4A816-3352-457C-BFD8-649E8D33D464}"/>
              </a:ext>
            </a:extLst>
          </p:cNvPr>
          <p:cNvSpPr/>
          <p:nvPr/>
        </p:nvSpPr>
        <p:spPr>
          <a:xfrm>
            <a:off x="3446878" y="2967335"/>
            <a:ext cx="5298245" cy="923330"/>
          </a:xfrm>
          <a:prstGeom prst="rect">
            <a:avLst/>
          </a:prstGeom>
          <a:noFill/>
        </p:spPr>
        <p:txBody>
          <a:bodyPr wrap="none" lIns="91440" tIns="45720" rIns="91440" bIns="45720">
            <a:spAutoFit/>
          </a:bodyPr>
          <a:lstStyle/>
          <a:p>
            <a:pPr algn="ctr"/>
            <a:r>
              <a:rPr lang="en-US" sz="54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Scripting Demo</a:t>
            </a:r>
          </a:p>
        </p:txBody>
      </p:sp>
    </p:spTree>
    <p:extLst>
      <p:ext uri="{BB962C8B-B14F-4D97-AF65-F5344CB8AC3E}">
        <p14:creationId xmlns:p14="http://schemas.microsoft.com/office/powerpoint/2010/main" val="378499874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FFA7A-4B93-4053-8511-7D6A24E3171F}"/>
              </a:ext>
            </a:extLst>
          </p:cNvPr>
          <p:cNvSpPr>
            <a:spLocks noGrp="1"/>
          </p:cNvSpPr>
          <p:nvPr>
            <p:ph type="title"/>
          </p:nvPr>
        </p:nvSpPr>
        <p:spPr/>
        <p:txBody>
          <a:bodyPr/>
          <a:lstStyle/>
          <a:p>
            <a:pPr algn="ctr"/>
            <a:r>
              <a:rPr lang="en-US" dirty="0"/>
              <a:t>random tips, tricks, and techniques</a:t>
            </a:r>
          </a:p>
        </p:txBody>
      </p:sp>
      <p:graphicFrame>
        <p:nvGraphicFramePr>
          <p:cNvPr id="8" name="Content Placeholder 2">
            <a:extLst>
              <a:ext uri="{FF2B5EF4-FFF2-40B4-BE49-F238E27FC236}">
                <a16:creationId xmlns:a16="http://schemas.microsoft.com/office/drawing/2014/main" id="{3F98AC62-D780-4D7E-B3D8-41563F470A16}"/>
              </a:ext>
            </a:extLst>
          </p:cNvPr>
          <p:cNvGraphicFramePr>
            <a:graphicFrameLocks noGrp="1"/>
          </p:cNvGraphicFramePr>
          <p:nvPr>
            <p:ph idx="1"/>
            <p:extLst>
              <p:ext uri="{D42A27DB-BD31-4B8C-83A1-F6EECF244321}">
                <p14:modId xmlns:p14="http://schemas.microsoft.com/office/powerpoint/2010/main" val="2298655507"/>
              </p:ext>
            </p:extLst>
          </p:nvPr>
        </p:nvGraphicFramePr>
        <p:xfrm>
          <a:off x="1141413" y="2666999"/>
          <a:ext cx="9905998" cy="312420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Date Placeholder 5">
            <a:extLst>
              <a:ext uri="{FF2B5EF4-FFF2-40B4-BE49-F238E27FC236}">
                <a16:creationId xmlns:a16="http://schemas.microsoft.com/office/drawing/2014/main" id="{B78CC6C3-0E02-4A5B-BC30-72479612EA30}"/>
              </a:ext>
            </a:extLst>
          </p:cNvPr>
          <p:cNvSpPr>
            <a:spLocks noGrp="1"/>
          </p:cNvSpPr>
          <p:nvPr>
            <p:ph type="dt" sz="half" idx="10"/>
          </p:nvPr>
        </p:nvSpPr>
        <p:spPr/>
        <p:txBody>
          <a:bodyPr/>
          <a:lstStyle/>
          <a:p>
            <a:fld id="{F606B2EF-FB75-43D0-A7F0-C4D134A71367}" type="datetime10">
              <a:rPr lang="en-US" smtClean="0"/>
              <a:t>17:58</a:t>
            </a:fld>
            <a:endParaRPr lang="en-US" dirty="0"/>
          </a:p>
        </p:txBody>
      </p:sp>
      <p:sp>
        <p:nvSpPr>
          <p:cNvPr id="4" name="Footer Placeholder 3">
            <a:extLst>
              <a:ext uri="{FF2B5EF4-FFF2-40B4-BE49-F238E27FC236}">
                <a16:creationId xmlns:a16="http://schemas.microsoft.com/office/drawing/2014/main" id="{0B3AAE64-B016-4EB5-953D-A076B38BA71F}"/>
              </a:ext>
            </a:extLst>
          </p:cNvPr>
          <p:cNvSpPr>
            <a:spLocks noGrp="1"/>
          </p:cNvSpPr>
          <p:nvPr>
            <p:ph type="ftr" sz="quarter" idx="11"/>
          </p:nvPr>
        </p:nvSpPr>
        <p:spPr>
          <a:xfrm>
            <a:off x="1141411" y="5883275"/>
            <a:ext cx="9602789" cy="365125"/>
          </a:xfrm>
        </p:spPr>
        <p:txBody>
          <a:bodyPr/>
          <a:lstStyle/>
          <a:p>
            <a:r>
              <a:rPr lang="en-US" dirty="0"/>
              <a:t>Jameshoneycutt.net                                      twitter: @P0w3rChi3f                                      LinkedIn: in/</a:t>
            </a:r>
            <a:r>
              <a:rPr lang="en-US" dirty="0" err="1"/>
              <a:t>james-honeycutt</a:t>
            </a:r>
            <a:endParaRPr lang="en-US" dirty="0"/>
          </a:p>
        </p:txBody>
      </p:sp>
      <p:sp>
        <p:nvSpPr>
          <p:cNvPr id="5" name="Slide Number Placeholder 4">
            <a:extLst>
              <a:ext uri="{FF2B5EF4-FFF2-40B4-BE49-F238E27FC236}">
                <a16:creationId xmlns:a16="http://schemas.microsoft.com/office/drawing/2014/main" id="{BBCE414B-1908-43E5-BAF7-08373C9897D3}"/>
              </a:ext>
            </a:extLst>
          </p:cNvPr>
          <p:cNvSpPr>
            <a:spLocks noGrp="1"/>
          </p:cNvSpPr>
          <p:nvPr>
            <p:ph type="sldNum" sz="quarter" idx="12"/>
          </p:nvPr>
        </p:nvSpPr>
        <p:spPr/>
        <p:txBody>
          <a:bodyPr/>
          <a:lstStyle/>
          <a:p>
            <a:fld id="{6D22F896-40B5-4ADD-8801-0D06FADFA095}" type="slidenum">
              <a:rPr lang="en-US" smtClean="0"/>
              <a:t>93</a:t>
            </a:fld>
            <a:endParaRPr lang="en-US" dirty="0"/>
          </a:p>
        </p:txBody>
      </p:sp>
    </p:spTree>
    <p:extLst>
      <p:ext uri="{BB962C8B-B14F-4D97-AF65-F5344CB8AC3E}">
        <p14:creationId xmlns:p14="http://schemas.microsoft.com/office/powerpoint/2010/main" val="158133954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2CABEA5-92BB-4CD0-8FB8-B5D12CCA8230}"/>
              </a:ext>
            </a:extLst>
          </p:cNvPr>
          <p:cNvSpPr>
            <a:spLocks noGrp="1"/>
          </p:cNvSpPr>
          <p:nvPr>
            <p:ph type="dt" sz="half" idx="10"/>
          </p:nvPr>
        </p:nvSpPr>
        <p:spPr/>
        <p:txBody>
          <a:bodyPr/>
          <a:lstStyle/>
          <a:p>
            <a:fld id="{3F4FFFD7-D8A1-4491-B156-4AB843D1858F}" type="datetime10">
              <a:rPr lang="en-US" smtClean="0"/>
              <a:t>18:23</a:t>
            </a:fld>
            <a:endParaRPr lang="en-US" dirty="0"/>
          </a:p>
        </p:txBody>
      </p:sp>
      <p:sp>
        <p:nvSpPr>
          <p:cNvPr id="3" name="Footer Placeholder 2">
            <a:extLst>
              <a:ext uri="{FF2B5EF4-FFF2-40B4-BE49-F238E27FC236}">
                <a16:creationId xmlns:a16="http://schemas.microsoft.com/office/drawing/2014/main" id="{A525252E-6A91-4510-8158-C248A28E8BD8}"/>
              </a:ext>
            </a:extLst>
          </p:cNvPr>
          <p:cNvSpPr>
            <a:spLocks noGrp="1"/>
          </p:cNvSpPr>
          <p:nvPr>
            <p:ph type="ftr" sz="quarter" idx="11"/>
          </p:nvPr>
        </p:nvSpPr>
        <p:spPr/>
        <p:txBody>
          <a:bodyPr/>
          <a:lstStyle/>
          <a:p>
            <a:r>
              <a:rPr lang="en-US"/>
              <a:t>Jameshoneycutt.net                                      twitter: @P0w3rChi3f                                      LinkedIn: in/james-honeycutt</a:t>
            </a:r>
            <a:endParaRPr lang="en-US" dirty="0"/>
          </a:p>
        </p:txBody>
      </p:sp>
      <p:sp>
        <p:nvSpPr>
          <p:cNvPr id="4" name="Slide Number Placeholder 3">
            <a:extLst>
              <a:ext uri="{FF2B5EF4-FFF2-40B4-BE49-F238E27FC236}">
                <a16:creationId xmlns:a16="http://schemas.microsoft.com/office/drawing/2014/main" id="{38AC5E4B-BEC0-457D-A527-FE6275ABCC04}"/>
              </a:ext>
            </a:extLst>
          </p:cNvPr>
          <p:cNvSpPr>
            <a:spLocks noGrp="1"/>
          </p:cNvSpPr>
          <p:nvPr>
            <p:ph type="sldNum" sz="quarter" idx="12"/>
          </p:nvPr>
        </p:nvSpPr>
        <p:spPr/>
        <p:txBody>
          <a:bodyPr/>
          <a:lstStyle/>
          <a:p>
            <a:fld id="{6D22F896-40B5-4ADD-8801-0D06FADFA095}" type="slidenum">
              <a:rPr lang="en-US" smtClean="0"/>
              <a:t>94</a:t>
            </a:fld>
            <a:endParaRPr lang="en-US" dirty="0"/>
          </a:p>
        </p:txBody>
      </p:sp>
      <p:sp>
        <p:nvSpPr>
          <p:cNvPr id="5" name="Rectangle 4">
            <a:extLst>
              <a:ext uri="{FF2B5EF4-FFF2-40B4-BE49-F238E27FC236}">
                <a16:creationId xmlns:a16="http://schemas.microsoft.com/office/drawing/2014/main" id="{B4153AA8-D9B2-4ECF-AA9B-14800EC80C33}"/>
              </a:ext>
            </a:extLst>
          </p:cNvPr>
          <p:cNvSpPr/>
          <p:nvPr/>
        </p:nvSpPr>
        <p:spPr>
          <a:xfrm>
            <a:off x="3773892" y="2967335"/>
            <a:ext cx="4644220" cy="923330"/>
          </a:xfrm>
          <a:prstGeom prst="rect">
            <a:avLst/>
          </a:prstGeom>
          <a:noFill/>
        </p:spPr>
        <p:txBody>
          <a:bodyPr wrap="none" lIns="91440" tIns="45720" rIns="91440" bIns="45720">
            <a:spAutoFit/>
          </a:bodyPr>
          <a:lstStyle/>
          <a:p>
            <a:pPr algn="ctr"/>
            <a:r>
              <a:rPr lang="en-US" sz="54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Tip and Tricks</a:t>
            </a:r>
          </a:p>
        </p:txBody>
      </p:sp>
    </p:spTree>
    <p:extLst>
      <p:ext uri="{BB962C8B-B14F-4D97-AF65-F5344CB8AC3E}">
        <p14:creationId xmlns:p14="http://schemas.microsoft.com/office/powerpoint/2010/main" val="67866101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FFA7A-4B93-4053-8511-7D6A24E3171F}"/>
              </a:ext>
            </a:extLst>
          </p:cNvPr>
          <p:cNvSpPr>
            <a:spLocks noGrp="1"/>
          </p:cNvSpPr>
          <p:nvPr>
            <p:ph type="title"/>
          </p:nvPr>
        </p:nvSpPr>
        <p:spPr/>
        <p:txBody>
          <a:bodyPr/>
          <a:lstStyle/>
          <a:p>
            <a:pPr algn="ctr"/>
            <a:r>
              <a:rPr lang="en-US" dirty="0"/>
              <a:t>Never the end</a:t>
            </a:r>
          </a:p>
        </p:txBody>
      </p:sp>
      <p:sp>
        <p:nvSpPr>
          <p:cNvPr id="6" name="Content Placeholder 5">
            <a:extLst>
              <a:ext uri="{FF2B5EF4-FFF2-40B4-BE49-F238E27FC236}">
                <a16:creationId xmlns:a16="http://schemas.microsoft.com/office/drawing/2014/main" id="{C72C85D2-18A7-4F7A-9850-79700495EEBE}"/>
              </a:ext>
            </a:extLst>
          </p:cNvPr>
          <p:cNvSpPr>
            <a:spLocks noGrp="1"/>
          </p:cNvSpPr>
          <p:nvPr>
            <p:ph sz="half" idx="1"/>
          </p:nvPr>
        </p:nvSpPr>
        <p:spPr>
          <a:xfrm>
            <a:off x="1141410" y="2249486"/>
            <a:ext cx="3200400" cy="3566160"/>
          </a:xfrm>
        </p:spPr>
        <p:txBody>
          <a:bodyPr>
            <a:normAutofit/>
          </a:bodyPr>
          <a:lstStyle/>
          <a:p>
            <a:r>
              <a:rPr lang="en-US" dirty="0"/>
              <a:t>PowerShell’s simplified scripting language</a:t>
            </a:r>
          </a:p>
          <a:p>
            <a:r>
              <a:rPr lang="en-US" dirty="0" err="1"/>
              <a:t>iScope</a:t>
            </a:r>
            <a:endParaRPr lang="en-US" dirty="0"/>
          </a:p>
          <a:p>
            <a:r>
              <a:rPr lang="en-US" dirty="0"/>
              <a:t>Functions, and the ability to build multiple tools into a single script file</a:t>
            </a:r>
          </a:p>
          <a:p>
            <a:r>
              <a:rPr lang="en-US" dirty="0"/>
              <a:t>Error handling</a:t>
            </a:r>
          </a:p>
          <a:p>
            <a:r>
              <a:rPr lang="en-US" dirty="0"/>
              <a:t>Writing help</a:t>
            </a:r>
          </a:p>
          <a:p>
            <a:r>
              <a:rPr lang="en-US" dirty="0"/>
              <a:t>Debugging</a:t>
            </a:r>
          </a:p>
          <a:p>
            <a:endParaRPr lang="en-US" dirty="0"/>
          </a:p>
        </p:txBody>
      </p:sp>
      <p:sp>
        <p:nvSpPr>
          <p:cNvPr id="7" name="Content Placeholder 6">
            <a:extLst>
              <a:ext uri="{FF2B5EF4-FFF2-40B4-BE49-F238E27FC236}">
                <a16:creationId xmlns:a16="http://schemas.microsoft.com/office/drawing/2014/main" id="{F0DAB73D-80E3-462F-BEEB-64F0796F2D46}"/>
              </a:ext>
            </a:extLst>
          </p:cNvPr>
          <p:cNvSpPr>
            <a:spLocks noGrp="1"/>
          </p:cNvSpPr>
          <p:nvPr>
            <p:ph sz="half" idx="2"/>
          </p:nvPr>
        </p:nvSpPr>
        <p:spPr>
          <a:xfrm>
            <a:off x="4649792" y="2061528"/>
            <a:ext cx="3200400" cy="3566160"/>
          </a:xfrm>
        </p:spPr>
        <p:txBody>
          <a:bodyPr>
            <a:normAutofit/>
          </a:bodyPr>
          <a:lstStyle/>
          <a:p>
            <a:r>
              <a:rPr lang="en-US" dirty="0"/>
              <a:t>Custom formatting views</a:t>
            </a:r>
          </a:p>
          <a:p>
            <a:r>
              <a:rPr lang="en-US" dirty="0"/>
              <a:t>Custom type extensions</a:t>
            </a:r>
          </a:p>
          <a:p>
            <a:r>
              <a:rPr lang="en-US" dirty="0"/>
              <a:t>Script and manifest modules</a:t>
            </a:r>
          </a:p>
          <a:p>
            <a:r>
              <a:rPr lang="en-US" dirty="0"/>
              <a:t>Using databases</a:t>
            </a:r>
          </a:p>
          <a:p>
            <a:r>
              <a:rPr lang="en-US" dirty="0"/>
              <a:t>Workflows</a:t>
            </a:r>
          </a:p>
          <a:p>
            <a:r>
              <a:rPr lang="en-US" dirty="0"/>
              <a:t>Pipeline troubleshooting</a:t>
            </a:r>
          </a:p>
        </p:txBody>
      </p:sp>
      <p:sp>
        <p:nvSpPr>
          <p:cNvPr id="3" name="Date Placeholder 2">
            <a:extLst>
              <a:ext uri="{FF2B5EF4-FFF2-40B4-BE49-F238E27FC236}">
                <a16:creationId xmlns:a16="http://schemas.microsoft.com/office/drawing/2014/main" id="{93FC6F3E-758D-4F2B-AFF4-631CE992BC73}"/>
              </a:ext>
            </a:extLst>
          </p:cNvPr>
          <p:cNvSpPr>
            <a:spLocks noGrp="1"/>
          </p:cNvSpPr>
          <p:nvPr>
            <p:ph type="dt" sz="half" idx="10"/>
          </p:nvPr>
        </p:nvSpPr>
        <p:spPr/>
        <p:txBody>
          <a:bodyPr/>
          <a:lstStyle/>
          <a:p>
            <a:fld id="{B881A352-0651-49A1-8942-D1B1F0BAF868}" type="datetime10">
              <a:rPr lang="en-US" smtClean="0"/>
              <a:t>17:58</a:t>
            </a:fld>
            <a:endParaRPr lang="en-US" dirty="0"/>
          </a:p>
        </p:txBody>
      </p:sp>
      <p:sp>
        <p:nvSpPr>
          <p:cNvPr id="4" name="Footer Placeholder 3">
            <a:extLst>
              <a:ext uri="{FF2B5EF4-FFF2-40B4-BE49-F238E27FC236}">
                <a16:creationId xmlns:a16="http://schemas.microsoft.com/office/drawing/2014/main" id="{0B3AAE64-B016-4EB5-953D-A076B38BA71F}"/>
              </a:ext>
            </a:extLst>
          </p:cNvPr>
          <p:cNvSpPr>
            <a:spLocks noGrp="1"/>
          </p:cNvSpPr>
          <p:nvPr>
            <p:ph type="ftr" sz="quarter" idx="11"/>
          </p:nvPr>
        </p:nvSpPr>
        <p:spPr>
          <a:xfrm>
            <a:off x="1141411" y="5883275"/>
            <a:ext cx="8713789" cy="365125"/>
          </a:xfrm>
        </p:spPr>
        <p:txBody>
          <a:bodyPr/>
          <a:lstStyle/>
          <a:p>
            <a:r>
              <a:rPr lang="en-US" dirty="0"/>
              <a:t>Jameshoneycutt.net                                      twitter: @P0w3rChi3f                                      LinkedIn: in/</a:t>
            </a:r>
            <a:r>
              <a:rPr lang="en-US" dirty="0" err="1"/>
              <a:t>james-honeycutt</a:t>
            </a:r>
            <a:endParaRPr lang="en-US" dirty="0"/>
          </a:p>
        </p:txBody>
      </p:sp>
      <p:sp>
        <p:nvSpPr>
          <p:cNvPr id="5" name="Slide Number Placeholder 4">
            <a:extLst>
              <a:ext uri="{FF2B5EF4-FFF2-40B4-BE49-F238E27FC236}">
                <a16:creationId xmlns:a16="http://schemas.microsoft.com/office/drawing/2014/main" id="{BBCE414B-1908-43E5-BAF7-08373C9897D3}"/>
              </a:ext>
            </a:extLst>
          </p:cNvPr>
          <p:cNvSpPr>
            <a:spLocks noGrp="1"/>
          </p:cNvSpPr>
          <p:nvPr>
            <p:ph type="sldNum" sz="quarter" idx="12"/>
          </p:nvPr>
        </p:nvSpPr>
        <p:spPr/>
        <p:txBody>
          <a:bodyPr/>
          <a:lstStyle/>
          <a:p>
            <a:fld id="{6D22F896-40B5-4ADD-8801-0D06FADFA095}" type="slidenum">
              <a:rPr lang="en-US" smtClean="0"/>
              <a:t>95</a:t>
            </a:fld>
            <a:endParaRPr lang="en-US" dirty="0"/>
          </a:p>
        </p:txBody>
      </p:sp>
      <p:sp>
        <p:nvSpPr>
          <p:cNvPr id="8" name="Content Placeholder 6">
            <a:extLst>
              <a:ext uri="{FF2B5EF4-FFF2-40B4-BE49-F238E27FC236}">
                <a16:creationId xmlns:a16="http://schemas.microsoft.com/office/drawing/2014/main" id="{9184733A-D1D3-41FD-9567-8EFB86F089A7}"/>
              </a:ext>
            </a:extLst>
          </p:cNvPr>
          <p:cNvSpPr txBox="1">
            <a:spLocks/>
          </p:cNvSpPr>
          <p:nvPr/>
        </p:nvSpPr>
        <p:spPr>
          <a:xfrm>
            <a:off x="7845421" y="2061528"/>
            <a:ext cx="3200400" cy="3566160"/>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effectLst>
                  <a:outerShdw blurRad="152400" dist="38100" dir="2700000" algn="tl">
                    <a:srgbClr val="000000">
                      <a:alpha val="36000"/>
                    </a:srgbClr>
                  </a:outerShdw>
                </a:effectLst>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effectLst>
                  <a:outerShdw blurRad="152400" dist="38100" dir="2700000" algn="tl">
                    <a:srgbClr val="000000">
                      <a:alpha val="36000"/>
                    </a:srgbClr>
                  </a:outerShdw>
                </a:effectLst>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effectLst>
                  <a:outerShdw blurRad="152400" dist="38100" dir="2700000" algn="tl">
                    <a:srgbClr val="000000">
                      <a:alpha val="36000"/>
                    </a:srgbClr>
                  </a:outerShdw>
                </a:effectLst>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r>
              <a:rPr lang="en-US" dirty="0"/>
              <a:t>Complex object hierarchies</a:t>
            </a:r>
          </a:p>
          <a:p>
            <a:r>
              <a:rPr lang="en-US" dirty="0"/>
              <a:t>Globalization and localization</a:t>
            </a:r>
          </a:p>
          <a:p>
            <a:r>
              <a:rPr lang="en-US" dirty="0"/>
              <a:t>Proxy functions</a:t>
            </a:r>
          </a:p>
          <a:p>
            <a:r>
              <a:rPr lang="en-US" dirty="0"/>
              <a:t>Constrained remoting and delegated administration</a:t>
            </a:r>
          </a:p>
          <a:p>
            <a:r>
              <a:rPr lang="en-US" dirty="0"/>
              <a:t>Using .NET</a:t>
            </a:r>
          </a:p>
          <a:p>
            <a:r>
              <a:rPr lang="en-US" dirty="0"/>
              <a:t>Splatting</a:t>
            </a:r>
          </a:p>
          <a:p>
            <a:endParaRPr lang="en-US" dirty="0"/>
          </a:p>
        </p:txBody>
      </p:sp>
    </p:spTree>
    <p:extLst>
      <p:ext uri="{BB962C8B-B14F-4D97-AF65-F5344CB8AC3E}">
        <p14:creationId xmlns:p14="http://schemas.microsoft.com/office/powerpoint/2010/main" val="123131713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Date Placeholder 9">
            <a:extLst>
              <a:ext uri="{FF2B5EF4-FFF2-40B4-BE49-F238E27FC236}">
                <a16:creationId xmlns:a16="http://schemas.microsoft.com/office/drawing/2014/main" id="{8E3BDE71-3DE6-440E-8D61-A42C21D73703}"/>
              </a:ext>
            </a:extLst>
          </p:cNvPr>
          <p:cNvSpPr>
            <a:spLocks noGrp="1"/>
          </p:cNvSpPr>
          <p:nvPr>
            <p:ph type="dt" sz="half" idx="10"/>
          </p:nvPr>
        </p:nvSpPr>
        <p:spPr/>
        <p:txBody>
          <a:bodyPr/>
          <a:lstStyle/>
          <a:p>
            <a:fld id="{612721A5-9267-4A84-AAA4-EAA27041C262}" type="datetime10">
              <a:rPr lang="en-US" smtClean="0"/>
              <a:t>17:58</a:t>
            </a:fld>
            <a:endParaRPr lang="en-US" dirty="0"/>
          </a:p>
        </p:txBody>
      </p:sp>
      <p:sp>
        <p:nvSpPr>
          <p:cNvPr id="4" name="Footer Placeholder 3">
            <a:extLst>
              <a:ext uri="{FF2B5EF4-FFF2-40B4-BE49-F238E27FC236}">
                <a16:creationId xmlns:a16="http://schemas.microsoft.com/office/drawing/2014/main" id="{89E8E0F6-8F93-4113-BAD0-9FAE4DB6836E}"/>
              </a:ext>
            </a:extLst>
          </p:cNvPr>
          <p:cNvSpPr>
            <a:spLocks noGrp="1"/>
          </p:cNvSpPr>
          <p:nvPr>
            <p:ph type="ftr" sz="quarter" idx="11"/>
          </p:nvPr>
        </p:nvSpPr>
        <p:spPr>
          <a:xfrm>
            <a:off x="1141411" y="5883275"/>
            <a:ext cx="9134910" cy="365125"/>
          </a:xfrm>
        </p:spPr>
        <p:txBody>
          <a:bodyPr/>
          <a:lstStyle/>
          <a:p>
            <a:r>
              <a:rPr lang="en-US" dirty="0"/>
              <a:t>Jameshoneycutt.net                                      twitter: @P0w3rChi3f                                      LinkedIn: in/</a:t>
            </a:r>
            <a:r>
              <a:rPr lang="en-US" dirty="0" err="1"/>
              <a:t>james-honeycutt</a:t>
            </a:r>
            <a:endParaRPr lang="en-US" dirty="0"/>
          </a:p>
        </p:txBody>
      </p:sp>
      <p:sp>
        <p:nvSpPr>
          <p:cNvPr id="5" name="Slide Number Placeholder 4">
            <a:extLst>
              <a:ext uri="{FF2B5EF4-FFF2-40B4-BE49-F238E27FC236}">
                <a16:creationId xmlns:a16="http://schemas.microsoft.com/office/drawing/2014/main" id="{3EBE1342-19AC-4646-84CB-0348C4B90369}"/>
              </a:ext>
            </a:extLst>
          </p:cNvPr>
          <p:cNvSpPr>
            <a:spLocks noGrp="1"/>
          </p:cNvSpPr>
          <p:nvPr>
            <p:ph type="sldNum" sz="quarter" idx="12"/>
          </p:nvPr>
        </p:nvSpPr>
        <p:spPr/>
        <p:txBody>
          <a:bodyPr/>
          <a:lstStyle/>
          <a:p>
            <a:fld id="{6D22F896-40B5-4ADD-8801-0D06FADFA095}" type="slidenum">
              <a:rPr lang="en-US" smtClean="0"/>
              <a:t>96</a:t>
            </a:fld>
            <a:endParaRPr lang="en-US" dirty="0"/>
          </a:p>
        </p:txBody>
      </p:sp>
      <p:pic>
        <p:nvPicPr>
          <p:cNvPr id="9" name="Picture 8">
            <a:extLst>
              <a:ext uri="{FF2B5EF4-FFF2-40B4-BE49-F238E27FC236}">
                <a16:creationId xmlns:a16="http://schemas.microsoft.com/office/drawing/2014/main" id="{CC4B246C-4075-47BC-B1E7-564C466788DF}"/>
              </a:ext>
            </a:extLst>
          </p:cNvPr>
          <p:cNvPicPr>
            <a:picLocks noChangeAspect="1"/>
          </p:cNvPicPr>
          <p:nvPr/>
        </p:nvPicPr>
        <p:blipFill>
          <a:blip r:embed="rId3"/>
          <a:stretch>
            <a:fillRect/>
          </a:stretch>
        </p:blipFill>
        <p:spPr>
          <a:xfrm>
            <a:off x="3918857" y="931690"/>
            <a:ext cx="4354286" cy="4994621"/>
          </a:xfrm>
          <a:prstGeom prst="rect">
            <a:avLst/>
          </a:prstGeom>
        </p:spPr>
      </p:pic>
    </p:spTree>
    <p:extLst>
      <p:ext uri="{BB962C8B-B14F-4D97-AF65-F5344CB8AC3E}">
        <p14:creationId xmlns:p14="http://schemas.microsoft.com/office/powerpoint/2010/main" val="358875881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C5432F-8EAD-446C-9891-C59036FF12CD}"/>
              </a:ext>
            </a:extLst>
          </p:cNvPr>
          <p:cNvSpPr>
            <a:spLocks noGrp="1"/>
          </p:cNvSpPr>
          <p:nvPr>
            <p:ph type="title"/>
          </p:nvPr>
        </p:nvSpPr>
        <p:spPr/>
        <p:txBody>
          <a:bodyPr/>
          <a:lstStyle/>
          <a:p>
            <a:pPr algn="ctr"/>
            <a:r>
              <a:rPr lang="en-US" dirty="0"/>
              <a:t>References</a:t>
            </a:r>
          </a:p>
        </p:txBody>
      </p:sp>
      <p:sp>
        <p:nvSpPr>
          <p:cNvPr id="7" name="Content Placeholder 6">
            <a:extLst>
              <a:ext uri="{FF2B5EF4-FFF2-40B4-BE49-F238E27FC236}">
                <a16:creationId xmlns:a16="http://schemas.microsoft.com/office/drawing/2014/main" id="{25AFC4E6-E585-4506-9F04-07EC6014A672}"/>
              </a:ext>
            </a:extLst>
          </p:cNvPr>
          <p:cNvSpPr>
            <a:spLocks noGrp="1"/>
          </p:cNvSpPr>
          <p:nvPr>
            <p:ph idx="1"/>
          </p:nvPr>
        </p:nvSpPr>
        <p:spPr/>
        <p:txBody>
          <a:bodyPr>
            <a:normAutofit/>
          </a:bodyPr>
          <a:lstStyle/>
          <a:p>
            <a:r>
              <a:rPr lang="en-US" dirty="0">
                <a:hlinkClick r:id="rId3">
                  <a:extLst>
                    <a:ext uri="{A12FA001-AC4F-418D-AE19-62706E023703}">
                      <ahyp:hlinkClr xmlns:ahyp="http://schemas.microsoft.com/office/drawing/2018/hyperlinkcolor" val="tx"/>
                    </a:ext>
                  </a:extLst>
                </a:hlinkClick>
              </a:rPr>
              <a:t>https://docs.microsoft.com/en-us/powershell/scripting/learn/windows-powershell-glossary?view=powershell-5.1</a:t>
            </a:r>
            <a:endParaRPr lang="en-US" dirty="0"/>
          </a:p>
          <a:p>
            <a:r>
              <a:rPr lang="en-US" dirty="0"/>
              <a:t>https://docs.microsoft.com/en-us/dotnet/framework/additional-apis/index</a:t>
            </a:r>
          </a:p>
          <a:p>
            <a:r>
              <a:rPr lang="en-US" dirty="0">
                <a:hlinkClick r:id="rId4">
                  <a:extLst>
                    <a:ext uri="{A12FA001-AC4F-418D-AE19-62706E023703}">
                      <ahyp:hlinkClr xmlns:ahyp="http://schemas.microsoft.com/office/drawing/2018/hyperlinkcolor" val="tx"/>
                    </a:ext>
                  </a:extLst>
                </a:hlinkClick>
              </a:rPr>
              <a:t>https://docs.microsoft.com/en-us/powershell/scripting/samples/creating-a-custom-input-box?view=powershell-5.1</a:t>
            </a:r>
            <a:endParaRPr lang="en-US" dirty="0"/>
          </a:p>
          <a:p>
            <a:endParaRPr lang="en-US" dirty="0"/>
          </a:p>
          <a:p>
            <a:endParaRPr lang="en-US" dirty="0"/>
          </a:p>
        </p:txBody>
      </p:sp>
      <p:sp>
        <p:nvSpPr>
          <p:cNvPr id="3" name="Date Placeholder 2">
            <a:extLst>
              <a:ext uri="{FF2B5EF4-FFF2-40B4-BE49-F238E27FC236}">
                <a16:creationId xmlns:a16="http://schemas.microsoft.com/office/drawing/2014/main" id="{06867DF0-D36F-4B74-B6B3-05AE5C97D740}"/>
              </a:ext>
            </a:extLst>
          </p:cNvPr>
          <p:cNvSpPr>
            <a:spLocks noGrp="1"/>
          </p:cNvSpPr>
          <p:nvPr>
            <p:ph type="dt" sz="half" idx="10"/>
          </p:nvPr>
        </p:nvSpPr>
        <p:spPr/>
        <p:txBody>
          <a:bodyPr/>
          <a:lstStyle/>
          <a:p>
            <a:fld id="{FD347043-9C12-42D7-92CE-B29BD404F5F4}" type="datetime10">
              <a:rPr lang="en-US" smtClean="0"/>
              <a:t>17:58</a:t>
            </a:fld>
            <a:endParaRPr lang="en-US" dirty="0"/>
          </a:p>
        </p:txBody>
      </p:sp>
      <p:sp>
        <p:nvSpPr>
          <p:cNvPr id="5" name="Footer Placeholder 4">
            <a:extLst>
              <a:ext uri="{FF2B5EF4-FFF2-40B4-BE49-F238E27FC236}">
                <a16:creationId xmlns:a16="http://schemas.microsoft.com/office/drawing/2014/main" id="{16D5943F-C0D0-43FC-948D-FA17501E9244}"/>
              </a:ext>
            </a:extLst>
          </p:cNvPr>
          <p:cNvSpPr>
            <a:spLocks noGrp="1"/>
          </p:cNvSpPr>
          <p:nvPr>
            <p:ph type="ftr" sz="quarter" idx="11"/>
          </p:nvPr>
        </p:nvSpPr>
        <p:spPr>
          <a:xfrm>
            <a:off x="1141411" y="5883275"/>
            <a:ext cx="9549287" cy="365125"/>
          </a:xfrm>
        </p:spPr>
        <p:txBody>
          <a:bodyPr/>
          <a:lstStyle/>
          <a:p>
            <a:r>
              <a:rPr lang="en-US" dirty="0"/>
              <a:t>Jameshoneycutt.net                                      twitter: @P0w3rChi3f                                      LinkedIn: in/</a:t>
            </a:r>
            <a:r>
              <a:rPr lang="en-US" dirty="0" err="1"/>
              <a:t>james-honeycutt</a:t>
            </a:r>
            <a:endParaRPr lang="en-US" dirty="0"/>
          </a:p>
        </p:txBody>
      </p:sp>
      <p:sp>
        <p:nvSpPr>
          <p:cNvPr id="6" name="Slide Number Placeholder 5">
            <a:extLst>
              <a:ext uri="{FF2B5EF4-FFF2-40B4-BE49-F238E27FC236}">
                <a16:creationId xmlns:a16="http://schemas.microsoft.com/office/drawing/2014/main" id="{9A0F6376-F629-47F5-8763-7F782628EAA4}"/>
              </a:ext>
            </a:extLst>
          </p:cNvPr>
          <p:cNvSpPr>
            <a:spLocks noGrp="1"/>
          </p:cNvSpPr>
          <p:nvPr>
            <p:ph type="sldNum" sz="quarter" idx="12"/>
          </p:nvPr>
        </p:nvSpPr>
        <p:spPr/>
        <p:txBody>
          <a:bodyPr/>
          <a:lstStyle/>
          <a:p>
            <a:fld id="{6D22F896-40B5-4ADD-8801-0D06FADFA095}" type="slidenum">
              <a:rPr lang="en-US" smtClean="0"/>
              <a:t>97</a:t>
            </a:fld>
            <a:endParaRPr lang="en-US" dirty="0"/>
          </a:p>
        </p:txBody>
      </p:sp>
    </p:spTree>
    <p:extLst>
      <p:ext uri="{BB962C8B-B14F-4D97-AF65-F5344CB8AC3E}">
        <p14:creationId xmlns:p14="http://schemas.microsoft.com/office/powerpoint/2010/main" val="82408546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C5432F-8EAD-446C-9891-C59036FF12CD}"/>
              </a:ext>
            </a:extLst>
          </p:cNvPr>
          <p:cNvSpPr>
            <a:spLocks noGrp="1"/>
          </p:cNvSpPr>
          <p:nvPr>
            <p:ph type="title"/>
          </p:nvPr>
        </p:nvSpPr>
        <p:spPr/>
        <p:txBody>
          <a:bodyPr/>
          <a:lstStyle/>
          <a:p>
            <a:pPr algn="ctr"/>
            <a:r>
              <a:rPr lang="en-US" dirty="0"/>
              <a:t>References </a:t>
            </a:r>
            <a:r>
              <a:rPr lang="en-US" sz="2400" dirty="0"/>
              <a:t>(cont.)</a:t>
            </a:r>
          </a:p>
        </p:txBody>
      </p:sp>
      <p:sp>
        <p:nvSpPr>
          <p:cNvPr id="7" name="Content Placeholder 6">
            <a:extLst>
              <a:ext uri="{FF2B5EF4-FFF2-40B4-BE49-F238E27FC236}">
                <a16:creationId xmlns:a16="http://schemas.microsoft.com/office/drawing/2014/main" id="{25AFC4E6-E585-4506-9F04-07EC6014A672}"/>
              </a:ext>
            </a:extLst>
          </p:cNvPr>
          <p:cNvSpPr>
            <a:spLocks noGrp="1"/>
          </p:cNvSpPr>
          <p:nvPr>
            <p:ph idx="1"/>
          </p:nvPr>
        </p:nvSpPr>
        <p:spPr/>
        <p:txBody>
          <a:bodyPr>
            <a:normAutofit/>
          </a:bodyPr>
          <a:lstStyle/>
          <a:p>
            <a:r>
              <a:rPr lang="en-US" dirty="0">
                <a:hlinkClick r:id="rId3">
                  <a:extLst>
                    <a:ext uri="{A12FA001-AC4F-418D-AE19-62706E023703}">
                      <ahyp:hlinkClr xmlns:ahyp="http://schemas.microsoft.com/office/drawing/2018/hyperlinkcolor" val="tx"/>
                    </a:ext>
                  </a:extLst>
                </a:hlinkClick>
              </a:rPr>
              <a:t>https://docs.microsoft.com/en-us/powershell/module/microsoft.powershell.core/about/about_commonparameters?view=powershell-6</a:t>
            </a:r>
            <a:endParaRPr lang="en-US" dirty="0"/>
          </a:p>
          <a:p>
            <a:r>
              <a:rPr lang="en-US" dirty="0">
                <a:hlinkClick r:id="rId4">
                  <a:extLst>
                    <a:ext uri="{A12FA001-AC4F-418D-AE19-62706E023703}">
                      <ahyp:hlinkClr xmlns:ahyp="http://schemas.microsoft.com/office/drawing/2018/hyperlinkcolor" val="tx"/>
                    </a:ext>
                  </a:extLst>
                </a:hlinkClick>
              </a:rPr>
              <a:t>https://devblogs.microsoft.com/scripting/using-scheduled-tasks-and-scheduled-jobs-in-powershell/</a:t>
            </a:r>
            <a:endParaRPr lang="en-US" dirty="0"/>
          </a:p>
          <a:p>
            <a:r>
              <a:rPr lang="en-US" dirty="0"/>
              <a:t>https://docs.microsoft.com/en-us/powershell/module/microsoft.powershell.core/about/about_language_modes?view=powershell-5.1</a:t>
            </a:r>
          </a:p>
          <a:p>
            <a:endParaRPr lang="en-US" dirty="0"/>
          </a:p>
          <a:p>
            <a:endParaRPr lang="en-US" dirty="0"/>
          </a:p>
          <a:p>
            <a:endParaRPr lang="en-US" dirty="0"/>
          </a:p>
        </p:txBody>
      </p:sp>
      <p:sp>
        <p:nvSpPr>
          <p:cNvPr id="3" name="Date Placeholder 2">
            <a:extLst>
              <a:ext uri="{FF2B5EF4-FFF2-40B4-BE49-F238E27FC236}">
                <a16:creationId xmlns:a16="http://schemas.microsoft.com/office/drawing/2014/main" id="{DB05AD7D-6BF5-491B-B0C5-B3E36EAB8027}"/>
              </a:ext>
            </a:extLst>
          </p:cNvPr>
          <p:cNvSpPr>
            <a:spLocks noGrp="1"/>
          </p:cNvSpPr>
          <p:nvPr>
            <p:ph type="dt" sz="half" idx="10"/>
          </p:nvPr>
        </p:nvSpPr>
        <p:spPr/>
        <p:txBody>
          <a:bodyPr/>
          <a:lstStyle/>
          <a:p>
            <a:fld id="{F638F944-6B27-4644-A0F2-ECBC3726F752}" type="datetime10">
              <a:rPr lang="en-US" smtClean="0"/>
              <a:t>17:58</a:t>
            </a:fld>
            <a:endParaRPr lang="en-US" dirty="0"/>
          </a:p>
        </p:txBody>
      </p:sp>
      <p:sp>
        <p:nvSpPr>
          <p:cNvPr id="5" name="Footer Placeholder 4">
            <a:extLst>
              <a:ext uri="{FF2B5EF4-FFF2-40B4-BE49-F238E27FC236}">
                <a16:creationId xmlns:a16="http://schemas.microsoft.com/office/drawing/2014/main" id="{16D5943F-C0D0-43FC-948D-FA17501E9244}"/>
              </a:ext>
            </a:extLst>
          </p:cNvPr>
          <p:cNvSpPr>
            <a:spLocks noGrp="1"/>
          </p:cNvSpPr>
          <p:nvPr>
            <p:ph type="ftr" sz="quarter" idx="11"/>
          </p:nvPr>
        </p:nvSpPr>
        <p:spPr>
          <a:xfrm>
            <a:off x="1141411" y="5883275"/>
            <a:ext cx="9549287" cy="365125"/>
          </a:xfrm>
        </p:spPr>
        <p:txBody>
          <a:bodyPr/>
          <a:lstStyle/>
          <a:p>
            <a:r>
              <a:rPr lang="en-US" dirty="0"/>
              <a:t>Jameshoneycutt.net                                      twitter: @P0w3rChi3f                                      LinkedIn: in/</a:t>
            </a:r>
            <a:r>
              <a:rPr lang="en-US" dirty="0" err="1"/>
              <a:t>james-honeycutt</a:t>
            </a:r>
            <a:endParaRPr lang="en-US" dirty="0"/>
          </a:p>
        </p:txBody>
      </p:sp>
      <p:sp>
        <p:nvSpPr>
          <p:cNvPr id="6" name="Slide Number Placeholder 5">
            <a:extLst>
              <a:ext uri="{FF2B5EF4-FFF2-40B4-BE49-F238E27FC236}">
                <a16:creationId xmlns:a16="http://schemas.microsoft.com/office/drawing/2014/main" id="{9A0F6376-F629-47F5-8763-7F782628EAA4}"/>
              </a:ext>
            </a:extLst>
          </p:cNvPr>
          <p:cNvSpPr>
            <a:spLocks noGrp="1"/>
          </p:cNvSpPr>
          <p:nvPr>
            <p:ph type="sldNum" sz="quarter" idx="12"/>
          </p:nvPr>
        </p:nvSpPr>
        <p:spPr/>
        <p:txBody>
          <a:bodyPr/>
          <a:lstStyle/>
          <a:p>
            <a:fld id="{6D22F896-40B5-4ADD-8801-0D06FADFA095}" type="slidenum">
              <a:rPr lang="en-US" smtClean="0"/>
              <a:t>98</a:t>
            </a:fld>
            <a:endParaRPr lang="en-US" dirty="0"/>
          </a:p>
        </p:txBody>
      </p:sp>
    </p:spTree>
    <p:extLst>
      <p:ext uri="{BB962C8B-B14F-4D97-AF65-F5344CB8AC3E}">
        <p14:creationId xmlns:p14="http://schemas.microsoft.com/office/powerpoint/2010/main" val="395380180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C5432F-8EAD-446C-9891-C59036FF12CD}"/>
              </a:ext>
            </a:extLst>
          </p:cNvPr>
          <p:cNvSpPr>
            <a:spLocks noGrp="1"/>
          </p:cNvSpPr>
          <p:nvPr>
            <p:ph type="title"/>
          </p:nvPr>
        </p:nvSpPr>
        <p:spPr/>
        <p:txBody>
          <a:bodyPr/>
          <a:lstStyle/>
          <a:p>
            <a:pPr algn="ctr"/>
            <a:r>
              <a:rPr lang="en-US" dirty="0" err="1"/>
              <a:t>Powershell</a:t>
            </a:r>
            <a:r>
              <a:rPr lang="en-US" dirty="0"/>
              <a:t> </a:t>
            </a:r>
            <a:r>
              <a:rPr lang="en-US" sz="2400" dirty="0"/>
              <a:t>v</a:t>
            </a:r>
            <a:r>
              <a:rPr lang="en-US" dirty="0"/>
              <a:t>5 Security References</a:t>
            </a:r>
            <a:endParaRPr lang="en-US" sz="2400" dirty="0"/>
          </a:p>
        </p:txBody>
      </p:sp>
      <p:sp>
        <p:nvSpPr>
          <p:cNvPr id="7" name="Content Placeholder 6">
            <a:extLst>
              <a:ext uri="{FF2B5EF4-FFF2-40B4-BE49-F238E27FC236}">
                <a16:creationId xmlns:a16="http://schemas.microsoft.com/office/drawing/2014/main" id="{25AFC4E6-E585-4506-9F04-07EC6014A672}"/>
              </a:ext>
            </a:extLst>
          </p:cNvPr>
          <p:cNvSpPr>
            <a:spLocks noGrp="1"/>
          </p:cNvSpPr>
          <p:nvPr>
            <p:ph idx="1"/>
          </p:nvPr>
        </p:nvSpPr>
        <p:spPr/>
        <p:txBody>
          <a:bodyPr>
            <a:normAutofit/>
          </a:bodyPr>
          <a:lstStyle/>
          <a:p>
            <a:r>
              <a:rPr lang="en-US" dirty="0"/>
              <a:t>https://blogs.msdn.microsoft.com/daviddasneves/2017/05/25/powershell-security-at-enterprise-customers/</a:t>
            </a:r>
          </a:p>
          <a:p>
            <a:r>
              <a:rPr lang="en-US" dirty="0"/>
              <a:t>https://www.blackhillsinfosec.com/powershell-logging-blue-team/</a:t>
            </a:r>
          </a:p>
          <a:p>
            <a:r>
              <a:rPr lang="en-US" dirty="0">
                <a:hlinkClick r:id="rId3">
                  <a:extLst>
                    <a:ext uri="{A12FA001-AC4F-418D-AE19-62706E023703}">
                      <ahyp:hlinkClr xmlns:ahyp="http://schemas.microsoft.com/office/drawing/2018/hyperlinkcolor" val="tx"/>
                    </a:ext>
                  </a:extLst>
                </a:hlinkClick>
              </a:rPr>
              <a:t>https://www.stigviewer.com/stig/windows_10/2017-02-21/finding/V-68819</a:t>
            </a:r>
            <a:endParaRPr lang="en-US" dirty="0"/>
          </a:p>
          <a:p>
            <a:r>
              <a:rPr lang="en-US" dirty="0">
                <a:hlinkClick r:id="rId4">
                  <a:extLst>
                    <a:ext uri="{A12FA001-AC4F-418D-AE19-62706E023703}">
                      <ahyp:hlinkClr xmlns:ahyp="http://schemas.microsoft.com/office/drawing/2018/hyperlinkcolor" val="tx"/>
                    </a:ext>
                  </a:extLst>
                </a:hlinkClick>
              </a:rPr>
              <a:t>https://www.stigviewer.com/stig/windows_server_20122012_r2_member_server/2018-10-30/finding/V-80475</a:t>
            </a:r>
            <a:endParaRPr lang="en-US" dirty="0"/>
          </a:p>
          <a:p>
            <a:endParaRPr lang="en-US" dirty="0"/>
          </a:p>
          <a:p>
            <a:endParaRPr lang="en-US" dirty="0"/>
          </a:p>
          <a:p>
            <a:endParaRPr lang="en-US" dirty="0"/>
          </a:p>
        </p:txBody>
      </p:sp>
      <p:sp>
        <p:nvSpPr>
          <p:cNvPr id="3" name="Date Placeholder 2">
            <a:extLst>
              <a:ext uri="{FF2B5EF4-FFF2-40B4-BE49-F238E27FC236}">
                <a16:creationId xmlns:a16="http://schemas.microsoft.com/office/drawing/2014/main" id="{B448E5DD-2D80-48D9-A95C-69162252D8E1}"/>
              </a:ext>
            </a:extLst>
          </p:cNvPr>
          <p:cNvSpPr>
            <a:spLocks noGrp="1"/>
          </p:cNvSpPr>
          <p:nvPr>
            <p:ph type="dt" sz="half" idx="10"/>
          </p:nvPr>
        </p:nvSpPr>
        <p:spPr/>
        <p:txBody>
          <a:bodyPr/>
          <a:lstStyle/>
          <a:p>
            <a:fld id="{B9FDC29A-2C1E-48CD-BE6F-CD11CC5138B7}" type="datetime10">
              <a:rPr lang="en-US" smtClean="0"/>
              <a:t>17:58</a:t>
            </a:fld>
            <a:endParaRPr lang="en-US" dirty="0"/>
          </a:p>
        </p:txBody>
      </p:sp>
      <p:sp>
        <p:nvSpPr>
          <p:cNvPr id="5" name="Footer Placeholder 4">
            <a:extLst>
              <a:ext uri="{FF2B5EF4-FFF2-40B4-BE49-F238E27FC236}">
                <a16:creationId xmlns:a16="http://schemas.microsoft.com/office/drawing/2014/main" id="{16D5943F-C0D0-43FC-948D-FA17501E9244}"/>
              </a:ext>
            </a:extLst>
          </p:cNvPr>
          <p:cNvSpPr>
            <a:spLocks noGrp="1"/>
          </p:cNvSpPr>
          <p:nvPr>
            <p:ph type="ftr" sz="quarter" idx="11"/>
          </p:nvPr>
        </p:nvSpPr>
        <p:spPr>
          <a:xfrm>
            <a:off x="1141411" y="5883275"/>
            <a:ext cx="9549287" cy="365125"/>
          </a:xfrm>
        </p:spPr>
        <p:txBody>
          <a:bodyPr/>
          <a:lstStyle/>
          <a:p>
            <a:r>
              <a:rPr lang="en-US" dirty="0"/>
              <a:t>Jameshoneycutt.net                                      twitter: @P0w3rChi3f                                      LinkedIn: in/</a:t>
            </a:r>
            <a:r>
              <a:rPr lang="en-US" dirty="0" err="1"/>
              <a:t>james-honeycutt</a:t>
            </a:r>
            <a:endParaRPr lang="en-US" dirty="0"/>
          </a:p>
        </p:txBody>
      </p:sp>
      <p:sp>
        <p:nvSpPr>
          <p:cNvPr id="6" name="Slide Number Placeholder 5">
            <a:extLst>
              <a:ext uri="{FF2B5EF4-FFF2-40B4-BE49-F238E27FC236}">
                <a16:creationId xmlns:a16="http://schemas.microsoft.com/office/drawing/2014/main" id="{9A0F6376-F629-47F5-8763-7F782628EAA4}"/>
              </a:ext>
            </a:extLst>
          </p:cNvPr>
          <p:cNvSpPr>
            <a:spLocks noGrp="1"/>
          </p:cNvSpPr>
          <p:nvPr>
            <p:ph type="sldNum" sz="quarter" idx="12"/>
          </p:nvPr>
        </p:nvSpPr>
        <p:spPr/>
        <p:txBody>
          <a:bodyPr/>
          <a:lstStyle/>
          <a:p>
            <a:fld id="{6D22F896-40B5-4ADD-8801-0D06FADFA095}" type="slidenum">
              <a:rPr lang="en-US" smtClean="0"/>
              <a:t>99</a:t>
            </a:fld>
            <a:endParaRPr lang="en-US" dirty="0"/>
          </a:p>
        </p:txBody>
      </p:sp>
    </p:spTree>
    <p:extLst>
      <p:ext uri="{BB962C8B-B14F-4D97-AF65-F5344CB8AC3E}">
        <p14:creationId xmlns:p14="http://schemas.microsoft.com/office/powerpoint/2010/main" val="190742354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TM03457485[[fn=Mesh]]</Template>
  <TotalTime>28441</TotalTime>
  <Words>8058</Words>
  <Application>Microsoft Office PowerPoint</Application>
  <PresentationFormat>Widescreen</PresentationFormat>
  <Paragraphs>1341</Paragraphs>
  <Slides>101</Slides>
  <Notes>74</Notes>
  <HiddenSlides>8</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101</vt:i4>
      </vt:variant>
    </vt:vector>
  </HeadingPairs>
  <TitlesOfParts>
    <vt:vector size="105" baseType="lpstr">
      <vt:lpstr>Arial</vt:lpstr>
      <vt:lpstr>Calibri</vt:lpstr>
      <vt:lpstr>Century Gothic</vt:lpstr>
      <vt:lpstr>Mesh</vt:lpstr>
      <vt:lpstr>Powershell crash course</vt:lpstr>
      <vt:lpstr>PowerPoint Presentation</vt:lpstr>
      <vt:lpstr>PowerPoint Presentation</vt:lpstr>
      <vt:lpstr>About Me</vt:lpstr>
      <vt:lpstr>PowerPoint Presentation</vt:lpstr>
      <vt:lpstr>Agenda</vt:lpstr>
      <vt:lpstr>Why Scripting</vt:lpstr>
      <vt:lpstr>Environments</vt:lpstr>
      <vt:lpstr>PowerPoint Presentation</vt:lpstr>
      <vt:lpstr>Powershell lexicon</vt:lpstr>
      <vt:lpstr>Powershell lexicon (Cont.)</vt:lpstr>
      <vt:lpstr>Command Structure</vt:lpstr>
      <vt:lpstr>Discovering commands</vt:lpstr>
      <vt:lpstr>Understanding Parameters</vt:lpstr>
      <vt:lpstr>External Commands</vt:lpstr>
      <vt:lpstr>Alias</vt:lpstr>
      <vt:lpstr>Dealing with errors</vt:lpstr>
      <vt:lpstr>PowerPoint Presentation</vt:lpstr>
      <vt:lpstr>PowerPoint Presentation</vt:lpstr>
      <vt:lpstr>Providers</vt:lpstr>
      <vt:lpstr>Navigating the filesystem</vt:lpstr>
      <vt:lpstr>Objects</vt:lpstr>
      <vt:lpstr>PowerPoint Presentation</vt:lpstr>
      <vt:lpstr>Objects (cont)</vt:lpstr>
      <vt:lpstr>Variables</vt:lpstr>
      <vt:lpstr>Variables in quotes</vt:lpstr>
      <vt:lpstr>More Variable Stuff</vt:lpstr>
      <vt:lpstr>Variable Types</vt:lpstr>
      <vt:lpstr>Variable Types (Cont.)</vt:lpstr>
      <vt:lpstr>Variable Types (cont.)</vt:lpstr>
      <vt:lpstr>Variable Commands</vt:lpstr>
      <vt:lpstr>Variable Commands (Cont.)</vt:lpstr>
      <vt:lpstr>PowerPoint Presentation</vt:lpstr>
      <vt:lpstr>PowerPoint Presentation</vt:lpstr>
      <vt:lpstr>The Pipeline</vt:lpstr>
      <vt:lpstr>PowerPoint Presentation</vt:lpstr>
      <vt:lpstr>deeper Pipe line</vt:lpstr>
      <vt:lpstr>Logic and flow control (IF/Else/switch)</vt:lpstr>
      <vt:lpstr>Logic and flow control (IF/Else/switch)</vt:lpstr>
      <vt:lpstr>Logic and flow control (Loops)</vt:lpstr>
      <vt:lpstr>PowerPoint Presentation</vt:lpstr>
      <vt:lpstr>Adding commands</vt:lpstr>
      <vt:lpstr>Module from Internet</vt:lpstr>
      <vt:lpstr>PowerPoint Presentation</vt:lpstr>
      <vt:lpstr>Output formatting</vt:lpstr>
      <vt:lpstr>Write-host</vt:lpstr>
      <vt:lpstr>Write-output</vt:lpstr>
      <vt:lpstr>output</vt:lpstr>
      <vt:lpstr>Output</vt:lpstr>
      <vt:lpstr>Read-Host</vt:lpstr>
      <vt:lpstr>Read-Host (Cont.)</vt:lpstr>
      <vt:lpstr>PowerPoint Presentation</vt:lpstr>
      <vt:lpstr>PowerPoint Presentation</vt:lpstr>
      <vt:lpstr>Filtering</vt:lpstr>
      <vt:lpstr>Comparison Operators</vt:lpstr>
      <vt:lpstr>Comparison (cont.)</vt:lpstr>
      <vt:lpstr>PowerPoint Presentation</vt:lpstr>
      <vt:lpstr>Remote PowerShell</vt:lpstr>
      <vt:lpstr>Enter-PSSession</vt:lpstr>
      <vt:lpstr>Invoke-command</vt:lpstr>
      <vt:lpstr>Invoke-command (cont.)</vt:lpstr>
      <vt:lpstr>Computername</vt:lpstr>
      <vt:lpstr>Sessions</vt:lpstr>
      <vt:lpstr>Advanced remoting configuration</vt:lpstr>
      <vt:lpstr>Implicit remoting: importing a session</vt:lpstr>
      <vt:lpstr>PowerPoint Presentation</vt:lpstr>
      <vt:lpstr>PowerPoint Presentation</vt:lpstr>
      <vt:lpstr>Windows Management Instrumentation (WMI)</vt:lpstr>
      <vt:lpstr>Windows Management Instrumentation (WMI) (cont.)</vt:lpstr>
      <vt:lpstr>Common Information Model (CIM)</vt:lpstr>
      <vt:lpstr>PowerPoint Presentation</vt:lpstr>
      <vt:lpstr>Multitasking</vt:lpstr>
      <vt:lpstr>Multitasking (cont.)</vt:lpstr>
      <vt:lpstr>Job commands</vt:lpstr>
      <vt:lpstr>Scheduled Jobs</vt:lpstr>
      <vt:lpstr>Scheduled Jobs (example)</vt:lpstr>
      <vt:lpstr>PowerPoint Presentation</vt:lpstr>
      <vt:lpstr>Security</vt:lpstr>
      <vt:lpstr>Security (cont.)</vt:lpstr>
      <vt:lpstr>Execution Policy</vt:lpstr>
      <vt:lpstr>Execution Policy (Cont.)</vt:lpstr>
      <vt:lpstr>PowerShell v5 Security enhancements</vt:lpstr>
      <vt:lpstr>System-wide transcription</vt:lpstr>
      <vt:lpstr>Language Modes</vt:lpstr>
      <vt:lpstr>PowerPoint Presentation</vt:lpstr>
      <vt:lpstr>PowerPoint Presentation</vt:lpstr>
      <vt:lpstr>Scripting</vt:lpstr>
      <vt:lpstr>Scripting (cont.)</vt:lpstr>
      <vt:lpstr>Scripting (cont.)</vt:lpstr>
      <vt:lpstr>Variable Scope</vt:lpstr>
      <vt:lpstr>Parameters</vt:lpstr>
      <vt:lpstr>PowerPoint Presentation</vt:lpstr>
      <vt:lpstr>random tips, tricks, and techniques</vt:lpstr>
      <vt:lpstr>PowerPoint Presentation</vt:lpstr>
      <vt:lpstr>Never the end</vt:lpstr>
      <vt:lpstr>PowerPoint Presentation</vt:lpstr>
      <vt:lpstr>References</vt:lpstr>
      <vt:lpstr>References (cont.)</vt:lpstr>
      <vt:lpstr>Powershell v5 Security References</vt:lpstr>
      <vt:lpstr>PowerPoint Presentation</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James Honeycutt</dc:creator>
  <cp:lastModifiedBy>James Honeycutt</cp:lastModifiedBy>
  <cp:revision>289</cp:revision>
  <cp:lastPrinted>2019-12-04T11:12:57Z</cp:lastPrinted>
  <dcterms:created xsi:type="dcterms:W3CDTF">2019-08-29T22:54:14Z</dcterms:created>
  <dcterms:modified xsi:type="dcterms:W3CDTF">2021-09-23T22:39:11Z</dcterms:modified>
</cp:coreProperties>
</file>